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2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287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587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85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5353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87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082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5932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907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683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881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93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99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989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281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660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989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7DABDF-BCBF-4FC5-A174-F2D409809C62}" type="datetimeFigureOut">
              <a:rPr lang="ar-IQ" smtClean="0"/>
              <a:t>25/12/1437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85F2DA-EB0D-433C-9C03-4D982562EC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735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36594" y="221775"/>
            <a:ext cx="5361746" cy="2780732"/>
          </a:xfrm>
        </p:spPr>
        <p:txBody>
          <a:bodyPr/>
          <a:lstStyle/>
          <a:p>
            <a:pPr algn="ctr"/>
            <a: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  <a:t>جامعة بغداد</a:t>
            </a:r>
            <a:b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  <a:t>كلية التمريض</a:t>
            </a:r>
            <a:b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  <a:t>قسم تمريض الاطفال</a:t>
            </a:r>
            <a:endParaRPr lang="ar-IQ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63639" y="3843867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 : علي محسن</a:t>
            </a:r>
          </a:p>
          <a:p>
            <a:pPr algn="ctr"/>
            <a:r>
              <a:rPr lang="ar-IQ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المشرف : أ.م  د. ختام مطشر</a:t>
            </a:r>
            <a:endParaRPr lang="ar-IQ" sz="4000" b="1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1" y="685800"/>
            <a:ext cx="11312171" cy="605619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Statement of the 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problem</a:t>
            </a:r>
          </a:p>
          <a:p>
            <a:pPr marL="0" indent="0" algn="l" rtl="0">
              <a:buNone/>
            </a:pPr>
            <a:endParaRPr lang="en-US" sz="3600" dirty="0"/>
          </a:p>
          <a:p>
            <a:pPr marL="0" indent="0" algn="l" rtl="0">
              <a:buNone/>
            </a:pP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Effectiveness of 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 Educational </a:t>
            </a: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program 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upon </a:t>
            </a: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nurses knowledge concerning facilitated tucking position during 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venipuncture </a:t>
            </a: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at 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Neonatal Intensive Care Unit at </a:t>
            </a: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AL-</a:t>
            </a:r>
            <a:r>
              <a:rPr lang="en-GB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Battol</a:t>
            </a:r>
            <a:r>
              <a:rPr lang="en-GB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Hospital in </a:t>
            </a:r>
            <a:r>
              <a:rPr lang="en-GB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Diyala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governorate</a:t>
            </a:r>
          </a:p>
          <a:p>
            <a:pPr marL="0" indent="0">
              <a:buNone/>
            </a:pPr>
            <a:r>
              <a:rPr lang="ar-IQ" sz="2400" dirty="0"/>
              <a:t>فاعلية </a:t>
            </a:r>
            <a:r>
              <a:rPr lang="ar-IQ" sz="2400" dirty="0" smtClean="0"/>
              <a:t>البرنامج التعليمي </a:t>
            </a:r>
            <a:r>
              <a:rPr lang="ar-IQ" sz="2400" dirty="0"/>
              <a:t>على </a:t>
            </a:r>
            <a:r>
              <a:rPr lang="ar-IQ" sz="2400" dirty="0" smtClean="0"/>
              <a:t>معارف الممرضين </a:t>
            </a:r>
            <a:r>
              <a:rPr lang="ar-IQ" sz="2400" dirty="0"/>
              <a:t>المتعلقة بالعمل </a:t>
            </a:r>
            <a:r>
              <a:rPr lang="ar-IQ" sz="2400" dirty="0" smtClean="0"/>
              <a:t>في وضعية الدس المسهل </a:t>
            </a:r>
            <a:r>
              <a:rPr lang="ar-IQ" sz="2400" dirty="0"/>
              <a:t>خلال بزل الوريد في وحدة العناية المركزة لحديثي الولادة في </a:t>
            </a:r>
            <a:r>
              <a:rPr lang="ar-IQ" sz="2400" smtClean="0"/>
              <a:t>مستشفى البتول التعليمي </a:t>
            </a:r>
            <a:r>
              <a:rPr lang="ar-IQ" sz="2400" dirty="0"/>
              <a:t>في محافظة ديالى</a:t>
            </a:r>
            <a:endParaRPr lang="en-US" sz="2400" dirty="0" smtClean="0"/>
          </a:p>
          <a:p>
            <a:pPr marL="0" indent="0" algn="l" rtl="0">
              <a:buNone/>
            </a:pP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2269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4212" y="2999726"/>
            <a:ext cx="11407705" cy="1845229"/>
          </a:xfrm>
        </p:spPr>
        <p:txBody>
          <a:bodyPr>
            <a:noAutofit/>
          </a:bodyPr>
          <a:lstStyle/>
          <a:p>
            <a:pPr rtl="0"/>
            <a:r>
              <a:rPr lang="en-US" sz="4000" cap="non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1-Assessing nurses' knowledge regarding the facilitated tucking position </a:t>
            </a:r>
            <a:r>
              <a:rPr lang="en-US" sz="40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during </a:t>
            </a:r>
            <a:r>
              <a:rPr lang="en-US" sz="4000" cap="non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venipuncture.</a:t>
            </a:r>
            <a:br>
              <a:rPr lang="en-US" sz="4000" cap="non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000" cap="non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4000" cap="none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ar-IQ" sz="4000" cap="non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2" y="685800"/>
            <a:ext cx="8186833" cy="951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Objectives of the study:</a:t>
            </a:r>
            <a:endParaRPr lang="ar-IQ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5846" y="0"/>
            <a:ext cx="11257579" cy="598795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ln w="3175" cmpd="sng"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2-Assessing the effectiveness of </a:t>
            </a:r>
            <a:r>
              <a:rPr lang="en-US" sz="4000" dirty="0" smtClean="0">
                <a:ln w="3175" cmpd="sng"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educational </a:t>
            </a:r>
            <a:r>
              <a:rPr lang="en-US" sz="4000" dirty="0">
                <a:ln w="3175" cmpd="sng"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program among nurses by comparing the pre- and post-test knowledge scores regarding the facilitated tucking position.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09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2" y="685800"/>
            <a:ext cx="10998272" cy="508720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3-Finding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relationship between the pre- and post-test knowledge scores and the demographic variable of nurses.</a:t>
            </a:r>
            <a:endParaRPr lang="ar-IQ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1" y="685800"/>
            <a:ext cx="10561543" cy="33812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THANKS</a:t>
            </a:r>
            <a:endParaRPr lang="ar-IQ" sz="1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128</Words>
  <Application>Microsoft Office PowerPoint</Application>
  <PresentationFormat>ملء الشاشة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Tahoma</vt:lpstr>
      <vt:lpstr>Wingdings 3</vt:lpstr>
      <vt:lpstr>شريحة</vt:lpstr>
      <vt:lpstr>جامعة بغداد كلية التمريض قسم تمريض الاطفال</vt:lpstr>
      <vt:lpstr>عرض تقديمي في PowerPoint</vt:lpstr>
      <vt:lpstr>1-Assessing nurses' knowledge regarding the facilitated tucking position during venipuncture.  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التمريض قسم تمريض الاطفال</dc:title>
  <dc:creator>DR.Ahmed Saker 2O14</dc:creator>
  <cp:lastModifiedBy>DR.Ahmed Saker 2O14</cp:lastModifiedBy>
  <cp:revision>7</cp:revision>
  <dcterms:created xsi:type="dcterms:W3CDTF">2016-09-26T19:33:00Z</dcterms:created>
  <dcterms:modified xsi:type="dcterms:W3CDTF">2016-09-27T18:45:05Z</dcterms:modified>
</cp:coreProperties>
</file>