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792" y="393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2928B-4D94-3C4A-9587-5F19B4BA804E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0A11-3832-9243-86FB-72619B75E48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2597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 dirty="0"/>
          </a:p>
        </p:txBody>
      </p:sp>
    </p:spTree>
    <p:extLst>
      <p:ext uri="{BB962C8B-B14F-4D97-AF65-F5344CB8AC3E}">
        <p14:creationId xmlns=""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700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0363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650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109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446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779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2423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8615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499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7436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8782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B595-9C45-1643-9127-1A6640323B34}" type="datetimeFigureOut">
              <a:rPr lang="fr-FR" smtClean="0"/>
              <a:pPr/>
              <a:t>06/03/2020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224F-862E-144C-9A11-AC36A89969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98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openxmlformats.org/officeDocument/2006/relationships/image" Target="../media/image4.jpeg"/><Relationship Id="rId4" Type="http://schemas.microsoft.com/office/2007/relationships/hdphoto" Target="../media/hdphoto1.wdp"/><Relationship Id="rId9" Type="http://schemas.openxmlformats.org/officeDocument/2006/relationships/hyperlink" Target="mailto:khalifalbob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1424888" y="4550676"/>
            <a:ext cx="9189021" cy="3086902"/>
          </a:xfrm>
          <a:prstGeom prst="rect">
            <a:avLst/>
          </a:prstGeom>
          <a:solidFill>
            <a:srgbClr val="009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7562850" cy="175627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21799" y="1945046"/>
            <a:ext cx="4217621" cy="4301692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endParaRPr lang="fr-FR" sz="1400" b="1" dirty="0" smtClean="0">
              <a:solidFill>
                <a:srgbClr val="002060"/>
              </a:solidFill>
              <a:cs typeface="Calibri"/>
            </a:endParaRPr>
          </a:p>
          <a:p>
            <a:r>
              <a:rPr lang="en-US" sz="1400" b="1" dirty="0" smtClean="0">
                <a:solidFill>
                  <a:srgbClr val="002060"/>
                </a:solidFill>
                <a:cs typeface="Calibri"/>
              </a:rPr>
              <a:t>2017/2019 </a:t>
            </a:r>
            <a:r>
              <a:rPr lang="fr-FR" sz="1400" b="1" dirty="0" smtClean="0">
                <a:solidFill>
                  <a:srgbClr val="002060"/>
                </a:solidFill>
                <a:cs typeface="Calibri"/>
              </a:rPr>
              <a:t>| UNIVERSITÉ</a:t>
            </a:r>
            <a:r>
              <a:rPr lang="fr-FR" sz="1400" b="1" cap="all" dirty="0" smtClean="0"/>
              <a:t>  </a:t>
            </a:r>
            <a:r>
              <a:rPr lang="fr-FR" sz="1400" b="1" cap="all" dirty="0" err="1" smtClean="0"/>
              <a:t>c</a:t>
            </a:r>
            <a:r>
              <a:rPr lang="fr-FR" sz="1400" b="1" cap="all" dirty="0" err="1" smtClean="0">
                <a:solidFill>
                  <a:srgbClr val="002060"/>
                </a:solidFill>
              </a:rPr>
              <a:t>houaib</a:t>
            </a:r>
            <a:r>
              <a:rPr lang="fr-FR" sz="1400" b="1" cap="all" dirty="0" smtClean="0">
                <a:solidFill>
                  <a:srgbClr val="002060"/>
                </a:solidFill>
              </a:rPr>
              <a:t> </a:t>
            </a:r>
            <a:r>
              <a:rPr lang="fr-FR" sz="1400" b="1" cap="all" dirty="0" err="1" smtClean="0">
                <a:solidFill>
                  <a:srgbClr val="002060"/>
                </a:solidFill>
              </a:rPr>
              <a:t>doukkali</a:t>
            </a:r>
            <a:r>
              <a:rPr lang="fr-FR" sz="1400" b="1" cap="all" dirty="0" smtClean="0">
                <a:solidFill>
                  <a:srgbClr val="002060"/>
                </a:solidFill>
              </a:rPr>
              <a:t>, </a:t>
            </a:r>
            <a:r>
              <a:rPr lang="fr-FR" sz="1400" b="1" cap="all" dirty="0" err="1" smtClean="0">
                <a:solidFill>
                  <a:srgbClr val="002060"/>
                </a:solidFill>
              </a:rPr>
              <a:t>eljadida</a:t>
            </a:r>
            <a:r>
              <a:rPr lang="fr-FR" sz="1400" b="1" cap="all" dirty="0" smtClean="0">
                <a:solidFill>
                  <a:srgbClr val="002060"/>
                </a:solidFill>
              </a:rPr>
              <a:t>: </a:t>
            </a:r>
            <a:r>
              <a:rPr lang="fr-FR" sz="1200" b="1" cap="all" dirty="0" smtClean="0"/>
              <a:t>master, les </a:t>
            </a:r>
            <a:r>
              <a:rPr lang="fr-FR" sz="1200" b="1" cap="all" dirty="0" err="1" smtClean="0"/>
              <a:t>schemas</a:t>
            </a:r>
            <a:r>
              <a:rPr lang="fr-FR" sz="1200" b="1" cap="all" dirty="0" smtClean="0"/>
              <a:t> </a:t>
            </a:r>
            <a:r>
              <a:rPr lang="fr-FR" sz="1200" b="1" cap="all" dirty="0" err="1" smtClean="0"/>
              <a:t>narative</a:t>
            </a:r>
            <a:r>
              <a:rPr lang="fr-FR" sz="1200" b="1" cap="all" dirty="0" smtClean="0"/>
              <a:t> et visuel: composantes et fonction, en mention </a:t>
            </a:r>
            <a:r>
              <a:rPr lang="fr-FR" sz="1200" b="1" cap="all" dirty="0" err="1" smtClean="0"/>
              <a:t>bein</a:t>
            </a:r>
            <a:r>
              <a:rPr lang="fr-FR" sz="1200" b="1" cap="all" dirty="0" smtClean="0"/>
              <a:t>. </a:t>
            </a:r>
            <a:endParaRPr lang="fr-FR" sz="1400" b="1" dirty="0" smtClean="0">
              <a:cs typeface="Calibri"/>
            </a:endParaRPr>
          </a:p>
          <a:p>
            <a:r>
              <a:rPr lang="fr-FR" sz="1400" b="1" dirty="0" smtClean="0">
                <a:solidFill>
                  <a:srgbClr val="002060"/>
                </a:solidFill>
                <a:cs typeface="Calibri"/>
              </a:rPr>
              <a:t>2016 </a:t>
            </a:r>
            <a:r>
              <a:rPr lang="fr-FR" sz="1400" b="1" dirty="0">
                <a:solidFill>
                  <a:srgbClr val="002060"/>
                </a:solidFill>
                <a:cs typeface="Calibri"/>
              </a:rPr>
              <a:t>– </a:t>
            </a:r>
            <a:r>
              <a:rPr lang="fr-FR" sz="1400" b="1" dirty="0" smtClean="0">
                <a:solidFill>
                  <a:srgbClr val="002060"/>
                </a:solidFill>
                <a:cs typeface="Calibri"/>
              </a:rPr>
              <a:t>2017| </a:t>
            </a:r>
            <a:r>
              <a:rPr lang="fr-FR" sz="1400" b="1" dirty="0">
                <a:solidFill>
                  <a:srgbClr val="002060"/>
                </a:solidFill>
                <a:cs typeface="Calibri"/>
              </a:rPr>
              <a:t>UNIVERSITÉ</a:t>
            </a:r>
            <a:r>
              <a:rPr lang="fr-FR" sz="1400" cap="all" dirty="0"/>
              <a:t> </a:t>
            </a:r>
            <a:r>
              <a:rPr lang="fr-FR" sz="1400" b="1" dirty="0">
                <a:solidFill>
                  <a:srgbClr val="002060"/>
                </a:solidFill>
                <a:cs typeface="Calibri"/>
              </a:rPr>
              <a:t>IBNOU ZOHR, AGADIR</a:t>
            </a:r>
            <a:r>
              <a:rPr lang="fr-FR" sz="1400" b="1" dirty="0" smtClean="0">
                <a:solidFill>
                  <a:srgbClr val="002060"/>
                </a:solidFill>
                <a:cs typeface="Calibri"/>
              </a:rPr>
              <a:t>:</a:t>
            </a:r>
            <a:endParaRPr lang="fr-FR" sz="1400" b="1" dirty="0">
              <a:solidFill>
                <a:srgbClr val="002060"/>
              </a:solidFill>
              <a:cs typeface="Calibri"/>
            </a:endParaRPr>
          </a:p>
          <a:p>
            <a:r>
              <a:rPr lang="fr-FR" sz="1200" b="1" dirty="0" smtClean="0">
                <a:solidFill>
                  <a:srgbClr val="404040"/>
                </a:solidFill>
                <a:cs typeface="Calibri"/>
              </a:rPr>
              <a:t>Licence en </a:t>
            </a:r>
            <a:r>
              <a:rPr lang="fr-FR" sz="1200" b="1" dirty="0">
                <a:solidFill>
                  <a:srgbClr val="404040"/>
                </a:solidFill>
                <a:cs typeface="Calibri"/>
              </a:rPr>
              <a:t>Etudes Arabe </a:t>
            </a:r>
            <a:r>
              <a:rPr lang="fr-FR" sz="1200" b="1" dirty="0" smtClean="0">
                <a:solidFill>
                  <a:srgbClr val="404040"/>
                </a:solidFill>
                <a:cs typeface="Calibri"/>
              </a:rPr>
              <a:t>( option linguistique) </a:t>
            </a:r>
            <a:r>
              <a:rPr lang="fr-FR" sz="1200" b="1" dirty="0">
                <a:solidFill>
                  <a:srgbClr val="404040"/>
                </a:solidFill>
                <a:cs typeface="Calibri"/>
              </a:rPr>
              <a:t>avec </a:t>
            </a:r>
            <a:r>
              <a:rPr lang="fr-FR" sz="1200" b="1" dirty="0" smtClean="0">
                <a:solidFill>
                  <a:srgbClr val="404040"/>
                </a:solidFill>
                <a:cs typeface="Calibri"/>
              </a:rPr>
              <a:t>mention assez </a:t>
            </a:r>
            <a:r>
              <a:rPr lang="fr-FR" sz="1200" b="1" dirty="0">
                <a:solidFill>
                  <a:srgbClr val="404040"/>
                </a:solidFill>
                <a:cs typeface="Calibri"/>
              </a:rPr>
              <a:t>bien .</a:t>
            </a:r>
          </a:p>
          <a:p>
            <a:endParaRPr lang="fr-FR" sz="12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200" b="1" dirty="0" smtClean="0">
                <a:solidFill>
                  <a:srgbClr val="002060"/>
                </a:solidFill>
                <a:effectLst/>
                <a:latin typeface="+mn-lt"/>
                <a:cs typeface="Calibri"/>
              </a:rPr>
              <a:t>2014 – </a:t>
            </a:r>
            <a:r>
              <a:rPr lang="fr-FR" sz="1200" b="1" dirty="0" smtClean="0">
                <a:solidFill>
                  <a:srgbClr val="002060"/>
                </a:solidFill>
                <a:cs typeface="Calibri"/>
              </a:rPr>
              <a:t>2016| UNIVERSITÉ</a:t>
            </a:r>
            <a:r>
              <a:rPr lang="fr-FR" sz="1200" cap="all" dirty="0" smtClean="0"/>
              <a:t> </a:t>
            </a:r>
            <a:r>
              <a:rPr lang="fr-FR" sz="1200" b="1" dirty="0" smtClean="0">
                <a:solidFill>
                  <a:srgbClr val="002060"/>
                </a:solidFill>
                <a:cs typeface="Calibri"/>
              </a:rPr>
              <a:t>IBNOU ZOHR, AGADIR:</a:t>
            </a:r>
          </a:p>
          <a:p>
            <a:r>
              <a:rPr lang="fr-FR" sz="1100" b="1" dirty="0" smtClean="0">
                <a:solidFill>
                  <a:srgbClr val="404040"/>
                </a:solidFill>
                <a:cs typeface="Calibri"/>
              </a:rPr>
              <a:t>Diplôme universitaire générale en Etudes Arabe  avec mention</a:t>
            </a:r>
          </a:p>
          <a:p>
            <a:r>
              <a:rPr lang="fr-FR" sz="1100" b="1" dirty="0" smtClean="0">
                <a:solidFill>
                  <a:srgbClr val="404040"/>
                </a:solidFill>
                <a:cs typeface="Calibri"/>
              </a:rPr>
              <a:t> assez bien .</a:t>
            </a:r>
          </a:p>
          <a:p>
            <a:endParaRPr lang="fr-FR" sz="1100" b="1" dirty="0" smtClean="0">
              <a:solidFill>
                <a:srgbClr val="404040"/>
              </a:solidFill>
              <a:cs typeface="Calibri"/>
            </a:endParaRPr>
          </a:p>
          <a:p>
            <a:r>
              <a:rPr lang="fr-FR" sz="1200" b="1" dirty="0" smtClean="0">
                <a:solidFill>
                  <a:srgbClr val="002060"/>
                </a:solidFill>
                <a:cs typeface="Calibri"/>
              </a:rPr>
              <a:t>2013 – 2014|  LYCÉE SIDI AHMED BENNACEUR ,ZAGORA:</a:t>
            </a:r>
          </a:p>
          <a:p>
            <a:r>
              <a:rPr lang="fr-FR" sz="1100" b="1" dirty="0" smtClean="0">
                <a:solidFill>
                  <a:srgbClr val="404040"/>
                </a:solidFill>
                <a:cs typeface="Calibri"/>
              </a:rPr>
              <a:t>Baccalauréat lettres modernes : mention assez bien.</a:t>
            </a:r>
          </a:p>
          <a:p>
            <a:endParaRPr lang="fr-FR" sz="1100" b="1" dirty="0" smtClean="0">
              <a:solidFill>
                <a:srgbClr val="404040"/>
              </a:solidFill>
              <a:cs typeface="Calibri"/>
            </a:endParaRPr>
          </a:p>
          <a:p>
            <a:endParaRPr lang="fr-FR" sz="1100" b="1" dirty="0" smtClean="0">
              <a:solidFill>
                <a:srgbClr val="404040"/>
              </a:solidFill>
              <a:cs typeface="Calibri"/>
            </a:endParaRPr>
          </a:p>
          <a:p>
            <a:endParaRPr lang="fr-FR" sz="1100" b="1" dirty="0" smtClean="0">
              <a:solidFill>
                <a:srgbClr val="002060"/>
              </a:solidFill>
              <a:cs typeface="Calibri"/>
            </a:endParaRPr>
          </a:p>
          <a:p>
            <a:r>
              <a:rPr lang="fr-FR" sz="1100" b="1" dirty="0" smtClean="0">
                <a:solidFill>
                  <a:srgbClr val="002060"/>
                </a:solidFill>
                <a:cs typeface="Calibri"/>
              </a:rPr>
              <a:t>2016 </a:t>
            </a:r>
            <a:r>
              <a:rPr lang="fr-FR" sz="1100" b="1" dirty="0">
                <a:solidFill>
                  <a:srgbClr val="002060"/>
                </a:solidFill>
                <a:cs typeface="Calibri"/>
              </a:rPr>
              <a:t>– </a:t>
            </a:r>
            <a:r>
              <a:rPr lang="fr-FR" sz="1100" b="1" dirty="0" smtClean="0">
                <a:solidFill>
                  <a:srgbClr val="002060"/>
                </a:solidFill>
                <a:cs typeface="Calibri"/>
              </a:rPr>
              <a:t>2017|CENTRE EVE POUR LA FORMATION CONTINUE, </a:t>
            </a:r>
            <a:r>
              <a:rPr lang="fr-FR" sz="1100" b="1" dirty="0">
                <a:solidFill>
                  <a:srgbClr val="002060"/>
                </a:solidFill>
                <a:cs typeface="Calibri"/>
              </a:rPr>
              <a:t>AGADIR:</a:t>
            </a:r>
          </a:p>
          <a:p>
            <a:r>
              <a:rPr lang="fr-FR" sz="1100" b="1" dirty="0" smtClean="0">
                <a:solidFill>
                  <a:srgbClr val="404040"/>
                </a:solidFill>
                <a:cs typeface="Calibri"/>
              </a:rPr>
              <a:t>Attestation en pédagogie générale et didactique :</a:t>
            </a:r>
          </a:p>
          <a:p>
            <a:r>
              <a:rPr lang="fr-FR" sz="1100" b="1" dirty="0" smtClean="0">
                <a:solidFill>
                  <a:srgbClr val="404040"/>
                </a:solidFill>
                <a:cs typeface="Calibri"/>
              </a:rPr>
              <a:t>Deux modules  théorique et pratique.</a:t>
            </a:r>
          </a:p>
          <a:p>
            <a:endParaRPr lang="fr-FR" sz="1100" b="1" dirty="0" smtClean="0">
              <a:solidFill>
                <a:srgbClr val="404040"/>
              </a:solidFill>
              <a:cs typeface="Calibri"/>
            </a:endParaRP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52" name="Text Box 189"/>
          <p:cNvSpPr txBox="1"/>
          <p:nvPr/>
        </p:nvSpPr>
        <p:spPr>
          <a:xfrm>
            <a:off x="90037" y="7929678"/>
            <a:ext cx="4284862" cy="259013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2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2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2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Arabe:  langue ma</a:t>
            </a:r>
            <a:r>
              <a:rPr lang="fr-FR" sz="1200" b="1" dirty="0" smtClean="0">
                <a:cs typeface="Calibri"/>
              </a:rPr>
              <a:t>tér</a:t>
            </a:r>
            <a:r>
              <a:rPr lang="fr-F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n</a:t>
            </a:r>
            <a:r>
              <a:rPr lang="fr-FR" sz="1200" b="1" dirty="0" smtClean="0">
                <a:cs typeface="Calibri"/>
              </a:rPr>
              <a:t>é</a:t>
            </a:r>
            <a:r>
              <a:rPr lang="fr-F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lle.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Français:Courante.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Anglais:Moyen.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2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2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Sport.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L</a:t>
            </a:r>
            <a:r>
              <a:rPr lang="fr-FR" sz="1200" b="1" dirty="0" smtClean="0">
                <a:cs typeface="Calibri"/>
              </a:rPr>
              <a:t>é</a:t>
            </a:r>
            <a:r>
              <a:rPr lang="fr-F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cture.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Activités associative…</a:t>
            </a:r>
            <a:endParaRPr lang="fr-FR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1766824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DUCATION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189"/>
          <p:cNvSpPr txBox="1"/>
          <p:nvPr/>
        </p:nvSpPr>
        <p:spPr>
          <a:xfrm>
            <a:off x="92945" y="5351391"/>
            <a:ext cx="4284862" cy="278500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 b="1" i="1" dirty="0" smtClean="0">
              <a:solidFill>
                <a:srgbClr val="000000"/>
              </a:solidFill>
              <a:cs typeface="Calibri"/>
            </a:endParaRPr>
          </a:p>
          <a:p>
            <a:endParaRPr lang="en-US" sz="1200" b="1" dirty="0" smtClean="0">
              <a:cs typeface="Calibri"/>
            </a:endParaRPr>
          </a:p>
          <a:p>
            <a:endParaRPr lang="en-US" sz="1200" b="1" dirty="0" smtClean="0">
              <a:cs typeface="Calibri"/>
            </a:endParaRPr>
          </a:p>
          <a:p>
            <a:endParaRPr lang="en-US" sz="1200" b="1" dirty="0" smtClean="0">
              <a:cs typeface="Calibri"/>
            </a:endParaRPr>
          </a:p>
          <a:p>
            <a:r>
              <a:rPr lang="en-US" sz="1200" b="1" dirty="0" smtClean="0">
                <a:cs typeface="Calibri"/>
              </a:rPr>
              <a:t>2015 – 2016</a:t>
            </a:r>
            <a:r>
              <a:rPr lang="en-US" sz="1200" b="1" dirty="0" smtClean="0">
                <a:solidFill>
                  <a:srgbClr val="000000"/>
                </a:solidFill>
                <a:cs typeface="Calibri"/>
              </a:rPr>
              <a:t>|</a:t>
            </a:r>
            <a:r>
              <a:rPr lang="en-US" sz="1200" b="1" dirty="0" smtClean="0">
                <a:cs typeface="Calibri"/>
              </a:rPr>
              <a:t> </a:t>
            </a:r>
            <a:r>
              <a:rPr lang="fr-FR" sz="1200" b="1" dirty="0" smtClean="0">
                <a:solidFill>
                  <a:srgbClr val="002060"/>
                </a:solidFill>
                <a:cs typeface="Calibri"/>
              </a:rPr>
              <a:t>Membre fondateur du club du création littéraire , et artistique au sein  de l'université  Ibn Zohr :</a:t>
            </a:r>
          </a:p>
          <a:p>
            <a:pPr>
              <a:buFont typeface="Arial" pitchFamily="34" charset="0"/>
              <a:buChar char="•"/>
            </a:pPr>
            <a:r>
              <a:rPr lang="fr-F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Coordinateur de l’atelier de poésie. </a:t>
            </a:r>
          </a:p>
          <a:p>
            <a:endParaRPr lang="fr-FR" sz="1100" b="1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200" b="1" dirty="0" smtClean="0">
                <a:cs typeface="Calibri"/>
              </a:rPr>
              <a:t>15,16,17 /04/2016|  </a:t>
            </a:r>
            <a:r>
              <a:rPr lang="en-US" sz="1200" b="1" dirty="0" smtClean="0">
                <a:solidFill>
                  <a:srgbClr val="002060"/>
                </a:solidFill>
                <a:cs typeface="Calibri"/>
              </a:rPr>
              <a:t>4eme FORUM D’AGADIR POUR LE ROMAN , sous le theme :’’ Le roman et la</a:t>
            </a:r>
            <a:r>
              <a:rPr lang="fr-FR" sz="1200" b="1" dirty="0" smtClean="0">
                <a:solidFill>
                  <a:srgbClr val="002060"/>
                </a:solidFill>
                <a:cs typeface="Calibri"/>
              </a:rPr>
              <a:t> liberté</a:t>
            </a:r>
            <a:r>
              <a:rPr lang="en-US" sz="1200" b="1" dirty="0" smtClean="0">
                <a:solidFill>
                  <a:srgbClr val="002060"/>
                </a:solidFill>
                <a:cs typeface="Calibri"/>
              </a:rPr>
              <a:t>‘’ :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Membre du </a:t>
            </a:r>
            <a:r>
              <a:rPr lang="fr-F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comité d'organisation.</a:t>
            </a:r>
          </a:p>
          <a:p>
            <a:endParaRPr lang="en-US" sz="1100" b="1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fr-FR" sz="1200" b="1" dirty="0" smtClean="0">
                <a:cs typeface="Calibri"/>
              </a:rPr>
              <a:t>11/05/2016</a:t>
            </a:r>
            <a:r>
              <a:rPr lang="en-US" sz="1200" b="1" dirty="0" smtClean="0">
                <a:cs typeface="Calibri"/>
              </a:rPr>
              <a:t> |</a:t>
            </a:r>
            <a:r>
              <a:rPr lang="en-US" sz="1200" b="1" dirty="0" smtClean="0">
                <a:solidFill>
                  <a:srgbClr val="002060"/>
                </a:solidFill>
                <a:cs typeface="Calibri"/>
              </a:rPr>
              <a:t>2</a:t>
            </a:r>
            <a:r>
              <a:rPr lang="fr-FR" sz="1200" b="1" dirty="0" smtClean="0">
                <a:solidFill>
                  <a:srgbClr val="002060"/>
                </a:solidFill>
                <a:cs typeface="Calibri"/>
              </a:rPr>
              <a:t>é</a:t>
            </a:r>
            <a:r>
              <a:rPr lang="en-US" sz="1200" b="1" dirty="0" smtClean="0">
                <a:solidFill>
                  <a:srgbClr val="002060"/>
                </a:solidFill>
                <a:cs typeface="Calibri"/>
              </a:rPr>
              <a:t>me edition du rencontre des clubs estudiantins de l’universit</a:t>
            </a:r>
            <a:r>
              <a:rPr lang="fr-FR" sz="1200" b="1" dirty="0" smtClean="0">
                <a:solidFill>
                  <a:srgbClr val="002060"/>
                </a:solidFill>
                <a:cs typeface="Calibri"/>
              </a:rPr>
              <a:t>é</a:t>
            </a:r>
            <a:r>
              <a:rPr lang="en-US" sz="1200" b="1" dirty="0" smtClean="0">
                <a:solidFill>
                  <a:srgbClr val="002060"/>
                </a:solidFill>
                <a:cs typeface="Calibri"/>
              </a:rPr>
              <a:t> Ibn Zohr d’Agadir: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>
                <a:cs typeface="Calibri"/>
              </a:rPr>
              <a:t>Repr</a:t>
            </a:r>
            <a:r>
              <a:rPr lang="fr-FR" sz="1100" b="1" dirty="0" smtClean="0">
                <a:cs typeface="Calibri"/>
              </a:rPr>
              <a:t>é</a:t>
            </a:r>
            <a:r>
              <a:rPr lang="en-US" sz="1100" b="1" dirty="0" smtClean="0">
                <a:cs typeface="Calibri"/>
              </a:rPr>
              <a:t>sentant du</a:t>
            </a:r>
            <a:r>
              <a:rPr lang="fr-FR" sz="1100" b="1" dirty="0" smtClean="0">
                <a:cs typeface="Calibri"/>
              </a:rPr>
              <a:t> club de création littéraire , et artistique 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90033" y="5682496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XPERIENCE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90035" y="8203369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LANGUES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6" name="Rectangle 355"/>
          <p:cNvSpPr/>
          <p:nvPr/>
        </p:nvSpPr>
        <p:spPr>
          <a:xfrm>
            <a:off x="2120880" y="-42270"/>
            <a:ext cx="5505916" cy="17985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SAID ELBOUBAKRI</a:t>
            </a:r>
            <a:endParaRPr lang="en-PH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2448640" y="988512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 sz="26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" name="Rounded Rectangle 357"/>
          <p:cNvSpPr/>
          <p:nvPr/>
        </p:nvSpPr>
        <p:spPr>
          <a:xfrm>
            <a:off x="4475948" y="2383439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PROPOS DE MOI</a:t>
            </a:r>
            <a:endParaRPr lang="en-PH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0" name="Rounded Rectangle 359"/>
          <p:cNvSpPr/>
          <p:nvPr/>
        </p:nvSpPr>
        <p:spPr>
          <a:xfrm>
            <a:off x="4475948" y="6465351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 smtClean="0">
                <a:latin typeface="Arial" pitchFamily="34" charset="0"/>
                <a:cs typeface="Arial" pitchFamily="34" charset="0"/>
              </a:rPr>
              <a:t>COMPTENCES PRO.</a:t>
            </a:r>
            <a:endParaRPr lang="en-PH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4515117" y="6910416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WORD</a:t>
            </a: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EXCEL</a:t>
            </a: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PPT</a:t>
            </a: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INTERNET</a:t>
            </a: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362" name="Rounded Rectangle 361"/>
          <p:cNvSpPr/>
          <p:nvPr/>
        </p:nvSpPr>
        <p:spPr>
          <a:xfrm>
            <a:off x="4475948" y="8243133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 smtClean="0">
                <a:latin typeface="Arial" pitchFamily="34" charset="0"/>
                <a:cs typeface="Arial" pitchFamily="34" charset="0"/>
              </a:rPr>
              <a:t>PERSONNALITE</a:t>
            </a:r>
            <a:endParaRPr lang="en-PH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4515117" y="8692427"/>
            <a:ext cx="1633683" cy="120340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DYNAMISME</a:t>
            </a: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COOPERATION</a:t>
            </a: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LEADERSHIP</a:t>
            </a: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ORGANISATION</a:t>
            </a:r>
          </a:p>
          <a:p>
            <a:pPr>
              <a:spcAft>
                <a:spcPts val="544"/>
              </a:spcAft>
            </a:pPr>
            <a:r>
              <a:rPr lang="fr-FR" sz="11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PATIENCE</a:t>
            </a:r>
            <a:endParaRPr lang="fr-FR" sz="1100" b="1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09" y="2933064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393134" y="2882047"/>
            <a:ext cx="2169716" cy="46987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N01 RUE ABOU ELOUAFA, TANSITA KHSHAA ZAGORA </a:t>
            </a:r>
            <a:endParaRPr lang="en-PH" sz="1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23" y="3578596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3615501"/>
            <a:ext cx="18488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0603566849 </a:t>
            </a:r>
            <a:r>
              <a:rPr lang="ar-MA" sz="1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0771238740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149021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265317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9"/>
              </a:rPr>
              <a:t>khalifalbob@gmail.com</a:t>
            </a:r>
            <a:endParaRPr lang="en-PH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0" name="Group 369"/>
          <p:cNvGrpSpPr/>
          <p:nvPr/>
        </p:nvGrpSpPr>
        <p:grpSpPr>
          <a:xfrm>
            <a:off x="6185709" y="698341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74" name="Oval 47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185710" y="7221444"/>
            <a:ext cx="601568" cy="98696"/>
            <a:chOff x="1413487" y="6334119"/>
            <a:chExt cx="630033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185709" y="745947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185709" y="769751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185709" y="877763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185709" y="901566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185709" y="925369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25" name="Oval 52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185709" y="949173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185709" y="972976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2681454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587873" y="6763366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587873" y="8541148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44" idx="3"/>
          </p:cNvCxnSpPr>
          <p:nvPr/>
        </p:nvCxnSpPr>
        <p:spPr>
          <a:xfrm>
            <a:off x="2442920" y="5871267"/>
            <a:ext cx="1864735" cy="10549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442922" y="8392139"/>
            <a:ext cx="1774826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8" idx="3"/>
          </p:cNvCxnSpPr>
          <p:nvPr/>
        </p:nvCxnSpPr>
        <p:spPr>
          <a:xfrm>
            <a:off x="2352887" y="1955595"/>
            <a:ext cx="1748781" cy="10548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90036" y="9401655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RS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1" name="Straight Connector 104"/>
          <p:cNvCxnSpPr/>
          <p:nvPr/>
        </p:nvCxnSpPr>
        <p:spPr>
          <a:xfrm>
            <a:off x="2442923" y="9548362"/>
            <a:ext cx="1774826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:\lbob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1" y="197509"/>
            <a:ext cx="1024128" cy="13021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Rectangle 93"/>
          <p:cNvSpPr/>
          <p:nvPr/>
        </p:nvSpPr>
        <p:spPr>
          <a:xfrm>
            <a:off x="0" y="4723906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FORMATIONS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5" name="Straight Connector 107"/>
          <p:cNvCxnSpPr/>
          <p:nvPr/>
        </p:nvCxnSpPr>
        <p:spPr>
          <a:xfrm>
            <a:off x="2442920" y="4901694"/>
            <a:ext cx="1748781" cy="10548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839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187</Words>
  <Application>Microsoft Office PowerPoint</Application>
  <PresentationFormat>Personnalisé</PresentationFormat>
  <Paragraphs>63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HP</cp:lastModifiedBy>
  <cp:revision>40</cp:revision>
  <dcterms:created xsi:type="dcterms:W3CDTF">2015-07-01T20:18:19Z</dcterms:created>
  <dcterms:modified xsi:type="dcterms:W3CDTF">2020-03-06T12:12:33Z</dcterms:modified>
</cp:coreProperties>
</file>