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E925-A96C-4455-8331-B676DD7A50B5}" type="datetimeFigureOut">
              <a:rPr lang="fr-FR" smtClean="0"/>
              <a:pPr/>
              <a:t>18/02/2016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34B0-E980-4B3C-8C90-94DBEAAEC53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6000" dirty="0" smtClean="0"/>
              <a:t>                                                                                                                                    </a:t>
            </a:r>
          </a:p>
          <a:p>
            <a:r>
              <a:rPr lang="fr-FR" sz="6000" b="1" dirty="0" smtClean="0"/>
              <a:t>Mgr  </a:t>
            </a:r>
            <a:r>
              <a:rPr lang="fr-FR" sz="32000" b="1" dirty="0" smtClean="0"/>
              <a:t> </a:t>
            </a:r>
            <a:r>
              <a:rPr lang="fr-FR" sz="6000" b="1" dirty="0" smtClean="0"/>
              <a:t>Née le:02/04/1070      11rue sousse grand    </a:t>
            </a:r>
            <a:endParaRPr lang="fr-FR" sz="6000" dirty="0" smtClean="0"/>
          </a:p>
          <a:p>
            <a:r>
              <a:rPr lang="fr-FR" sz="6000" dirty="0" smtClean="0"/>
              <a:t>ksibet sousse 4041 TUNISIE                                                                          matricule de C.N.R.P.S:0076963032</a:t>
            </a:r>
            <a:r>
              <a:rPr lang="fr-FR" sz="8000" dirty="0" smtClean="0"/>
              <a:t> </a:t>
            </a:r>
            <a:r>
              <a:rPr lang="fr-FR" sz="6000" dirty="0" smtClean="0"/>
              <a:t>Mobile:97291810                                                                                 </a:t>
            </a:r>
          </a:p>
          <a:p>
            <a:endParaRPr lang="fr-FR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4168" y="476672"/>
            <a:ext cx="30598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ksibet sousse 4041 TUNISIE                                                                          matricule de C.N.R.P.S:0076963032</a:t>
            </a:r>
            <a:r>
              <a:rPr lang="fr-FR" sz="2800" dirty="0" smtClean="0"/>
              <a:t> </a:t>
            </a:r>
          </a:p>
          <a:p>
            <a:r>
              <a:rPr lang="fr-FR" dirty="0" smtClean="0"/>
              <a:t>Mobile:97291810</a:t>
            </a:r>
          </a:p>
          <a:p>
            <a:r>
              <a:rPr lang="fr-FR" dirty="0" smtClean="0"/>
              <a:t>Email:chamselabedepmoussa@gmail.com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3059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 smtClean="0"/>
              <a:t>El abed  Chams el assil </a:t>
            </a:r>
            <a:endParaRPr lang="fr-FR" sz="4800" dirty="0"/>
          </a:p>
        </p:txBody>
      </p:sp>
      <p:pic>
        <p:nvPicPr>
          <p:cNvPr id="7" name="Image 6" descr="12715357_192500427774505_27742252012889479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4248472" cy="3090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4608" y="2492896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                                                                                                                      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23/08/2005:certificat de participation dans les activités de formation des adultes dans le domaine 'éducation social.                                                                   09/O7/2001:le diplôme de maitrise en langue et lelittrrature arabe de fac de lettre et science humaine de sousse .                                                                                     1993 :  baccalauréat section lettre  </a:t>
            </a:r>
            <a:r>
              <a:rPr lang="fr-FR" dirty="0" smtClean="0"/>
              <a:t>                                   </a:t>
            </a:r>
            <a:r>
              <a:rPr lang="fr-FR" b="1" dirty="0" smtClean="0">
                <a:solidFill>
                  <a:srgbClr val="7030A0"/>
                </a:solidFill>
              </a:rPr>
              <a:t>    </a:t>
            </a:r>
          </a:p>
          <a:p>
            <a:pPr>
              <a:buNone/>
            </a:pPr>
            <a:r>
              <a:rPr lang="fr-FR" b="1" dirty="0" smtClean="0">
                <a:solidFill>
                  <a:srgbClr val="7030A0"/>
                </a:solidFill>
              </a:rPr>
              <a:t>Exp ériences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b="1" dirty="0" smtClean="0">
                <a:solidFill>
                  <a:srgbClr val="7030A0"/>
                </a:solidFill>
              </a:rPr>
              <a:t>professionnelles</a:t>
            </a:r>
          </a:p>
          <a:p>
            <a:pPr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b="1" dirty="0" smtClean="0"/>
              <a:t>-24/03 /  2015 :professeur d’école primaireau ministére de l’Education                                                                                      -09/10/2010:enseignante d’école primaire   </a:t>
            </a:r>
          </a:p>
          <a:p>
            <a:pPr>
              <a:buNone/>
            </a:pPr>
            <a:r>
              <a:rPr lang="fr-FR" b="1" dirty="0" smtClean="0"/>
              <a:t>  -1998- 2010:institutrise d’etude social au ministére de affaires sociale.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71600" y="188640"/>
            <a:ext cx="33661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7030A0"/>
                </a:solidFill>
              </a:rPr>
              <a:t>           </a:t>
            </a:r>
            <a:endParaRPr lang="fr-FR" sz="1050" dirty="0" smtClean="0"/>
          </a:p>
          <a:p>
            <a:pPr>
              <a:buNone/>
            </a:pPr>
            <a:r>
              <a:rPr lang="fr-FR" sz="6000" dirty="0" smtClean="0"/>
              <a:t>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95536" y="764704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Formation: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806" y="476672"/>
            <a:ext cx="8229600" cy="63250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5100" b="1" dirty="0" smtClean="0">
                <a:solidFill>
                  <a:srgbClr val="7030A0"/>
                </a:solidFill>
              </a:rPr>
              <a:t>Domaine</a:t>
            </a:r>
            <a:r>
              <a:rPr lang="fr-FR" sz="3600" b="1" dirty="0" smtClean="0">
                <a:solidFill>
                  <a:srgbClr val="7030A0"/>
                </a:solidFill>
              </a:rPr>
              <a:t> </a:t>
            </a:r>
            <a:r>
              <a:rPr lang="fr-FR" sz="5100" b="1" dirty="0" smtClean="0">
                <a:solidFill>
                  <a:srgbClr val="7030A0"/>
                </a:solidFill>
              </a:rPr>
              <a:t>d’expertise</a:t>
            </a:r>
            <a:r>
              <a:rPr lang="fr-FR" sz="3600" b="1" dirty="0" smtClean="0">
                <a:solidFill>
                  <a:srgbClr val="7030A0"/>
                </a:solidFill>
              </a:rPr>
              <a:t>: </a:t>
            </a:r>
            <a:r>
              <a:rPr lang="fr-FR" sz="3600" b="1" dirty="0" smtClean="0"/>
              <a:t>                                                                                       </a:t>
            </a:r>
            <a:r>
              <a:rPr lang="fr-FR" sz="2600" b="1" dirty="0" smtClean="0"/>
              <a:t>.  pédagogie et communication.</a:t>
            </a:r>
            <a:endParaRPr lang="fr-FR" sz="2600" b="1" dirty="0"/>
          </a:p>
          <a:p>
            <a:endParaRPr lang="fr-FR" sz="2600" b="1" dirty="0" smtClean="0"/>
          </a:p>
          <a:p>
            <a:r>
              <a:rPr lang="fr-FR" sz="2600" b="1" dirty="0" smtClean="0"/>
              <a:t>psychologie D</a:t>
            </a:r>
            <a:r>
              <a:rPr lang="fr-FR" sz="2600" b="1" dirty="0"/>
              <a:t>’  handicapes , de l'enfant et de </a:t>
            </a:r>
            <a:r>
              <a:rPr lang="fr-FR" sz="2600" b="1" dirty="0" smtClean="0"/>
              <a:t>l'adolescent</a:t>
            </a:r>
            <a:endParaRPr lang="fr-FR" sz="2600" b="1" dirty="0"/>
          </a:p>
          <a:p>
            <a:pPr>
              <a:buNone/>
            </a:pPr>
            <a:r>
              <a:rPr lang="fr-FR" sz="2600" b="1" dirty="0" smtClean="0"/>
              <a:t>       Assistance</a:t>
            </a:r>
            <a:endParaRPr lang="fr-FR" sz="2600" b="1" dirty="0"/>
          </a:p>
          <a:p>
            <a:endParaRPr lang="fr-FR" sz="2600" b="1" dirty="0" smtClean="0"/>
          </a:p>
          <a:p>
            <a:r>
              <a:rPr lang="fr-FR" sz="2600" b="1" dirty="0" smtClean="0"/>
              <a:t>-</a:t>
            </a:r>
            <a:r>
              <a:rPr lang="fr-FR" sz="2600" b="1" dirty="0"/>
              <a:t>participation active à la reforme nationale de l'enseignement primaire </a:t>
            </a:r>
          </a:p>
          <a:p>
            <a:endParaRPr lang="fr-FR" sz="2600" b="1" dirty="0" smtClean="0"/>
          </a:p>
          <a:p>
            <a:r>
              <a:rPr lang="fr-FR" sz="2600" b="1" dirty="0" smtClean="0"/>
              <a:t>participation </a:t>
            </a:r>
            <a:r>
              <a:rPr lang="fr-FR" sz="2600" b="1" dirty="0"/>
              <a:t>à l'élaboration des programmes officiels de l'enseignement </a:t>
            </a:r>
            <a:r>
              <a:rPr lang="fr-FR" sz="2600" b="1" dirty="0" smtClean="0"/>
              <a:t> Primaire.</a:t>
            </a:r>
            <a:endParaRPr lang="fr-FR" sz="2600" dirty="0"/>
          </a:p>
          <a:p>
            <a:pPr>
              <a:buNone/>
            </a:pPr>
            <a:r>
              <a:rPr lang="fr-FR" sz="2600" dirty="0" smtClean="0"/>
              <a:t> </a:t>
            </a:r>
            <a:endParaRPr lang="fr-FR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fr-FR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.</a:t>
            </a:r>
            <a:r>
              <a:rPr lang="fr-F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Langues </a:t>
            </a:r>
            <a:r>
              <a:rPr lang="fr-F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pratiquées: arabe </a:t>
            </a:r>
            <a:r>
              <a:rPr lang="fr-F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français</a:t>
            </a:r>
            <a:endParaRPr lang="fr-FR" sz="2600" dirty="0"/>
          </a:p>
          <a:p>
            <a:endParaRPr lang="fr-FR" sz="2600" b="1" dirty="0" smtClean="0"/>
          </a:p>
          <a:p>
            <a:r>
              <a:rPr lang="fr-FR" sz="2600" b="1" dirty="0" smtClean="0"/>
              <a:t>lTitre d'expert </a:t>
            </a:r>
            <a:r>
              <a:rPr lang="fr-FR" sz="2600" b="1" dirty="0"/>
              <a:t>international: droit de l'enfance, architecture de l'intelligence de </a:t>
            </a:r>
            <a:r>
              <a:rPr lang="fr-FR" sz="2600" b="1" dirty="0" smtClean="0"/>
              <a:t>l ’enfance</a:t>
            </a:r>
            <a:r>
              <a:rPr lang="fr-FR" sz="2600" b="1" dirty="0"/>
              <a:t>, pédagogie et communication, assistance de  </a:t>
            </a:r>
            <a:r>
              <a:rPr lang="fr-FR" sz="2600" b="1" dirty="0" smtClean="0"/>
              <a:t>handicapes </a:t>
            </a:r>
            <a:endParaRPr lang="fr-FR" sz="2600" b="1" dirty="0"/>
          </a:p>
          <a:p>
            <a:endParaRPr lang="fr-FR" sz="2600" b="1" dirty="0" smtClean="0"/>
          </a:p>
          <a:p>
            <a:r>
              <a:rPr lang="fr-FR" sz="2600" b="1" dirty="0" smtClean="0"/>
              <a:t>Promotion </a:t>
            </a:r>
            <a:r>
              <a:rPr lang="fr-FR" sz="2600" b="1" dirty="0"/>
              <a:t>d'obtention: octobre 2015.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139952" y="1628800"/>
            <a:ext cx="237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b="1" dirty="0" smtClean="0">
              <a:solidFill>
                <a:srgbClr val="7030A0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Aptitudes et compétences</a:t>
            </a:r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Grande facilite à communiquer et écouter    .Sens  de l’observation et ouverture d’esprit     .Aptitude pour le travail en équipe .                           </a:t>
            </a: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143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Aptitudes et compétences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6</cp:revision>
  <dcterms:created xsi:type="dcterms:W3CDTF">2015-08-07T12:39:07Z</dcterms:created>
  <dcterms:modified xsi:type="dcterms:W3CDTF">2016-02-18T12:35:20Z</dcterms:modified>
</cp:coreProperties>
</file>