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704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/>
      <dgm:t>
        <a:bodyPr lIns="182880" tIns="182880" rIns="182880" bIns="182880"/>
        <a:lstStyle/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* خريجه كلية التربية جامعة الزقازيق قسم لغة إنجليزية</a:t>
          </a:r>
          <a:endParaRPr lang="en-US" sz="2000" b="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enorite"/>
            <a:ea typeface="+mn-ea"/>
            <a:cs typeface="+mn-cs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EB4A941-E9FA-4A86-A673-85FF34B35F20}">
      <dgm:prSet phldr="0" custT="1"/>
      <dgm:spPr/>
      <dgm:t>
        <a:bodyPr/>
        <a:lstStyle/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1-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دبلوم </a:t>
          </a:r>
          <a:r>
            <a:rPr lang="ar-EG" sz="2000" b="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مهنى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في التربية الخاصة</a:t>
          </a:r>
        </a:p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2-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دبلوم خاص في التربية الخاصة إعاقة </a:t>
          </a:r>
        </a:p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3- </a:t>
          </a:r>
          <a:r>
            <a:rPr lang="ar-EG" sz="2000" b="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تمهيدى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ماجيستير</a:t>
          </a:r>
        </a:p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4-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الدورة التدريبية للخريجين شهادات الحاسب </a:t>
          </a:r>
          <a:r>
            <a:rPr lang="en-US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2322D3A-7AC2-4C5C-9D7E-EAB2313D47D4}">
      <dgm:prSet phldr="0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spc="150" baseline="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التعليم</a:t>
          </a:r>
          <a:endParaRPr lang="en-US" sz="3600" b="1" kern="1200" spc="150" baseline="0" dirty="0">
            <a:solidFill>
              <a:srgbClr val="FF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85505A-81B6-4FDA-A144-900B71DAD946}">
      <dgm:prSet phldr="0" custT="1"/>
      <dgm:spPr/>
      <dgm:t>
        <a:bodyPr/>
        <a:lstStyle/>
        <a:p>
          <a:pPr marL="0" algn="ctr"/>
          <a:endParaRPr lang="ar-EG" sz="2000" b="1" kern="1200" spc="150" baseline="0" dirty="0">
            <a:solidFill>
              <a:srgbClr val="FF0000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algn="ctr"/>
          <a:r>
            <a:rPr lang="ar-EG" sz="3600" b="1" kern="1200" spc="150" baseline="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الدراسات العليا</a:t>
          </a:r>
          <a:endParaRPr lang="en-US" sz="28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 algn="ctr"/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9B1FC2A-3E9F-433E-AEDF-EF8115F83BBA}">
      <dgm:prSet custT="1"/>
      <dgm:spPr/>
      <dgm:t>
        <a:bodyPr/>
        <a:lstStyle/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  <a:r>
            <a:rPr lang="ar-EG" sz="1800" b="1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التقدير:</a:t>
          </a:r>
          <a:endParaRPr lang="en-US" sz="1800" b="1" kern="1200" spc="50" baseline="0" dirty="0">
            <a:solidFill>
              <a:srgbClr val="FF0000"/>
            </a:solidFill>
            <a:latin typeface="Tenorite"/>
            <a:ea typeface="+mn-ea"/>
            <a:cs typeface="+mn-cs"/>
          </a:endParaRPr>
        </a:p>
      </dgm:t>
    </dgm:pt>
    <dgm:pt modelId="{7D4E84CF-508C-401B-BBA7-AA0172E76CE7}" type="parTrans" cxnId="{AD09B62C-D6F2-4540-B8D7-E22A301F31E6}">
      <dgm:prSet/>
      <dgm:spPr/>
      <dgm:t>
        <a:bodyPr/>
        <a:lstStyle/>
        <a:p>
          <a:endParaRPr lang="en-US"/>
        </a:p>
      </dgm:t>
    </dgm:pt>
    <dgm:pt modelId="{C28818EE-6AD7-4113-9C73-7A5A022EB948}" type="sibTrans" cxnId="{AD09B62C-D6F2-4540-B8D7-E22A301F31E6}">
      <dgm:prSet/>
      <dgm:spPr/>
      <dgm:t>
        <a:bodyPr/>
        <a:lstStyle/>
        <a:p>
          <a:endParaRPr lang="en-US"/>
        </a:p>
      </dgm:t>
    </dgm:pt>
    <dgm:pt modelId="{C0DB7BBB-CB0F-4E50-8BB9-7C82AD3720AF}">
      <dgm:prSet custT="1"/>
      <dgm:spPr/>
      <dgm:t>
        <a:bodyPr/>
        <a:lstStyle/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جيد جدًا مع مرتبة الشرف</a:t>
          </a:r>
          <a:endParaRPr lang="en-US" sz="2000" b="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enorite"/>
            <a:ea typeface="+mn-ea"/>
            <a:cs typeface="+mn-cs"/>
          </a:endParaRPr>
        </a:p>
      </dgm:t>
    </dgm:pt>
    <dgm:pt modelId="{B6814274-1E1C-4325-AA22-4070234580B0}" type="parTrans" cxnId="{B227F5A4-FD52-46DF-8165-C690215CFF20}">
      <dgm:prSet/>
      <dgm:spPr/>
      <dgm:t>
        <a:bodyPr/>
        <a:lstStyle/>
        <a:p>
          <a:endParaRPr lang="en-US"/>
        </a:p>
      </dgm:t>
    </dgm:pt>
    <dgm:pt modelId="{B39665C8-B894-4708-94B6-57BE9733FB48}" type="sibTrans" cxnId="{B227F5A4-FD52-46DF-8165-C690215CFF20}">
      <dgm:prSet/>
      <dgm:spPr/>
      <dgm:t>
        <a:bodyPr/>
        <a:lstStyle/>
        <a:p>
          <a:endParaRPr lang="en-US"/>
        </a:p>
      </dgm:t>
    </dgm:pt>
    <dgm:pt modelId="{38C69E9C-CE47-4CB7-AE92-2AD05B61F982}">
      <dgm:prSet custT="1"/>
      <dgm:spPr/>
      <dgm:t>
        <a:bodyPr/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enorite"/>
            <a:ea typeface="+mn-ea"/>
            <a:cs typeface="+mn-cs"/>
          </a:endParaRPr>
        </a:p>
      </dgm:t>
    </dgm:pt>
    <dgm:pt modelId="{E8D9C6F8-44DD-4DBF-A7E6-914EB735E2BD}" type="parTrans" cxnId="{FB165FDD-54CA-4DE3-A592-984A43CCDFE4}">
      <dgm:prSet/>
      <dgm:spPr/>
      <dgm:t>
        <a:bodyPr/>
        <a:lstStyle/>
        <a:p>
          <a:endParaRPr lang="en-US"/>
        </a:p>
      </dgm:t>
    </dgm:pt>
    <dgm:pt modelId="{A0D96D31-00F6-4E68-ADB9-AFEF76D49FB0}" type="sibTrans" cxnId="{FB165FDD-54CA-4DE3-A592-984A43CCDFE4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0" presStyleCnt="2" custScaleY="100000" custLinFactNeighborX="-1715" custLinFactNeighborY="-44623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0" presStyleCnt="2" custScaleX="99999" custScaleY="186270" custLinFactNeighborX="961" custLinFactNeighborY="26608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1" presStyleCnt="2" custScaleY="100000" custLinFactNeighborX="-961" custLinFactNeighborY="-44623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1" presStyleCnt="2" custScaleY="171703" custLinFactNeighborX="-961" custLinFactNeighborY="15683">
        <dgm:presLayoutVars/>
      </dgm:prSet>
      <dgm:spPr/>
    </dgm:pt>
  </dgm:ptLst>
  <dgm:cxnLst>
    <dgm:cxn modelId="{7A2CAD0F-BE2D-4A77-8347-1AD893CFCA8D}" type="presOf" srcId="{38C69E9C-CE47-4CB7-AE92-2AD05B61F982}" destId="{C8429E68-36DD-4F6A-A2F4-7CCDADCEFAD1}" srcOrd="0" destOrd="3" presId="urn:microsoft.com/office/officeart/2016/7/layout/HorizontalActionList"/>
    <dgm:cxn modelId="{AD09B62C-D6F2-4540-B8D7-E22A301F31E6}" srcId="{A2322D3A-7AC2-4C5C-9D7E-EAB2313D47D4}" destId="{69B1FC2A-3E9F-433E-AEDF-EF8115F83BBA}" srcOrd="1" destOrd="0" parTransId="{7D4E84CF-508C-401B-BBA7-AA0172E76CE7}" sibTransId="{C28818EE-6AD7-4113-9C73-7A5A022EB948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1EBB146E-E6F3-4380-9306-6958B57139F9}" type="presOf" srcId="{69B1FC2A-3E9F-433E-AEDF-EF8115F83BBA}" destId="{C8429E68-36DD-4F6A-A2F4-7CCDADCEFAD1}" srcOrd="0" destOrd="1" presId="urn:microsoft.com/office/officeart/2016/7/layout/HorizontalActionList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0" destOrd="0" parTransId="{D9A96E25-7BBE-4DDD-8DDE-B4970D4340A8}" sibTransId="{68F74A88-49DC-44B1-BC0D-220A7B97601C}"/>
    <dgm:cxn modelId="{B227F5A4-FD52-46DF-8165-C690215CFF20}" srcId="{A2322D3A-7AC2-4C5C-9D7E-EAB2313D47D4}" destId="{C0DB7BBB-CB0F-4E50-8BB9-7C82AD3720AF}" srcOrd="2" destOrd="0" parTransId="{B6814274-1E1C-4325-AA22-4070234580B0}" sibTransId="{B39665C8-B894-4708-94B6-57BE9733FB48}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179FAFCF-F878-464E-A8A6-1185EFA0E380}" srcId="{0DD8915E-DC14-41D6-9BB5-F49E1C265163}" destId="{A2322D3A-7AC2-4C5C-9D7E-EAB2313D47D4}" srcOrd="1" destOrd="0" parTransId="{4A8C15D4-B36F-4764-B4FF-F2AF790D3E17}" sibTransId="{84DE1C3A-3FC7-4DB3-88ED-33F65A71557A}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FB165FDD-54CA-4DE3-A592-984A43CCDFE4}" srcId="{A2322D3A-7AC2-4C5C-9D7E-EAB2313D47D4}" destId="{38C69E9C-CE47-4CB7-AE92-2AD05B61F982}" srcOrd="3" destOrd="0" parTransId="{E8D9C6F8-44DD-4DBF-A7E6-914EB735E2BD}" sibTransId="{A0D96D31-00F6-4E68-ADB9-AFEF76D49FB0}"/>
    <dgm:cxn modelId="{585352F4-0D27-4073-8787-2CD4F3F65A4E}" type="presOf" srcId="{C0DB7BBB-CB0F-4E50-8BB9-7C82AD3720AF}" destId="{C8429E68-36DD-4F6A-A2F4-7CCDADCEFAD1}" srcOrd="0" destOrd="2" presId="urn:microsoft.com/office/officeart/2016/7/layout/HorizontalActionList"/>
    <dgm:cxn modelId="{F7DEAAC8-FCAD-4F6B-92BD-91B8342F3277}" type="presParOf" srcId="{E4B4F7C4-5024-45F0-9FD7-C5068A1AE6C4}" destId="{1A7C3045-2DAF-4A19-82DB-79436B2E4575}" srcOrd="0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1" destOrd="0" presId="urn:microsoft.com/office/officeart/2016/7/layout/HorizontalActionList"/>
    <dgm:cxn modelId="{2608DA2F-9259-4A20-98D1-9A5F5780B66F}" type="presParOf" srcId="{E4B4F7C4-5024-45F0-9FD7-C5068A1AE6C4}" destId="{647B2244-AC3A-441A-A6FB-6136FA04F429}" srcOrd="2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2ECB1-6BEF-4935-AFA3-B2EAA48FDE7E}">
      <dsp:nvSpPr>
        <dsp:cNvPr id="0" name=""/>
        <dsp:cNvSpPr/>
      </dsp:nvSpPr>
      <dsp:spPr>
        <a:xfrm>
          <a:off x="0" y="0"/>
          <a:ext cx="5610487" cy="1683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353" tIns="443353" rIns="443353" bIns="44335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000" b="1" kern="1200" spc="150" baseline="0" dirty="0">
            <a:solidFill>
              <a:srgbClr val="FF0000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spc="150" baseline="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الدراسات العليا</a:t>
          </a:r>
          <a:endParaRPr lang="en-US" sz="28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</dsp:txBody>
      <dsp:txXfrm>
        <a:off x="0" y="0"/>
        <a:ext cx="5610487" cy="1683146"/>
      </dsp:txXfrm>
    </dsp:sp>
    <dsp:sp modelId="{C42A8BDE-B838-475D-AFDE-17B60D744AB6}">
      <dsp:nvSpPr>
        <dsp:cNvPr id="0" name=""/>
        <dsp:cNvSpPr/>
      </dsp:nvSpPr>
      <dsp:spPr>
        <a:xfrm>
          <a:off x="66462" y="1750983"/>
          <a:ext cx="5610431" cy="32085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191" tIns="554191" rIns="554191" bIns="554191" numCol="1" spcCol="1270" anchor="t" anchorCtr="0">
          <a:noAutofit/>
        </a:bodyPr>
        <a:lstStyle/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1-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دبلوم </a:t>
          </a:r>
          <a:r>
            <a:rPr lang="ar-EG" sz="2000" b="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مهنى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في التربية الخاصة</a:t>
          </a:r>
        </a:p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2-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دبلوم خاص في التربية الخاصة إعاقة </a:t>
          </a:r>
        </a:p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3- </a:t>
          </a:r>
          <a:r>
            <a:rPr lang="ar-EG" sz="2000" b="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تمهيدى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ماجيستير</a:t>
          </a:r>
        </a:p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4-</a:t>
          </a: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الدورة التدريبية للخريجين شهادات الحاسب </a:t>
          </a:r>
          <a:r>
            <a:rPr lang="en-US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</a:p>
      </dsp:txBody>
      <dsp:txXfrm>
        <a:off x="66462" y="1750983"/>
        <a:ext cx="5610431" cy="3208504"/>
      </dsp:txXfrm>
    </dsp:sp>
    <dsp:sp modelId="{59606EB9-9F10-4D12-A33F-A242FDCC0D0F}">
      <dsp:nvSpPr>
        <dsp:cNvPr id="0" name=""/>
        <dsp:cNvSpPr/>
      </dsp:nvSpPr>
      <dsp:spPr>
        <a:xfrm>
          <a:off x="5676877" y="0"/>
          <a:ext cx="5610487" cy="1683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353" tIns="443353" rIns="443353" bIns="44335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spc="150" baseline="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التعليم</a:t>
          </a:r>
          <a:endParaRPr lang="en-US" sz="3600" b="1" kern="1200" spc="150" baseline="0" dirty="0">
            <a:solidFill>
              <a:srgbClr val="FF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676877" y="0"/>
        <a:ext cx="5610487" cy="1683146"/>
      </dsp:txXfrm>
    </dsp:sp>
    <dsp:sp modelId="{C8429E68-36DD-4F6A-A2F4-7CCDADCEFAD1}">
      <dsp:nvSpPr>
        <dsp:cNvPr id="0" name=""/>
        <dsp:cNvSpPr/>
      </dsp:nvSpPr>
      <dsp:spPr>
        <a:xfrm>
          <a:off x="5676877" y="1750987"/>
          <a:ext cx="5610487" cy="2957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* خريجه كلية التربية جامعة الزقازيق قسم لغة إنجليزية</a:t>
          </a:r>
          <a:endParaRPr lang="en-US" sz="2000" b="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enorite"/>
            <a:ea typeface="+mn-ea"/>
            <a:cs typeface="+mn-cs"/>
          </a:endParaRPr>
        </a:p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  <a:r>
            <a:rPr lang="ar-EG" sz="1800" b="1" kern="1200" spc="50" baseline="0" dirty="0">
              <a:solidFill>
                <a:srgbClr val="FF0000"/>
              </a:solidFill>
              <a:latin typeface="Tenorite"/>
              <a:ea typeface="+mn-ea"/>
              <a:cs typeface="+mn-cs"/>
            </a:rPr>
            <a:t>التقدير:</a:t>
          </a:r>
          <a:endParaRPr lang="en-US" sz="1800" b="1" kern="1200" spc="50" baseline="0" dirty="0">
            <a:solidFill>
              <a:srgbClr val="FF0000"/>
            </a:solidFill>
            <a:latin typeface="Tenorite"/>
            <a:ea typeface="+mn-ea"/>
            <a:cs typeface="+mn-cs"/>
          </a:endParaRPr>
        </a:p>
        <a:p>
          <a:pPr marL="0" lvl="0" indent="0" algn="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جيد جدًا مع مرتبة الشرف</a:t>
          </a:r>
          <a:endParaRPr lang="en-US" sz="2000" b="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enorite"/>
            <a:ea typeface="+mn-ea"/>
            <a:cs typeface="+mn-cs"/>
          </a:endParaRPr>
        </a:p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enorite"/>
            <a:ea typeface="+mn-ea"/>
            <a:cs typeface="+mn-cs"/>
          </a:endParaRPr>
        </a:p>
      </dsp:txBody>
      <dsp:txXfrm>
        <a:off x="5676877" y="1750987"/>
        <a:ext cx="5610487" cy="295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pPr algn="r"/>
            <a:r>
              <a:rPr lang="ar-EG" sz="8000" b="1" dirty="0"/>
              <a:t>ملف تعريفي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468" y="279568"/>
            <a:ext cx="8230263" cy="1204912"/>
          </a:xfrm>
        </p:spPr>
        <p:txBody>
          <a:bodyPr>
            <a:normAutofit fontScale="90000"/>
          </a:bodyPr>
          <a:lstStyle/>
          <a:p>
            <a:pPr algn="r"/>
            <a:r>
              <a:rPr lang="ar-EG" sz="8000" b="1" dirty="0">
                <a:solidFill>
                  <a:schemeClr val="accent1">
                    <a:lumMod val="10000"/>
                  </a:schemeClr>
                </a:solidFill>
                <a:latin typeface="Arabic Typesetting" panose="03020402040406030203" pitchFamily="66" charset="-78"/>
                <a:cs typeface="Diwani Letter" panose="02010400000000000000" pitchFamily="2" charset="-78"/>
              </a:rPr>
              <a:t>بيانات شخصية</a:t>
            </a:r>
            <a:endParaRPr lang="en-US" sz="8000" b="1" dirty="0">
              <a:solidFill>
                <a:schemeClr val="accent1">
                  <a:lumMod val="10000"/>
                </a:schemeClr>
              </a:solidFill>
              <a:latin typeface="Arabic Typesetting" panose="03020402040406030203" pitchFamily="66" charset="-78"/>
              <a:cs typeface="Diwani Letter" panose="0201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971" y="1484480"/>
            <a:ext cx="8958809" cy="5858016"/>
          </a:xfrm>
        </p:spPr>
        <p:txBody>
          <a:bodyPr>
            <a:normAutofit/>
          </a:bodyPr>
          <a:lstStyle/>
          <a:p>
            <a:pPr algn="r"/>
            <a:r>
              <a:rPr lang="ar-EG" sz="3200" b="1" dirty="0">
                <a:solidFill>
                  <a:srgbClr val="FF0000"/>
                </a:solidFill>
              </a:rPr>
              <a:t>الاسم:</a:t>
            </a:r>
            <a:r>
              <a:rPr lang="ar-EG" sz="3600" b="1" dirty="0"/>
              <a:t> </a:t>
            </a:r>
          </a:p>
          <a:p>
            <a:pPr algn="r"/>
            <a:r>
              <a:rPr lang="ar-EG" sz="4400" dirty="0"/>
              <a:t>  </a:t>
            </a:r>
            <a:r>
              <a:rPr lang="ar-EG" sz="3200" b="1" dirty="0"/>
              <a:t>ريهام عبداللطيف أحمد مصطفى خليل أبو الليل </a:t>
            </a:r>
            <a:endParaRPr lang="ar-EG" sz="5000" b="1" dirty="0"/>
          </a:p>
          <a:p>
            <a:pPr algn="r"/>
            <a:r>
              <a:rPr lang="ar-EG" sz="4800" b="1" dirty="0">
                <a:solidFill>
                  <a:srgbClr val="FF0000"/>
                </a:solidFill>
              </a:rPr>
              <a:t>    </a:t>
            </a:r>
            <a:r>
              <a:rPr lang="ar-EG" sz="2800" b="1" dirty="0">
                <a:solidFill>
                  <a:srgbClr val="FF0000"/>
                </a:solidFill>
              </a:rPr>
              <a:t>الوظيفة:</a:t>
            </a:r>
          </a:p>
          <a:p>
            <a:pPr algn="r"/>
            <a:r>
              <a:rPr lang="ar-EG" sz="4400" dirty="0"/>
              <a:t>       </a:t>
            </a:r>
            <a:r>
              <a:rPr lang="ar-EG" sz="3200" b="1" dirty="0"/>
              <a:t>معلم أول خبير لغة إنجليزية</a:t>
            </a:r>
          </a:p>
          <a:p>
            <a:pPr algn="r"/>
            <a:r>
              <a:rPr lang="ar-EG" sz="4800" b="1" dirty="0">
                <a:solidFill>
                  <a:srgbClr val="FF0000"/>
                </a:solidFill>
              </a:rPr>
              <a:t>         </a:t>
            </a:r>
            <a:r>
              <a:rPr lang="ar-EG" sz="2800" b="1" dirty="0">
                <a:solidFill>
                  <a:srgbClr val="FF0000"/>
                </a:solidFill>
              </a:rPr>
              <a:t>مكان العمل:   </a:t>
            </a:r>
            <a:endParaRPr lang="ar-EG" sz="4800" b="1" dirty="0">
              <a:solidFill>
                <a:srgbClr val="FF0000"/>
              </a:solidFill>
            </a:endParaRPr>
          </a:p>
          <a:p>
            <a:pPr algn="r"/>
            <a:r>
              <a:rPr lang="ar-EG" sz="4400" dirty="0"/>
              <a:t>             </a:t>
            </a:r>
            <a:r>
              <a:rPr lang="ar-EG" sz="3200" b="1" dirty="0"/>
              <a:t>معهد </a:t>
            </a:r>
            <a:r>
              <a:rPr lang="ar-EG" sz="3200" b="1" dirty="0" err="1"/>
              <a:t>الإخيوة</a:t>
            </a:r>
            <a:r>
              <a:rPr lang="ar-EG" sz="3200" b="1" dirty="0"/>
              <a:t> </a:t>
            </a:r>
            <a:r>
              <a:rPr lang="ar-EG" sz="3200" b="1" dirty="0" err="1"/>
              <a:t>الإبتدائى</a:t>
            </a:r>
            <a:endParaRPr lang="ar-EG" sz="3200" b="1" dirty="0"/>
          </a:p>
          <a:p>
            <a:pPr algn="r"/>
            <a:r>
              <a:rPr lang="ar-EG" sz="4800" b="1" dirty="0">
                <a:solidFill>
                  <a:srgbClr val="FF0000"/>
                </a:solidFill>
              </a:rPr>
              <a:t>            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ar-EG" sz="7200" b="1" dirty="0">
                <a:solidFill>
                  <a:schemeClr val="accent1">
                    <a:lumMod val="10000"/>
                  </a:schemeClr>
                </a:solidFill>
                <a:latin typeface="Arabic Typesetting" panose="03020402040406030203" pitchFamily="66" charset="-78"/>
                <a:cs typeface="Diwani Letter" panose="02010400000000000000" pitchFamily="2" charset="-78"/>
              </a:rPr>
              <a:t>التعليم</a:t>
            </a:r>
            <a:endParaRPr lang="en-US" sz="7200" b="1" dirty="0">
              <a:solidFill>
                <a:schemeClr val="accent1">
                  <a:lumMod val="10000"/>
                </a:schemeClr>
              </a:solidFill>
              <a:latin typeface="Arabic Typesetting" panose="03020402040406030203" pitchFamily="66" charset="-78"/>
              <a:cs typeface="Diwani Letter" panose="02010400000000000000" pitchFamily="2" charset="-78"/>
            </a:endParaRPr>
          </a:p>
        </p:txBody>
      </p:sp>
      <p:graphicFrame>
        <p:nvGraphicFramePr>
          <p:cNvPr id="33" name="Content Placeholder 3" descr="Timeline Placeholder ">
            <a:extLst>
              <a:ext uri="{FF2B5EF4-FFF2-40B4-BE49-F238E27FC236}">
                <a16:creationId xmlns:a16="http://schemas.microsoft.com/office/drawing/2014/main" id="{7BC1F95D-CCD2-421B-B06B-706699FAAD5D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376140602"/>
              </p:ext>
            </p:extLst>
          </p:nvPr>
        </p:nvGraphicFramePr>
        <p:xfrm>
          <a:off x="419100" y="1678011"/>
          <a:ext cx="11353800" cy="504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27CC26-34EF-4BB9-B289-9EC56B07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98E6AD-9D37-499C-898E-ED12AC36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8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{85BB1397-F08E-4984-9221-C3BAE0B84604}tf67328976_win32</Template>
  <TotalTime>52</TotalTime>
  <Words>84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Arabic Typesetting</vt:lpstr>
      <vt:lpstr>Arial</vt:lpstr>
      <vt:lpstr>Arial Narrow</vt:lpstr>
      <vt:lpstr>Calibri</vt:lpstr>
      <vt:lpstr>Tenorite</vt:lpstr>
      <vt:lpstr>Office Theme</vt:lpstr>
      <vt:lpstr>ملف تعريفي</vt:lpstr>
      <vt:lpstr>بيانات شخصية</vt:lpstr>
      <vt:lpstr>التعليم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Arwa Ahmed Saleh Ali Mohamed Elkzaz</dc:creator>
  <cp:lastModifiedBy>Arwa Ahmed Saleh Ali Mohamed Elkzaz</cp:lastModifiedBy>
  <cp:revision>2</cp:revision>
  <dcterms:created xsi:type="dcterms:W3CDTF">2022-11-29T12:07:15Z</dcterms:created>
  <dcterms:modified xsi:type="dcterms:W3CDTF">2022-11-29T13:07:07Z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