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72" r:id="rId1"/>
  </p:sldMasterIdLst>
  <p:sldIdLst>
    <p:sldId id="260" r:id="rId2"/>
  </p:sldIdLst>
  <p:sldSz cx="7559675" cy="10691813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Dubai Light" charset="-78"/>
      <p:regular r:id="rId7"/>
    </p:embeddedFont>
    <p:embeddedFont>
      <p:font typeface="Dubai" charset="-78"/>
      <p:regular r:id="rId8"/>
      <p:bold r:id="rId9"/>
    </p:embeddedFont>
    <p:embeddedFont>
      <p:font typeface="Dubai Medium" charset="-78"/>
      <p:regular r:id="rId10"/>
    </p:embeddedFont>
    <p:embeddedFont>
      <p:font typeface="JF Flat" charset="-78"/>
      <p:regular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B5A"/>
    <a:srgbClr val="FA8231"/>
    <a:srgbClr val="3867D6"/>
    <a:srgbClr val="2D98DA"/>
    <a:srgbClr val="A5B1C2"/>
    <a:srgbClr val="8854D0"/>
    <a:srgbClr val="284156"/>
    <a:srgbClr val="D3D3D3"/>
    <a:srgbClr val="2BCBBA"/>
    <a:srgbClr val="26D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44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-1320" y="3432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للمزيد من السير الذات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مجموعة 2">
            <a:extLst>
              <a:ext uri="{FF2B5EF4-FFF2-40B4-BE49-F238E27FC236}">
                <a16:creationId xmlns="" xmlns:a16="http://schemas.microsoft.com/office/drawing/2014/main" id="{ECC0E554-A095-45BF-AD3A-226AAD636EE2}"/>
              </a:ext>
            </a:extLst>
          </p:cNvPr>
          <p:cNvGrpSpPr/>
          <p:nvPr userDrawn="1"/>
        </p:nvGrpSpPr>
        <p:grpSpPr>
          <a:xfrm>
            <a:off x="1573529" y="1591036"/>
            <a:ext cx="4412616" cy="7509739"/>
            <a:chOff x="5584409" y="1671535"/>
            <a:chExt cx="2282040" cy="3883756"/>
          </a:xfrm>
        </p:grpSpPr>
        <p:sp>
          <p:nvSpPr>
            <p:cNvPr id="4" name="شكل حر: شكل 3">
              <a:extLst>
                <a:ext uri="{FF2B5EF4-FFF2-40B4-BE49-F238E27FC236}">
                  <a16:creationId xmlns="" xmlns:a16="http://schemas.microsoft.com/office/drawing/2014/main" id="{67221898-ED42-4D72-ADA4-C05927F573D5}"/>
                </a:ext>
              </a:extLst>
            </p:cNvPr>
            <p:cNvSpPr/>
            <p:nvPr userDrawn="1"/>
          </p:nvSpPr>
          <p:spPr>
            <a:xfrm>
              <a:off x="5659367" y="1671535"/>
              <a:ext cx="2177950" cy="2064455"/>
            </a:xfrm>
            <a:custGeom>
              <a:avLst/>
              <a:gdLst/>
              <a:ahLst/>
              <a:cxnLst/>
              <a:rect l="l" t="t" r="r" b="b"/>
              <a:pathLst>
                <a:path w="2177950" h="2064455">
                  <a:moveTo>
                    <a:pt x="201931" y="2034341"/>
                  </a:moveTo>
                  <a:lnTo>
                    <a:pt x="219312" y="2034341"/>
                  </a:lnTo>
                  <a:cubicBezTo>
                    <a:pt x="222409" y="2034341"/>
                    <a:pt x="223958" y="2035947"/>
                    <a:pt x="223958" y="2039159"/>
                  </a:cubicBezTo>
                  <a:lnTo>
                    <a:pt x="223958" y="2059809"/>
                  </a:lnTo>
                  <a:cubicBezTo>
                    <a:pt x="223958" y="2062907"/>
                    <a:pt x="222409" y="2064455"/>
                    <a:pt x="219312" y="2064455"/>
                  </a:cubicBezTo>
                  <a:lnTo>
                    <a:pt x="201931" y="2064455"/>
                  </a:lnTo>
                  <a:cubicBezTo>
                    <a:pt x="198834" y="2064455"/>
                    <a:pt x="197285" y="2062907"/>
                    <a:pt x="197285" y="2059809"/>
                  </a:cubicBezTo>
                  <a:lnTo>
                    <a:pt x="197285" y="2039159"/>
                  </a:lnTo>
                  <a:cubicBezTo>
                    <a:pt x="197285" y="2035947"/>
                    <a:pt x="198834" y="2034341"/>
                    <a:pt x="201931" y="2034341"/>
                  </a:cubicBezTo>
                  <a:close/>
                  <a:moveTo>
                    <a:pt x="154953" y="2034341"/>
                  </a:moveTo>
                  <a:lnTo>
                    <a:pt x="172333" y="2034341"/>
                  </a:lnTo>
                  <a:cubicBezTo>
                    <a:pt x="175431" y="2034341"/>
                    <a:pt x="176979" y="2035947"/>
                    <a:pt x="176979" y="2039159"/>
                  </a:cubicBezTo>
                  <a:lnTo>
                    <a:pt x="176979" y="2059809"/>
                  </a:lnTo>
                  <a:cubicBezTo>
                    <a:pt x="176979" y="2062907"/>
                    <a:pt x="175431" y="2064455"/>
                    <a:pt x="172333" y="2064455"/>
                  </a:cubicBezTo>
                  <a:lnTo>
                    <a:pt x="154953" y="2064455"/>
                  </a:lnTo>
                  <a:cubicBezTo>
                    <a:pt x="151741" y="2064455"/>
                    <a:pt x="150135" y="2062907"/>
                    <a:pt x="150135" y="2059809"/>
                  </a:cubicBezTo>
                  <a:lnTo>
                    <a:pt x="150135" y="2039159"/>
                  </a:lnTo>
                  <a:cubicBezTo>
                    <a:pt x="150135" y="2035947"/>
                    <a:pt x="151741" y="2034341"/>
                    <a:pt x="154953" y="2034341"/>
                  </a:cubicBezTo>
                  <a:close/>
                  <a:moveTo>
                    <a:pt x="2041954" y="1990632"/>
                  </a:moveTo>
                  <a:lnTo>
                    <a:pt x="2059334" y="1990632"/>
                  </a:lnTo>
                  <a:cubicBezTo>
                    <a:pt x="2062317" y="1990632"/>
                    <a:pt x="2063808" y="1992238"/>
                    <a:pt x="2063808" y="1995450"/>
                  </a:cubicBezTo>
                  <a:lnTo>
                    <a:pt x="2063808" y="2016100"/>
                  </a:lnTo>
                  <a:cubicBezTo>
                    <a:pt x="2063808" y="2019198"/>
                    <a:pt x="2062317" y="2020747"/>
                    <a:pt x="2059334" y="2020747"/>
                  </a:cubicBezTo>
                  <a:lnTo>
                    <a:pt x="2041954" y="2020747"/>
                  </a:lnTo>
                  <a:cubicBezTo>
                    <a:pt x="2038742" y="2020747"/>
                    <a:pt x="2037136" y="2019198"/>
                    <a:pt x="2037136" y="2016100"/>
                  </a:cubicBezTo>
                  <a:lnTo>
                    <a:pt x="2037136" y="1995450"/>
                  </a:lnTo>
                  <a:cubicBezTo>
                    <a:pt x="2037136" y="1992238"/>
                    <a:pt x="2038742" y="1990632"/>
                    <a:pt x="2041954" y="1990632"/>
                  </a:cubicBezTo>
                  <a:close/>
                  <a:moveTo>
                    <a:pt x="1064525" y="1810118"/>
                  </a:moveTo>
                  <a:cubicBezTo>
                    <a:pt x="1051103" y="1810118"/>
                    <a:pt x="1039688" y="1814821"/>
                    <a:pt x="1030281" y="1824228"/>
                  </a:cubicBezTo>
                  <a:cubicBezTo>
                    <a:pt x="1020759" y="1833750"/>
                    <a:pt x="1015998" y="1845222"/>
                    <a:pt x="1015998" y="1858645"/>
                  </a:cubicBezTo>
                  <a:lnTo>
                    <a:pt x="1015998" y="1884973"/>
                  </a:lnTo>
                  <a:cubicBezTo>
                    <a:pt x="1015998" y="1898396"/>
                    <a:pt x="1020759" y="1909868"/>
                    <a:pt x="1030281" y="1919390"/>
                  </a:cubicBezTo>
                  <a:cubicBezTo>
                    <a:pt x="1039803" y="1928912"/>
                    <a:pt x="1051218" y="1933673"/>
                    <a:pt x="1064525" y="1933673"/>
                  </a:cubicBezTo>
                  <a:lnTo>
                    <a:pt x="1113224" y="1933673"/>
                  </a:lnTo>
                  <a:lnTo>
                    <a:pt x="1113224" y="1858645"/>
                  </a:lnTo>
                  <a:cubicBezTo>
                    <a:pt x="1113224" y="1845222"/>
                    <a:pt x="1108464" y="1833750"/>
                    <a:pt x="1098942" y="1824228"/>
                  </a:cubicBezTo>
                  <a:cubicBezTo>
                    <a:pt x="1089420" y="1814821"/>
                    <a:pt x="1077948" y="1810118"/>
                    <a:pt x="1064525" y="1810118"/>
                  </a:cubicBezTo>
                  <a:close/>
                  <a:moveTo>
                    <a:pt x="1878341" y="1784305"/>
                  </a:moveTo>
                  <a:cubicBezTo>
                    <a:pt x="1900826" y="1784305"/>
                    <a:pt x="1919985" y="1792278"/>
                    <a:pt x="1935816" y="1808225"/>
                  </a:cubicBezTo>
                  <a:cubicBezTo>
                    <a:pt x="1951762" y="1824056"/>
                    <a:pt x="1959736" y="1843215"/>
                    <a:pt x="1959736" y="1865700"/>
                  </a:cubicBezTo>
                  <a:lnTo>
                    <a:pt x="1959736" y="1919218"/>
                  </a:lnTo>
                  <a:cubicBezTo>
                    <a:pt x="1959736" y="1923233"/>
                    <a:pt x="1960768" y="1926216"/>
                    <a:pt x="1962833" y="1928166"/>
                  </a:cubicBezTo>
                  <a:cubicBezTo>
                    <a:pt x="1966504" y="1931837"/>
                    <a:pt x="1973445" y="1933673"/>
                    <a:pt x="1983655" y="1933673"/>
                  </a:cubicBezTo>
                  <a:lnTo>
                    <a:pt x="1989125" y="1933673"/>
                  </a:lnTo>
                  <a:lnTo>
                    <a:pt x="2000175" y="1933673"/>
                  </a:lnTo>
                  <a:lnTo>
                    <a:pt x="2041954" y="1933673"/>
                  </a:lnTo>
                  <a:cubicBezTo>
                    <a:pt x="2048493" y="1933558"/>
                    <a:pt x="2053311" y="1932067"/>
                    <a:pt x="2056409" y="1929199"/>
                  </a:cubicBezTo>
                  <a:cubicBezTo>
                    <a:pt x="2059506" y="1925986"/>
                    <a:pt x="2061055" y="1921111"/>
                    <a:pt x="2061055" y="1914572"/>
                  </a:cubicBezTo>
                  <a:lnTo>
                    <a:pt x="2061055" y="1795835"/>
                  </a:lnTo>
                  <a:cubicBezTo>
                    <a:pt x="2061055" y="1792737"/>
                    <a:pt x="2062604" y="1791189"/>
                    <a:pt x="2065701" y="1791189"/>
                  </a:cubicBezTo>
                  <a:lnTo>
                    <a:pt x="2082221" y="1791189"/>
                  </a:lnTo>
                  <a:cubicBezTo>
                    <a:pt x="2085319" y="1791189"/>
                    <a:pt x="2086867" y="1792737"/>
                    <a:pt x="2086867" y="1795835"/>
                  </a:cubicBezTo>
                  <a:lnTo>
                    <a:pt x="2086867" y="1914400"/>
                  </a:lnTo>
                  <a:cubicBezTo>
                    <a:pt x="2086867" y="1928166"/>
                    <a:pt x="2082795" y="1939179"/>
                    <a:pt x="2074650" y="1947439"/>
                  </a:cubicBezTo>
                  <a:cubicBezTo>
                    <a:pt x="2066619" y="1955470"/>
                    <a:pt x="2055720" y="1959485"/>
                    <a:pt x="2041954" y="1959485"/>
                  </a:cubicBezTo>
                  <a:lnTo>
                    <a:pt x="2000175" y="1959485"/>
                  </a:lnTo>
                  <a:lnTo>
                    <a:pt x="1989125" y="1959485"/>
                  </a:lnTo>
                  <a:lnTo>
                    <a:pt x="1987957" y="1959485"/>
                  </a:lnTo>
                  <a:cubicBezTo>
                    <a:pt x="1970864" y="1959485"/>
                    <a:pt x="1957957" y="1955183"/>
                    <a:pt x="1949239" y="1946579"/>
                  </a:cubicBezTo>
                  <a:cubicBezTo>
                    <a:pt x="1948091" y="1945317"/>
                    <a:pt x="1946830" y="1943711"/>
                    <a:pt x="1945453" y="1941761"/>
                  </a:cubicBezTo>
                  <a:cubicBezTo>
                    <a:pt x="1934898" y="1953577"/>
                    <a:pt x="1919698" y="1959485"/>
                    <a:pt x="1899851" y="1959485"/>
                  </a:cubicBezTo>
                  <a:lnTo>
                    <a:pt x="1757804" y="1959485"/>
                  </a:lnTo>
                  <a:lnTo>
                    <a:pt x="1751000" y="1959485"/>
                  </a:lnTo>
                  <a:lnTo>
                    <a:pt x="1691129" y="1959485"/>
                  </a:lnTo>
                  <a:lnTo>
                    <a:pt x="1686045" y="1959485"/>
                  </a:lnTo>
                  <a:lnTo>
                    <a:pt x="1624454" y="1959485"/>
                  </a:lnTo>
                  <a:lnTo>
                    <a:pt x="1619370" y="1959485"/>
                  </a:lnTo>
                  <a:lnTo>
                    <a:pt x="1560974" y="1959485"/>
                  </a:lnTo>
                  <a:lnTo>
                    <a:pt x="1552695" y="1959485"/>
                  </a:lnTo>
                  <a:lnTo>
                    <a:pt x="1548928" y="1959485"/>
                  </a:lnTo>
                  <a:cubicBezTo>
                    <a:pt x="1531720" y="1959485"/>
                    <a:pt x="1518814" y="1955183"/>
                    <a:pt x="1510210" y="1946579"/>
                  </a:cubicBezTo>
                  <a:cubicBezTo>
                    <a:pt x="1510210" y="1946464"/>
                    <a:pt x="1510152" y="1946350"/>
                    <a:pt x="1510038" y="1946235"/>
                  </a:cubicBezTo>
                  <a:cubicBezTo>
                    <a:pt x="1509923" y="1946120"/>
                    <a:pt x="1509808" y="1946005"/>
                    <a:pt x="1509694" y="1945891"/>
                  </a:cubicBezTo>
                  <a:cubicBezTo>
                    <a:pt x="1508776" y="1946808"/>
                    <a:pt x="1508317" y="1947325"/>
                    <a:pt x="1508317" y="1947439"/>
                  </a:cubicBezTo>
                  <a:lnTo>
                    <a:pt x="1508489" y="1947439"/>
                  </a:lnTo>
                  <a:cubicBezTo>
                    <a:pt x="1500458" y="1955470"/>
                    <a:pt x="1489617" y="1959485"/>
                    <a:pt x="1475965" y="1959485"/>
                  </a:cubicBezTo>
                  <a:lnTo>
                    <a:pt x="1352754" y="1959485"/>
                  </a:lnTo>
                  <a:cubicBezTo>
                    <a:pt x="1331645" y="1959485"/>
                    <a:pt x="1313634" y="1952086"/>
                    <a:pt x="1298720" y="1937287"/>
                  </a:cubicBezTo>
                  <a:cubicBezTo>
                    <a:pt x="1283806" y="1922258"/>
                    <a:pt x="1276349" y="1904247"/>
                    <a:pt x="1276349" y="1883253"/>
                  </a:cubicBezTo>
                  <a:cubicBezTo>
                    <a:pt x="1276349" y="1868683"/>
                    <a:pt x="1280250" y="1855088"/>
                    <a:pt x="1288051" y="1842469"/>
                  </a:cubicBezTo>
                  <a:cubicBezTo>
                    <a:pt x="1295737" y="1829735"/>
                    <a:pt x="1306062" y="1820098"/>
                    <a:pt x="1319026" y="1813559"/>
                  </a:cubicBezTo>
                  <a:lnTo>
                    <a:pt x="1326253" y="1809773"/>
                  </a:lnTo>
                  <a:cubicBezTo>
                    <a:pt x="1327056" y="1809429"/>
                    <a:pt x="1327745" y="1809257"/>
                    <a:pt x="1328318" y="1809257"/>
                  </a:cubicBezTo>
                  <a:cubicBezTo>
                    <a:pt x="1328892" y="1809257"/>
                    <a:pt x="1329408" y="1809372"/>
                    <a:pt x="1329867" y="1809601"/>
                  </a:cubicBezTo>
                  <a:cubicBezTo>
                    <a:pt x="1331014" y="1809946"/>
                    <a:pt x="1331990" y="1810691"/>
                    <a:pt x="1332793" y="1811838"/>
                  </a:cubicBezTo>
                  <a:lnTo>
                    <a:pt x="1340020" y="1826465"/>
                  </a:lnTo>
                  <a:cubicBezTo>
                    <a:pt x="1340594" y="1827383"/>
                    <a:pt x="1340880" y="1828301"/>
                    <a:pt x="1340880" y="1829219"/>
                  </a:cubicBezTo>
                  <a:cubicBezTo>
                    <a:pt x="1340880" y="1830710"/>
                    <a:pt x="1339963" y="1831915"/>
                    <a:pt x="1338127" y="1832832"/>
                  </a:cubicBezTo>
                  <a:lnTo>
                    <a:pt x="1330900" y="1836618"/>
                  </a:lnTo>
                  <a:cubicBezTo>
                    <a:pt x="1322181" y="1840978"/>
                    <a:pt x="1315240" y="1847402"/>
                    <a:pt x="1310078" y="1855892"/>
                  </a:cubicBezTo>
                  <a:cubicBezTo>
                    <a:pt x="1304801" y="1864381"/>
                    <a:pt x="1302162" y="1873501"/>
                    <a:pt x="1302162" y="1883253"/>
                  </a:cubicBezTo>
                  <a:cubicBezTo>
                    <a:pt x="1302162" y="1897249"/>
                    <a:pt x="1307152" y="1909122"/>
                    <a:pt x="1317133" y="1918874"/>
                  </a:cubicBezTo>
                  <a:cubicBezTo>
                    <a:pt x="1326770" y="1928740"/>
                    <a:pt x="1338643" y="1933673"/>
                    <a:pt x="1352754" y="1933673"/>
                  </a:cubicBezTo>
                  <a:lnTo>
                    <a:pt x="1475965" y="1933673"/>
                  </a:lnTo>
                  <a:cubicBezTo>
                    <a:pt x="1482275" y="1933673"/>
                    <a:pt x="1487036" y="1932124"/>
                    <a:pt x="1490248" y="1929027"/>
                  </a:cubicBezTo>
                  <a:cubicBezTo>
                    <a:pt x="1493346" y="1925929"/>
                    <a:pt x="1494894" y="1921053"/>
                    <a:pt x="1494894" y="1914400"/>
                  </a:cubicBezTo>
                  <a:lnTo>
                    <a:pt x="1494894" y="1796007"/>
                  </a:lnTo>
                  <a:cubicBezTo>
                    <a:pt x="1494894" y="1792795"/>
                    <a:pt x="1496443" y="1791189"/>
                    <a:pt x="1499541" y="1791189"/>
                  </a:cubicBezTo>
                  <a:lnTo>
                    <a:pt x="1516061" y="1791189"/>
                  </a:lnTo>
                  <a:cubicBezTo>
                    <a:pt x="1519158" y="1791189"/>
                    <a:pt x="1520707" y="1792795"/>
                    <a:pt x="1520707" y="1796007"/>
                  </a:cubicBezTo>
                  <a:lnTo>
                    <a:pt x="1520707" y="1919218"/>
                  </a:lnTo>
                  <a:cubicBezTo>
                    <a:pt x="1520707" y="1923233"/>
                    <a:pt x="1521739" y="1926216"/>
                    <a:pt x="1523804" y="1928166"/>
                  </a:cubicBezTo>
                  <a:cubicBezTo>
                    <a:pt x="1527360" y="1931837"/>
                    <a:pt x="1534301" y="1933673"/>
                    <a:pt x="1544626" y="1933673"/>
                  </a:cubicBezTo>
                  <a:lnTo>
                    <a:pt x="1552695" y="1933673"/>
                  </a:lnTo>
                  <a:lnTo>
                    <a:pt x="1560974" y="1933673"/>
                  </a:lnTo>
                  <a:lnTo>
                    <a:pt x="1619370" y="1933673"/>
                  </a:lnTo>
                  <a:lnTo>
                    <a:pt x="1624454" y="1933673"/>
                  </a:lnTo>
                  <a:lnTo>
                    <a:pt x="1686045" y="1933673"/>
                  </a:lnTo>
                  <a:lnTo>
                    <a:pt x="1691129" y="1933673"/>
                  </a:lnTo>
                  <a:lnTo>
                    <a:pt x="1751000" y="1933673"/>
                  </a:lnTo>
                  <a:lnTo>
                    <a:pt x="1757804" y="1933673"/>
                  </a:lnTo>
                  <a:lnTo>
                    <a:pt x="1899851" y="1933673"/>
                  </a:lnTo>
                  <a:cubicBezTo>
                    <a:pt x="1911667" y="1933673"/>
                    <a:pt x="1920329" y="1930920"/>
                    <a:pt x="1925835" y="1925413"/>
                  </a:cubicBezTo>
                  <a:cubicBezTo>
                    <a:pt x="1931227" y="1920021"/>
                    <a:pt x="1933923" y="1911417"/>
                    <a:pt x="1933923" y="1899600"/>
                  </a:cubicBezTo>
                  <a:lnTo>
                    <a:pt x="1933923" y="1865700"/>
                  </a:lnTo>
                  <a:cubicBezTo>
                    <a:pt x="1933923" y="1850327"/>
                    <a:pt x="1928531" y="1837249"/>
                    <a:pt x="1917748" y="1826465"/>
                  </a:cubicBezTo>
                  <a:cubicBezTo>
                    <a:pt x="1906849" y="1815567"/>
                    <a:pt x="1893713" y="1810118"/>
                    <a:pt x="1878341" y="1810118"/>
                  </a:cubicBezTo>
                  <a:cubicBezTo>
                    <a:pt x="1853102" y="1810118"/>
                    <a:pt x="1834288" y="1818894"/>
                    <a:pt x="1821898" y="1836446"/>
                  </a:cubicBezTo>
                  <a:lnTo>
                    <a:pt x="1817079" y="1843157"/>
                  </a:lnTo>
                  <a:cubicBezTo>
                    <a:pt x="1816047" y="1844649"/>
                    <a:pt x="1814842" y="1845395"/>
                    <a:pt x="1813466" y="1845395"/>
                  </a:cubicBezTo>
                  <a:cubicBezTo>
                    <a:pt x="1812548" y="1845395"/>
                    <a:pt x="1811573" y="1844993"/>
                    <a:pt x="1810540" y="1844190"/>
                  </a:cubicBezTo>
                  <a:lnTo>
                    <a:pt x="1797118" y="1834725"/>
                  </a:lnTo>
                  <a:cubicBezTo>
                    <a:pt x="1796085" y="1833922"/>
                    <a:pt x="1795454" y="1832890"/>
                    <a:pt x="1795225" y="1831628"/>
                  </a:cubicBezTo>
                  <a:lnTo>
                    <a:pt x="1795225" y="1830767"/>
                  </a:lnTo>
                  <a:cubicBezTo>
                    <a:pt x="1795225" y="1829850"/>
                    <a:pt x="1795454" y="1828989"/>
                    <a:pt x="1795913" y="1828186"/>
                  </a:cubicBezTo>
                  <a:lnTo>
                    <a:pt x="1800731" y="1821475"/>
                  </a:lnTo>
                  <a:cubicBezTo>
                    <a:pt x="1818628" y="1796695"/>
                    <a:pt x="1844498" y="1784305"/>
                    <a:pt x="1878341" y="1784305"/>
                  </a:cubicBezTo>
                  <a:close/>
                  <a:moveTo>
                    <a:pt x="1064525" y="1784133"/>
                  </a:moveTo>
                  <a:cubicBezTo>
                    <a:pt x="1085060" y="1784133"/>
                    <a:pt x="1102613" y="1791418"/>
                    <a:pt x="1117182" y="1805988"/>
                  </a:cubicBezTo>
                  <a:cubicBezTo>
                    <a:pt x="1131752" y="1820557"/>
                    <a:pt x="1139037" y="1838110"/>
                    <a:pt x="1139037" y="1858645"/>
                  </a:cubicBezTo>
                  <a:lnTo>
                    <a:pt x="1139037" y="1946579"/>
                  </a:lnTo>
                  <a:cubicBezTo>
                    <a:pt x="1139037" y="1950135"/>
                    <a:pt x="1137775" y="1953175"/>
                    <a:pt x="1135251" y="1955699"/>
                  </a:cubicBezTo>
                  <a:cubicBezTo>
                    <a:pt x="1132612" y="1958223"/>
                    <a:pt x="1129515" y="1959485"/>
                    <a:pt x="1125959" y="1959485"/>
                  </a:cubicBezTo>
                  <a:lnTo>
                    <a:pt x="938654" y="1959485"/>
                  </a:lnTo>
                  <a:lnTo>
                    <a:pt x="931850" y="1959485"/>
                  </a:lnTo>
                  <a:lnTo>
                    <a:pt x="871979" y="1959485"/>
                  </a:lnTo>
                  <a:lnTo>
                    <a:pt x="866895" y="1959485"/>
                  </a:lnTo>
                  <a:lnTo>
                    <a:pt x="805304" y="1959485"/>
                  </a:lnTo>
                  <a:lnTo>
                    <a:pt x="800220" y="1959485"/>
                  </a:lnTo>
                  <a:lnTo>
                    <a:pt x="738629" y="1959485"/>
                  </a:lnTo>
                  <a:lnTo>
                    <a:pt x="733545" y="1959485"/>
                  </a:lnTo>
                  <a:lnTo>
                    <a:pt x="671954" y="1959485"/>
                  </a:lnTo>
                  <a:lnTo>
                    <a:pt x="666870" y="1959485"/>
                  </a:lnTo>
                  <a:lnTo>
                    <a:pt x="605279" y="1959485"/>
                  </a:lnTo>
                  <a:lnTo>
                    <a:pt x="600195" y="1959485"/>
                  </a:lnTo>
                  <a:lnTo>
                    <a:pt x="538604" y="1959485"/>
                  </a:lnTo>
                  <a:lnTo>
                    <a:pt x="533520" y="1959485"/>
                  </a:lnTo>
                  <a:lnTo>
                    <a:pt x="471929" y="1959485"/>
                  </a:lnTo>
                  <a:lnTo>
                    <a:pt x="466845" y="1959485"/>
                  </a:lnTo>
                  <a:lnTo>
                    <a:pt x="414625" y="1959485"/>
                  </a:lnTo>
                  <a:lnTo>
                    <a:pt x="414625" y="1959657"/>
                  </a:lnTo>
                  <a:lnTo>
                    <a:pt x="357322" y="1959657"/>
                  </a:lnTo>
                  <a:cubicBezTo>
                    <a:pt x="353880" y="1959657"/>
                    <a:pt x="350840" y="1958395"/>
                    <a:pt x="348202" y="1955871"/>
                  </a:cubicBezTo>
                  <a:cubicBezTo>
                    <a:pt x="345678" y="1953233"/>
                    <a:pt x="344416" y="1950135"/>
                    <a:pt x="344416" y="1946579"/>
                  </a:cubicBezTo>
                  <a:lnTo>
                    <a:pt x="344416" y="1842985"/>
                  </a:lnTo>
                  <a:cubicBezTo>
                    <a:pt x="344416" y="1833922"/>
                    <a:pt x="341203" y="1826179"/>
                    <a:pt x="334779" y="1819754"/>
                  </a:cubicBezTo>
                  <a:cubicBezTo>
                    <a:pt x="328355" y="1813330"/>
                    <a:pt x="320611" y="1810118"/>
                    <a:pt x="311548" y="1810118"/>
                  </a:cubicBezTo>
                  <a:cubicBezTo>
                    <a:pt x="302600" y="1810118"/>
                    <a:pt x="294913" y="1813330"/>
                    <a:pt x="288489" y="1819754"/>
                  </a:cubicBezTo>
                  <a:cubicBezTo>
                    <a:pt x="282064" y="1826179"/>
                    <a:pt x="278852" y="1833922"/>
                    <a:pt x="278852" y="1842985"/>
                  </a:cubicBezTo>
                  <a:lnTo>
                    <a:pt x="278852" y="1987879"/>
                  </a:lnTo>
                  <a:cubicBezTo>
                    <a:pt x="278852" y="1991435"/>
                    <a:pt x="277590" y="1994475"/>
                    <a:pt x="275066" y="1996999"/>
                  </a:cubicBezTo>
                  <a:cubicBezTo>
                    <a:pt x="272543" y="1999523"/>
                    <a:pt x="269502" y="2000785"/>
                    <a:pt x="265946" y="2000785"/>
                  </a:cubicBezTo>
                  <a:lnTo>
                    <a:pt x="142219" y="2000785"/>
                  </a:lnTo>
                  <a:cubicBezTo>
                    <a:pt x="121798" y="2000785"/>
                    <a:pt x="104074" y="1993385"/>
                    <a:pt x="89045" y="1978586"/>
                  </a:cubicBezTo>
                  <a:cubicBezTo>
                    <a:pt x="74131" y="1963672"/>
                    <a:pt x="66675" y="1945661"/>
                    <a:pt x="66675" y="1924552"/>
                  </a:cubicBezTo>
                  <a:cubicBezTo>
                    <a:pt x="66675" y="1909983"/>
                    <a:pt x="70518" y="1896388"/>
                    <a:pt x="78204" y="1883769"/>
                  </a:cubicBezTo>
                  <a:cubicBezTo>
                    <a:pt x="86005" y="1871035"/>
                    <a:pt x="96330" y="1861398"/>
                    <a:pt x="109179" y="1854859"/>
                  </a:cubicBezTo>
                  <a:lnTo>
                    <a:pt x="116578" y="1851073"/>
                  </a:lnTo>
                  <a:cubicBezTo>
                    <a:pt x="117267" y="1850729"/>
                    <a:pt x="117898" y="1850557"/>
                    <a:pt x="118471" y="1850557"/>
                  </a:cubicBezTo>
                  <a:cubicBezTo>
                    <a:pt x="119045" y="1850557"/>
                    <a:pt x="119619" y="1850672"/>
                    <a:pt x="120192" y="1850901"/>
                  </a:cubicBezTo>
                  <a:cubicBezTo>
                    <a:pt x="121454" y="1851245"/>
                    <a:pt x="122372" y="1851991"/>
                    <a:pt x="122945" y="1853138"/>
                  </a:cubicBezTo>
                  <a:lnTo>
                    <a:pt x="130345" y="1867765"/>
                  </a:lnTo>
                  <a:cubicBezTo>
                    <a:pt x="130804" y="1868683"/>
                    <a:pt x="131033" y="1869543"/>
                    <a:pt x="131033" y="1870346"/>
                  </a:cubicBezTo>
                  <a:cubicBezTo>
                    <a:pt x="131033" y="1871952"/>
                    <a:pt x="130116" y="1873214"/>
                    <a:pt x="128280" y="1874132"/>
                  </a:cubicBezTo>
                  <a:lnTo>
                    <a:pt x="120881" y="1877918"/>
                  </a:lnTo>
                  <a:cubicBezTo>
                    <a:pt x="112276" y="1882278"/>
                    <a:pt x="105393" y="1888702"/>
                    <a:pt x="100231" y="1897191"/>
                  </a:cubicBezTo>
                  <a:cubicBezTo>
                    <a:pt x="95068" y="1905681"/>
                    <a:pt x="92487" y="1914801"/>
                    <a:pt x="92487" y="1924552"/>
                  </a:cubicBezTo>
                  <a:cubicBezTo>
                    <a:pt x="92487" y="1938434"/>
                    <a:pt x="97420" y="1950307"/>
                    <a:pt x="107286" y="1960174"/>
                  </a:cubicBezTo>
                  <a:cubicBezTo>
                    <a:pt x="117152" y="1970040"/>
                    <a:pt x="129026" y="1974973"/>
                    <a:pt x="142907" y="1974973"/>
                  </a:cubicBezTo>
                  <a:lnTo>
                    <a:pt x="253040" y="1974973"/>
                  </a:lnTo>
                  <a:lnTo>
                    <a:pt x="253040" y="1842985"/>
                  </a:lnTo>
                  <a:cubicBezTo>
                    <a:pt x="253040" y="1826695"/>
                    <a:pt x="258776" y="1812871"/>
                    <a:pt x="270248" y="1801513"/>
                  </a:cubicBezTo>
                  <a:cubicBezTo>
                    <a:pt x="281606" y="1790041"/>
                    <a:pt x="295372" y="1784305"/>
                    <a:pt x="311548" y="1784305"/>
                  </a:cubicBezTo>
                  <a:cubicBezTo>
                    <a:pt x="327724" y="1784305"/>
                    <a:pt x="341548" y="1790041"/>
                    <a:pt x="353020" y="1801513"/>
                  </a:cubicBezTo>
                  <a:cubicBezTo>
                    <a:pt x="364492" y="1812871"/>
                    <a:pt x="370228" y="1826695"/>
                    <a:pt x="370228" y="1842985"/>
                  </a:cubicBezTo>
                  <a:lnTo>
                    <a:pt x="370228" y="1933673"/>
                  </a:lnTo>
                  <a:lnTo>
                    <a:pt x="400170" y="1933673"/>
                  </a:lnTo>
                  <a:lnTo>
                    <a:pt x="414625" y="1933673"/>
                  </a:lnTo>
                  <a:lnTo>
                    <a:pt x="466845" y="1933673"/>
                  </a:lnTo>
                  <a:lnTo>
                    <a:pt x="471929" y="1933673"/>
                  </a:lnTo>
                  <a:lnTo>
                    <a:pt x="533520" y="1933673"/>
                  </a:lnTo>
                  <a:lnTo>
                    <a:pt x="538604" y="1933673"/>
                  </a:lnTo>
                  <a:lnTo>
                    <a:pt x="600195" y="1933673"/>
                  </a:lnTo>
                  <a:lnTo>
                    <a:pt x="605279" y="1933673"/>
                  </a:lnTo>
                  <a:lnTo>
                    <a:pt x="666870" y="1933673"/>
                  </a:lnTo>
                  <a:lnTo>
                    <a:pt x="671954" y="1933673"/>
                  </a:lnTo>
                  <a:lnTo>
                    <a:pt x="733545" y="1933673"/>
                  </a:lnTo>
                  <a:lnTo>
                    <a:pt x="738629" y="1933673"/>
                  </a:lnTo>
                  <a:lnTo>
                    <a:pt x="800220" y="1933673"/>
                  </a:lnTo>
                  <a:lnTo>
                    <a:pt x="805304" y="1933673"/>
                  </a:lnTo>
                  <a:lnTo>
                    <a:pt x="866895" y="1933673"/>
                  </a:lnTo>
                  <a:lnTo>
                    <a:pt x="871979" y="1933673"/>
                  </a:lnTo>
                  <a:lnTo>
                    <a:pt x="931850" y="1933673"/>
                  </a:lnTo>
                  <a:lnTo>
                    <a:pt x="938654" y="1933673"/>
                  </a:lnTo>
                  <a:lnTo>
                    <a:pt x="1008254" y="1933673"/>
                  </a:lnTo>
                  <a:cubicBezTo>
                    <a:pt x="996208" y="1919677"/>
                    <a:pt x="990185" y="1903444"/>
                    <a:pt x="990185" y="1884973"/>
                  </a:cubicBezTo>
                  <a:lnTo>
                    <a:pt x="990185" y="1858645"/>
                  </a:lnTo>
                  <a:cubicBezTo>
                    <a:pt x="990185" y="1838110"/>
                    <a:pt x="997470" y="1820557"/>
                    <a:pt x="1012040" y="1805988"/>
                  </a:cubicBezTo>
                  <a:cubicBezTo>
                    <a:pt x="1026495" y="1791418"/>
                    <a:pt x="1043990" y="1784133"/>
                    <a:pt x="1064525" y="1784133"/>
                  </a:cubicBezTo>
                  <a:close/>
                  <a:moveTo>
                    <a:pt x="1430191" y="1749717"/>
                  </a:moveTo>
                  <a:lnTo>
                    <a:pt x="1447572" y="1749717"/>
                  </a:lnTo>
                  <a:cubicBezTo>
                    <a:pt x="1450784" y="1749717"/>
                    <a:pt x="1452390" y="1751323"/>
                    <a:pt x="1452390" y="1754535"/>
                  </a:cubicBezTo>
                  <a:lnTo>
                    <a:pt x="1452390" y="1775185"/>
                  </a:lnTo>
                  <a:cubicBezTo>
                    <a:pt x="1452390" y="1778282"/>
                    <a:pt x="1450784" y="1779831"/>
                    <a:pt x="1447572" y="1779831"/>
                  </a:cubicBezTo>
                  <a:lnTo>
                    <a:pt x="1430191" y="1779831"/>
                  </a:lnTo>
                  <a:cubicBezTo>
                    <a:pt x="1427094" y="1779831"/>
                    <a:pt x="1425545" y="1778282"/>
                    <a:pt x="1425545" y="1775185"/>
                  </a:cubicBezTo>
                  <a:lnTo>
                    <a:pt x="1425545" y="1754535"/>
                  </a:lnTo>
                  <a:cubicBezTo>
                    <a:pt x="1425545" y="1751323"/>
                    <a:pt x="1427094" y="1749717"/>
                    <a:pt x="1430191" y="1749717"/>
                  </a:cubicBezTo>
                  <a:close/>
                  <a:moveTo>
                    <a:pt x="1383213" y="1749717"/>
                  </a:moveTo>
                  <a:lnTo>
                    <a:pt x="1400593" y="1749717"/>
                  </a:lnTo>
                  <a:cubicBezTo>
                    <a:pt x="1403691" y="1749717"/>
                    <a:pt x="1405239" y="1751323"/>
                    <a:pt x="1405239" y="1754535"/>
                  </a:cubicBezTo>
                  <a:lnTo>
                    <a:pt x="1405239" y="1775185"/>
                  </a:lnTo>
                  <a:cubicBezTo>
                    <a:pt x="1405239" y="1778282"/>
                    <a:pt x="1403691" y="1779831"/>
                    <a:pt x="1400593" y="1779831"/>
                  </a:cubicBezTo>
                  <a:lnTo>
                    <a:pt x="1383213" y="1779831"/>
                  </a:lnTo>
                  <a:cubicBezTo>
                    <a:pt x="1380115" y="1779831"/>
                    <a:pt x="1378567" y="1778282"/>
                    <a:pt x="1378567" y="1775185"/>
                  </a:cubicBezTo>
                  <a:lnTo>
                    <a:pt x="1378567" y="1754535"/>
                  </a:lnTo>
                  <a:cubicBezTo>
                    <a:pt x="1378567" y="1751323"/>
                    <a:pt x="1380115" y="1749717"/>
                    <a:pt x="1383213" y="1749717"/>
                  </a:cubicBezTo>
                  <a:close/>
                  <a:moveTo>
                    <a:pt x="1051619" y="1719258"/>
                  </a:moveTo>
                  <a:lnTo>
                    <a:pt x="1068827" y="1719258"/>
                  </a:lnTo>
                  <a:cubicBezTo>
                    <a:pt x="1072040" y="1719258"/>
                    <a:pt x="1073646" y="1720807"/>
                    <a:pt x="1073646" y="1723904"/>
                  </a:cubicBezTo>
                  <a:lnTo>
                    <a:pt x="1073646" y="1744726"/>
                  </a:lnTo>
                  <a:cubicBezTo>
                    <a:pt x="1073646" y="1747824"/>
                    <a:pt x="1072040" y="1749372"/>
                    <a:pt x="1068827" y="1749372"/>
                  </a:cubicBezTo>
                  <a:lnTo>
                    <a:pt x="1051619" y="1749372"/>
                  </a:lnTo>
                  <a:cubicBezTo>
                    <a:pt x="1048521" y="1749372"/>
                    <a:pt x="1046973" y="1747824"/>
                    <a:pt x="1046973" y="1744726"/>
                  </a:cubicBezTo>
                  <a:lnTo>
                    <a:pt x="1046973" y="1723904"/>
                  </a:lnTo>
                  <a:cubicBezTo>
                    <a:pt x="1046973" y="1720807"/>
                    <a:pt x="1048521" y="1719258"/>
                    <a:pt x="1051619" y="1719258"/>
                  </a:cubicBezTo>
                  <a:close/>
                  <a:moveTo>
                    <a:pt x="1406788" y="1705836"/>
                  </a:moveTo>
                  <a:lnTo>
                    <a:pt x="1423996" y="1705836"/>
                  </a:lnTo>
                  <a:cubicBezTo>
                    <a:pt x="1427208" y="1705836"/>
                    <a:pt x="1428815" y="1707384"/>
                    <a:pt x="1428815" y="1710482"/>
                  </a:cubicBezTo>
                  <a:lnTo>
                    <a:pt x="1428815" y="1731132"/>
                  </a:lnTo>
                  <a:cubicBezTo>
                    <a:pt x="1428815" y="1734229"/>
                    <a:pt x="1427208" y="1735778"/>
                    <a:pt x="1423996" y="1735778"/>
                  </a:cubicBezTo>
                  <a:lnTo>
                    <a:pt x="1406788" y="1735778"/>
                  </a:lnTo>
                  <a:cubicBezTo>
                    <a:pt x="1403576" y="1735778"/>
                    <a:pt x="1401970" y="1734229"/>
                    <a:pt x="1401970" y="1731132"/>
                  </a:cubicBezTo>
                  <a:lnTo>
                    <a:pt x="1401970" y="1710482"/>
                  </a:lnTo>
                  <a:cubicBezTo>
                    <a:pt x="1401970" y="1707384"/>
                    <a:pt x="1403576" y="1705836"/>
                    <a:pt x="1406788" y="1705836"/>
                  </a:cubicBezTo>
                  <a:close/>
                  <a:moveTo>
                    <a:pt x="2150291" y="1704975"/>
                  </a:moveTo>
                  <a:lnTo>
                    <a:pt x="2166983" y="1704975"/>
                  </a:lnTo>
                  <a:cubicBezTo>
                    <a:pt x="2169966" y="1704975"/>
                    <a:pt x="2171458" y="1706524"/>
                    <a:pt x="2171458" y="1709621"/>
                  </a:cubicBezTo>
                  <a:lnTo>
                    <a:pt x="2171458" y="1954839"/>
                  </a:lnTo>
                  <a:cubicBezTo>
                    <a:pt x="2171458" y="1957936"/>
                    <a:pt x="2169966" y="1959485"/>
                    <a:pt x="2166983" y="1959485"/>
                  </a:cubicBezTo>
                  <a:lnTo>
                    <a:pt x="2150291" y="1959485"/>
                  </a:lnTo>
                  <a:cubicBezTo>
                    <a:pt x="2147194" y="1959485"/>
                    <a:pt x="2145645" y="1957936"/>
                    <a:pt x="2145645" y="1954839"/>
                  </a:cubicBezTo>
                  <a:lnTo>
                    <a:pt x="2145645" y="1709621"/>
                  </a:lnTo>
                  <a:cubicBezTo>
                    <a:pt x="2145645" y="1706524"/>
                    <a:pt x="2147194" y="1704975"/>
                    <a:pt x="2150291" y="1704975"/>
                  </a:cubicBezTo>
                  <a:close/>
                  <a:moveTo>
                    <a:pt x="1062935" y="1564416"/>
                  </a:moveTo>
                  <a:lnTo>
                    <a:pt x="1080143" y="1564416"/>
                  </a:lnTo>
                  <a:cubicBezTo>
                    <a:pt x="1083355" y="1564416"/>
                    <a:pt x="1084961" y="1566022"/>
                    <a:pt x="1084961" y="1569235"/>
                  </a:cubicBezTo>
                  <a:lnTo>
                    <a:pt x="1084961" y="1589885"/>
                  </a:lnTo>
                  <a:cubicBezTo>
                    <a:pt x="1084961" y="1592982"/>
                    <a:pt x="1083355" y="1594531"/>
                    <a:pt x="1080143" y="1594531"/>
                  </a:cubicBezTo>
                  <a:lnTo>
                    <a:pt x="1062935" y="1594531"/>
                  </a:lnTo>
                  <a:cubicBezTo>
                    <a:pt x="1059722" y="1594531"/>
                    <a:pt x="1058116" y="1592982"/>
                    <a:pt x="1058116" y="1589885"/>
                  </a:cubicBezTo>
                  <a:lnTo>
                    <a:pt x="1058116" y="1569235"/>
                  </a:lnTo>
                  <a:cubicBezTo>
                    <a:pt x="1058116" y="1566022"/>
                    <a:pt x="1059722" y="1564416"/>
                    <a:pt x="1062935" y="1564416"/>
                  </a:cubicBezTo>
                  <a:close/>
                  <a:moveTo>
                    <a:pt x="1015784" y="1564416"/>
                  </a:moveTo>
                  <a:lnTo>
                    <a:pt x="1033164" y="1564416"/>
                  </a:lnTo>
                  <a:cubicBezTo>
                    <a:pt x="1036376" y="1564416"/>
                    <a:pt x="1037983" y="1566022"/>
                    <a:pt x="1037983" y="1569235"/>
                  </a:cubicBezTo>
                  <a:lnTo>
                    <a:pt x="1037983" y="1589885"/>
                  </a:lnTo>
                  <a:cubicBezTo>
                    <a:pt x="1037983" y="1592982"/>
                    <a:pt x="1036376" y="1594531"/>
                    <a:pt x="1033164" y="1594531"/>
                  </a:cubicBezTo>
                  <a:lnTo>
                    <a:pt x="1015784" y="1594531"/>
                  </a:lnTo>
                  <a:cubicBezTo>
                    <a:pt x="1012687" y="1594531"/>
                    <a:pt x="1011138" y="1592982"/>
                    <a:pt x="1011138" y="1589885"/>
                  </a:cubicBezTo>
                  <a:lnTo>
                    <a:pt x="1011138" y="1569235"/>
                  </a:lnTo>
                  <a:cubicBezTo>
                    <a:pt x="1011138" y="1566022"/>
                    <a:pt x="1012687" y="1564416"/>
                    <a:pt x="1015784" y="1564416"/>
                  </a:cubicBezTo>
                  <a:close/>
                  <a:moveTo>
                    <a:pt x="400170" y="1505048"/>
                  </a:moveTo>
                  <a:lnTo>
                    <a:pt x="466845" y="1505048"/>
                  </a:lnTo>
                  <a:lnTo>
                    <a:pt x="471929" y="1505048"/>
                  </a:lnTo>
                  <a:lnTo>
                    <a:pt x="533520" y="1505048"/>
                  </a:lnTo>
                  <a:lnTo>
                    <a:pt x="538604" y="1505048"/>
                  </a:lnTo>
                  <a:lnTo>
                    <a:pt x="600195" y="1505048"/>
                  </a:lnTo>
                  <a:lnTo>
                    <a:pt x="605279" y="1505048"/>
                  </a:lnTo>
                  <a:lnTo>
                    <a:pt x="666870" y="1505048"/>
                  </a:lnTo>
                  <a:lnTo>
                    <a:pt x="671954" y="1505048"/>
                  </a:lnTo>
                  <a:lnTo>
                    <a:pt x="733545" y="1505048"/>
                  </a:lnTo>
                  <a:lnTo>
                    <a:pt x="738629" y="1505048"/>
                  </a:lnTo>
                  <a:lnTo>
                    <a:pt x="805304" y="1505048"/>
                  </a:lnTo>
                  <a:lnTo>
                    <a:pt x="805304" y="1530860"/>
                  </a:lnTo>
                  <a:lnTo>
                    <a:pt x="738629" y="1530860"/>
                  </a:lnTo>
                  <a:lnTo>
                    <a:pt x="733545" y="1530860"/>
                  </a:lnTo>
                  <a:lnTo>
                    <a:pt x="671954" y="1530860"/>
                  </a:lnTo>
                  <a:lnTo>
                    <a:pt x="666870" y="1530860"/>
                  </a:lnTo>
                  <a:lnTo>
                    <a:pt x="605279" y="1530860"/>
                  </a:lnTo>
                  <a:lnTo>
                    <a:pt x="600195" y="1530860"/>
                  </a:lnTo>
                  <a:lnTo>
                    <a:pt x="538604" y="1530860"/>
                  </a:lnTo>
                  <a:lnTo>
                    <a:pt x="533520" y="1530860"/>
                  </a:lnTo>
                  <a:lnTo>
                    <a:pt x="471929" y="1530860"/>
                  </a:lnTo>
                  <a:lnTo>
                    <a:pt x="466845" y="1530860"/>
                  </a:lnTo>
                  <a:lnTo>
                    <a:pt x="400170" y="1530860"/>
                  </a:lnTo>
                  <a:close/>
                  <a:moveTo>
                    <a:pt x="1245500" y="1381493"/>
                  </a:moveTo>
                  <a:cubicBezTo>
                    <a:pt x="1232078" y="1381493"/>
                    <a:pt x="1220663" y="1386196"/>
                    <a:pt x="1211256" y="1395603"/>
                  </a:cubicBezTo>
                  <a:cubicBezTo>
                    <a:pt x="1201734" y="1405125"/>
                    <a:pt x="1196973" y="1416597"/>
                    <a:pt x="1196973" y="1430020"/>
                  </a:cubicBezTo>
                  <a:lnTo>
                    <a:pt x="1196973" y="1456348"/>
                  </a:lnTo>
                  <a:cubicBezTo>
                    <a:pt x="1196973" y="1469771"/>
                    <a:pt x="1201734" y="1481243"/>
                    <a:pt x="1211256" y="1490765"/>
                  </a:cubicBezTo>
                  <a:cubicBezTo>
                    <a:pt x="1220778" y="1500287"/>
                    <a:pt x="1232192" y="1505048"/>
                    <a:pt x="1245500" y="1505048"/>
                  </a:cubicBezTo>
                  <a:lnTo>
                    <a:pt x="1294200" y="1505048"/>
                  </a:lnTo>
                  <a:lnTo>
                    <a:pt x="1294200" y="1430020"/>
                  </a:lnTo>
                  <a:cubicBezTo>
                    <a:pt x="1294200" y="1416597"/>
                    <a:pt x="1289439" y="1405125"/>
                    <a:pt x="1279917" y="1395603"/>
                  </a:cubicBezTo>
                  <a:cubicBezTo>
                    <a:pt x="1270395" y="1386196"/>
                    <a:pt x="1258923" y="1381493"/>
                    <a:pt x="1245500" y="1381493"/>
                  </a:cubicBezTo>
                  <a:close/>
                  <a:moveTo>
                    <a:pt x="74339" y="1381493"/>
                  </a:moveTo>
                  <a:cubicBezTo>
                    <a:pt x="60917" y="1381493"/>
                    <a:pt x="49502" y="1386196"/>
                    <a:pt x="40095" y="1395603"/>
                  </a:cubicBezTo>
                  <a:cubicBezTo>
                    <a:pt x="30573" y="1405125"/>
                    <a:pt x="25812" y="1416597"/>
                    <a:pt x="25812" y="1430020"/>
                  </a:cubicBezTo>
                  <a:lnTo>
                    <a:pt x="25812" y="1456348"/>
                  </a:lnTo>
                  <a:cubicBezTo>
                    <a:pt x="25812" y="1469771"/>
                    <a:pt x="30573" y="1481243"/>
                    <a:pt x="40095" y="1490765"/>
                  </a:cubicBezTo>
                  <a:cubicBezTo>
                    <a:pt x="49502" y="1500287"/>
                    <a:pt x="60917" y="1505048"/>
                    <a:pt x="74339" y="1505048"/>
                  </a:cubicBezTo>
                  <a:lnTo>
                    <a:pt x="123039" y="1505048"/>
                  </a:lnTo>
                  <a:lnTo>
                    <a:pt x="123039" y="1430020"/>
                  </a:lnTo>
                  <a:cubicBezTo>
                    <a:pt x="123039" y="1416597"/>
                    <a:pt x="118278" y="1405125"/>
                    <a:pt x="108756" y="1395603"/>
                  </a:cubicBezTo>
                  <a:cubicBezTo>
                    <a:pt x="99234" y="1386196"/>
                    <a:pt x="87762" y="1381493"/>
                    <a:pt x="74339" y="1381493"/>
                  </a:cubicBezTo>
                  <a:close/>
                  <a:moveTo>
                    <a:pt x="1802141" y="1355508"/>
                  </a:moveTo>
                  <a:cubicBezTo>
                    <a:pt x="1824626" y="1355508"/>
                    <a:pt x="1843785" y="1363481"/>
                    <a:pt x="1859616" y="1379428"/>
                  </a:cubicBezTo>
                  <a:cubicBezTo>
                    <a:pt x="1875562" y="1395374"/>
                    <a:pt x="1883536" y="1414590"/>
                    <a:pt x="1883536" y="1437075"/>
                  </a:cubicBezTo>
                  <a:lnTo>
                    <a:pt x="1883536" y="1470803"/>
                  </a:lnTo>
                  <a:cubicBezTo>
                    <a:pt x="1883536" y="1489618"/>
                    <a:pt x="1878201" y="1504302"/>
                    <a:pt x="1867532" y="1514857"/>
                  </a:cubicBezTo>
                  <a:cubicBezTo>
                    <a:pt x="1856978" y="1525526"/>
                    <a:pt x="1842351" y="1530860"/>
                    <a:pt x="1823651" y="1530860"/>
                  </a:cubicBezTo>
                  <a:lnTo>
                    <a:pt x="1687203" y="1530860"/>
                  </a:lnTo>
                  <a:lnTo>
                    <a:pt x="1675158" y="1530860"/>
                  </a:lnTo>
                  <a:lnTo>
                    <a:pt x="1674800" y="1530860"/>
                  </a:lnTo>
                  <a:lnTo>
                    <a:pt x="1674800" y="1530809"/>
                  </a:lnTo>
                  <a:lnTo>
                    <a:pt x="1652443" y="1527634"/>
                  </a:lnTo>
                  <a:cubicBezTo>
                    <a:pt x="1645961" y="1525483"/>
                    <a:pt x="1640569" y="1522256"/>
                    <a:pt x="1636267" y="1517954"/>
                  </a:cubicBezTo>
                  <a:cubicBezTo>
                    <a:pt x="1636267" y="1517839"/>
                    <a:pt x="1636210" y="1517725"/>
                    <a:pt x="1636095" y="1517610"/>
                  </a:cubicBezTo>
                  <a:cubicBezTo>
                    <a:pt x="1635980" y="1517495"/>
                    <a:pt x="1635923" y="1517380"/>
                    <a:pt x="1635923" y="1517266"/>
                  </a:cubicBezTo>
                  <a:lnTo>
                    <a:pt x="1634374" y="1518815"/>
                  </a:lnTo>
                  <a:lnTo>
                    <a:pt x="1634546" y="1518815"/>
                  </a:lnTo>
                  <a:cubicBezTo>
                    <a:pt x="1626516" y="1526845"/>
                    <a:pt x="1615675" y="1530860"/>
                    <a:pt x="1602023" y="1530860"/>
                  </a:cubicBezTo>
                  <a:lnTo>
                    <a:pt x="1556556" y="1530860"/>
                  </a:lnTo>
                  <a:lnTo>
                    <a:pt x="1541450" y="1530860"/>
                  </a:lnTo>
                  <a:lnTo>
                    <a:pt x="1502694" y="1530860"/>
                  </a:lnTo>
                  <a:lnTo>
                    <a:pt x="1502694" y="1544283"/>
                  </a:lnTo>
                  <a:cubicBezTo>
                    <a:pt x="1502694" y="1563097"/>
                    <a:pt x="1497359" y="1577781"/>
                    <a:pt x="1486690" y="1588336"/>
                  </a:cubicBezTo>
                  <a:cubicBezTo>
                    <a:pt x="1476021" y="1599005"/>
                    <a:pt x="1461337" y="1604339"/>
                    <a:pt x="1442637" y="1604339"/>
                  </a:cubicBezTo>
                  <a:lnTo>
                    <a:pt x="1424913" y="1604339"/>
                  </a:lnTo>
                  <a:cubicBezTo>
                    <a:pt x="1421815" y="1604339"/>
                    <a:pt x="1420266" y="1602791"/>
                    <a:pt x="1420266" y="1599693"/>
                  </a:cubicBezTo>
                  <a:lnTo>
                    <a:pt x="1420266" y="1583173"/>
                  </a:lnTo>
                  <a:cubicBezTo>
                    <a:pt x="1420266" y="1580076"/>
                    <a:pt x="1421815" y="1578527"/>
                    <a:pt x="1424913" y="1578527"/>
                  </a:cubicBezTo>
                  <a:lnTo>
                    <a:pt x="1442637" y="1578527"/>
                  </a:lnTo>
                  <a:cubicBezTo>
                    <a:pt x="1454453" y="1578527"/>
                    <a:pt x="1463058" y="1575774"/>
                    <a:pt x="1468449" y="1570267"/>
                  </a:cubicBezTo>
                  <a:cubicBezTo>
                    <a:pt x="1473956" y="1564760"/>
                    <a:pt x="1476709" y="1556099"/>
                    <a:pt x="1476709" y="1544283"/>
                  </a:cubicBezTo>
                  <a:lnTo>
                    <a:pt x="1476709" y="1367554"/>
                  </a:lnTo>
                  <a:cubicBezTo>
                    <a:pt x="1476709" y="1364342"/>
                    <a:pt x="1478316" y="1362736"/>
                    <a:pt x="1481528" y="1362736"/>
                  </a:cubicBezTo>
                  <a:lnTo>
                    <a:pt x="1498048" y="1362736"/>
                  </a:lnTo>
                  <a:cubicBezTo>
                    <a:pt x="1501145" y="1362736"/>
                    <a:pt x="1502694" y="1364342"/>
                    <a:pt x="1502694" y="1367554"/>
                  </a:cubicBezTo>
                  <a:lnTo>
                    <a:pt x="1502694" y="1505048"/>
                  </a:lnTo>
                  <a:lnTo>
                    <a:pt x="1541450" y="1505048"/>
                  </a:lnTo>
                  <a:lnTo>
                    <a:pt x="1556556" y="1505048"/>
                  </a:lnTo>
                  <a:lnTo>
                    <a:pt x="1602539" y="1505048"/>
                  </a:lnTo>
                  <a:cubicBezTo>
                    <a:pt x="1608734" y="1505048"/>
                    <a:pt x="1613323" y="1503499"/>
                    <a:pt x="1616305" y="1500402"/>
                  </a:cubicBezTo>
                  <a:cubicBezTo>
                    <a:pt x="1619518" y="1497304"/>
                    <a:pt x="1621124" y="1492428"/>
                    <a:pt x="1621124" y="1485775"/>
                  </a:cubicBezTo>
                  <a:lnTo>
                    <a:pt x="1621124" y="1367382"/>
                  </a:lnTo>
                  <a:cubicBezTo>
                    <a:pt x="1621124" y="1364170"/>
                    <a:pt x="1622615" y="1362564"/>
                    <a:pt x="1625598" y="1362564"/>
                  </a:cubicBezTo>
                  <a:lnTo>
                    <a:pt x="1642118" y="1362564"/>
                  </a:lnTo>
                  <a:cubicBezTo>
                    <a:pt x="1645215" y="1362564"/>
                    <a:pt x="1646764" y="1364170"/>
                    <a:pt x="1646764" y="1367382"/>
                  </a:cubicBezTo>
                  <a:lnTo>
                    <a:pt x="1646764" y="1490593"/>
                  </a:lnTo>
                  <a:cubicBezTo>
                    <a:pt x="1646764" y="1494608"/>
                    <a:pt x="1647797" y="1497591"/>
                    <a:pt x="1649862" y="1499541"/>
                  </a:cubicBezTo>
                  <a:cubicBezTo>
                    <a:pt x="1653418" y="1503212"/>
                    <a:pt x="1660359" y="1505048"/>
                    <a:pt x="1670684" y="1505048"/>
                  </a:cubicBezTo>
                  <a:lnTo>
                    <a:pt x="1674800" y="1505048"/>
                  </a:lnTo>
                  <a:lnTo>
                    <a:pt x="1687203" y="1505048"/>
                  </a:lnTo>
                  <a:lnTo>
                    <a:pt x="1823651" y="1505048"/>
                  </a:lnTo>
                  <a:cubicBezTo>
                    <a:pt x="1835467" y="1505048"/>
                    <a:pt x="1844071" y="1502295"/>
                    <a:pt x="1849463" y="1496788"/>
                  </a:cubicBezTo>
                  <a:cubicBezTo>
                    <a:pt x="1854970" y="1491281"/>
                    <a:pt x="1857723" y="1482620"/>
                    <a:pt x="1857723" y="1470803"/>
                  </a:cubicBezTo>
                  <a:lnTo>
                    <a:pt x="1857723" y="1437075"/>
                  </a:lnTo>
                  <a:cubicBezTo>
                    <a:pt x="1857723" y="1421817"/>
                    <a:pt x="1852274" y="1408739"/>
                    <a:pt x="1841375" y="1397840"/>
                  </a:cubicBezTo>
                  <a:cubicBezTo>
                    <a:pt x="1830477" y="1386942"/>
                    <a:pt x="1817399" y="1381493"/>
                    <a:pt x="1802141" y="1381493"/>
                  </a:cubicBezTo>
                  <a:cubicBezTo>
                    <a:pt x="1777361" y="1381493"/>
                    <a:pt x="1758489" y="1390326"/>
                    <a:pt x="1745526" y="1407993"/>
                  </a:cubicBezTo>
                  <a:lnTo>
                    <a:pt x="1740707" y="1414532"/>
                  </a:lnTo>
                  <a:cubicBezTo>
                    <a:pt x="1739560" y="1416024"/>
                    <a:pt x="1738355" y="1416770"/>
                    <a:pt x="1737093" y="1416770"/>
                  </a:cubicBezTo>
                  <a:cubicBezTo>
                    <a:pt x="1736176" y="1416770"/>
                    <a:pt x="1735201" y="1416368"/>
                    <a:pt x="1734168" y="1415565"/>
                  </a:cubicBezTo>
                  <a:lnTo>
                    <a:pt x="1720918" y="1405928"/>
                  </a:lnTo>
                  <a:cubicBezTo>
                    <a:pt x="1719312" y="1404896"/>
                    <a:pt x="1718509" y="1403691"/>
                    <a:pt x="1718509" y="1402315"/>
                  </a:cubicBezTo>
                  <a:cubicBezTo>
                    <a:pt x="1718509" y="1401282"/>
                    <a:pt x="1718910" y="1400250"/>
                    <a:pt x="1719713" y="1399217"/>
                  </a:cubicBezTo>
                  <a:lnTo>
                    <a:pt x="1724704" y="1392678"/>
                  </a:lnTo>
                  <a:cubicBezTo>
                    <a:pt x="1742715" y="1367898"/>
                    <a:pt x="1768527" y="1355508"/>
                    <a:pt x="1802141" y="1355508"/>
                  </a:cubicBezTo>
                  <a:close/>
                  <a:moveTo>
                    <a:pt x="1245500" y="1355508"/>
                  </a:moveTo>
                  <a:cubicBezTo>
                    <a:pt x="1266035" y="1355508"/>
                    <a:pt x="1283588" y="1362793"/>
                    <a:pt x="1298157" y="1377363"/>
                  </a:cubicBezTo>
                  <a:cubicBezTo>
                    <a:pt x="1312727" y="1391932"/>
                    <a:pt x="1320012" y="1409485"/>
                    <a:pt x="1320012" y="1430020"/>
                  </a:cubicBezTo>
                  <a:lnTo>
                    <a:pt x="1320012" y="1517954"/>
                  </a:lnTo>
                  <a:cubicBezTo>
                    <a:pt x="1320012" y="1521510"/>
                    <a:pt x="1318750" y="1524550"/>
                    <a:pt x="1316226" y="1527074"/>
                  </a:cubicBezTo>
                  <a:cubicBezTo>
                    <a:pt x="1313587" y="1529598"/>
                    <a:pt x="1310490" y="1530860"/>
                    <a:pt x="1306934" y="1530860"/>
                  </a:cubicBezTo>
                  <a:lnTo>
                    <a:pt x="1117485" y="1530860"/>
                  </a:lnTo>
                  <a:lnTo>
                    <a:pt x="1112825" y="1530860"/>
                  </a:lnTo>
                  <a:lnTo>
                    <a:pt x="1105439" y="1530860"/>
                  </a:lnTo>
                  <a:cubicBezTo>
                    <a:pt x="1088231" y="1530860"/>
                    <a:pt x="1075324" y="1526558"/>
                    <a:pt x="1066720" y="1517954"/>
                  </a:cubicBezTo>
                  <a:cubicBezTo>
                    <a:pt x="1066491" y="1517725"/>
                    <a:pt x="1066319" y="1517495"/>
                    <a:pt x="1066204" y="1517266"/>
                  </a:cubicBezTo>
                  <a:cubicBezTo>
                    <a:pt x="1066089" y="1517495"/>
                    <a:pt x="1065860" y="1517782"/>
                    <a:pt x="1065516" y="1518126"/>
                  </a:cubicBezTo>
                  <a:cubicBezTo>
                    <a:pt x="1065286" y="1518470"/>
                    <a:pt x="1065114" y="1518700"/>
                    <a:pt x="1065000" y="1518815"/>
                  </a:cubicBezTo>
                  <a:cubicBezTo>
                    <a:pt x="1056969" y="1526845"/>
                    <a:pt x="1046071" y="1530860"/>
                    <a:pt x="1032304" y="1530860"/>
                  </a:cubicBezTo>
                  <a:lnTo>
                    <a:pt x="1014854" y="1530860"/>
                  </a:lnTo>
                  <a:lnTo>
                    <a:pt x="979475" y="1530860"/>
                  </a:lnTo>
                  <a:lnTo>
                    <a:pt x="948179" y="1530860"/>
                  </a:lnTo>
                  <a:lnTo>
                    <a:pt x="943095" y="1530860"/>
                  </a:lnTo>
                  <a:lnTo>
                    <a:pt x="881504" y="1530860"/>
                  </a:lnTo>
                  <a:lnTo>
                    <a:pt x="876420" y="1530860"/>
                  </a:lnTo>
                  <a:lnTo>
                    <a:pt x="809745" y="1530860"/>
                  </a:lnTo>
                  <a:lnTo>
                    <a:pt x="809745" y="1505048"/>
                  </a:lnTo>
                  <a:lnTo>
                    <a:pt x="876420" y="1505048"/>
                  </a:lnTo>
                  <a:lnTo>
                    <a:pt x="881504" y="1505048"/>
                  </a:lnTo>
                  <a:lnTo>
                    <a:pt x="943095" y="1505048"/>
                  </a:lnTo>
                  <a:lnTo>
                    <a:pt x="948179" y="1505048"/>
                  </a:lnTo>
                  <a:lnTo>
                    <a:pt x="979475" y="1505048"/>
                  </a:lnTo>
                  <a:lnTo>
                    <a:pt x="1014854" y="1505048"/>
                  </a:lnTo>
                  <a:lnTo>
                    <a:pt x="1032992" y="1505048"/>
                  </a:lnTo>
                  <a:cubicBezTo>
                    <a:pt x="1039187" y="1505048"/>
                    <a:pt x="1043776" y="1503499"/>
                    <a:pt x="1046759" y="1500402"/>
                  </a:cubicBezTo>
                  <a:cubicBezTo>
                    <a:pt x="1049856" y="1497419"/>
                    <a:pt x="1051405" y="1492543"/>
                    <a:pt x="1051405" y="1485775"/>
                  </a:cubicBezTo>
                  <a:lnTo>
                    <a:pt x="1051405" y="1367382"/>
                  </a:lnTo>
                  <a:cubicBezTo>
                    <a:pt x="1051405" y="1364170"/>
                    <a:pt x="1052954" y="1362564"/>
                    <a:pt x="1056051" y="1362564"/>
                  </a:cubicBezTo>
                  <a:lnTo>
                    <a:pt x="1072399" y="1362564"/>
                  </a:lnTo>
                  <a:cubicBezTo>
                    <a:pt x="1075611" y="1362564"/>
                    <a:pt x="1077217" y="1364170"/>
                    <a:pt x="1077217" y="1367382"/>
                  </a:cubicBezTo>
                  <a:lnTo>
                    <a:pt x="1077217" y="1490593"/>
                  </a:lnTo>
                  <a:cubicBezTo>
                    <a:pt x="1077217" y="1494608"/>
                    <a:pt x="1078193" y="1497591"/>
                    <a:pt x="1080143" y="1499541"/>
                  </a:cubicBezTo>
                  <a:cubicBezTo>
                    <a:pt x="1083814" y="1503212"/>
                    <a:pt x="1090812" y="1505048"/>
                    <a:pt x="1101137" y="1505048"/>
                  </a:cubicBezTo>
                  <a:lnTo>
                    <a:pt x="1112825" y="1505048"/>
                  </a:lnTo>
                  <a:lnTo>
                    <a:pt x="1117485" y="1505048"/>
                  </a:lnTo>
                  <a:lnTo>
                    <a:pt x="1189229" y="1505048"/>
                  </a:lnTo>
                  <a:cubicBezTo>
                    <a:pt x="1177183" y="1491052"/>
                    <a:pt x="1171161" y="1474819"/>
                    <a:pt x="1171161" y="1456348"/>
                  </a:cubicBezTo>
                  <a:lnTo>
                    <a:pt x="1171161" y="1430020"/>
                  </a:lnTo>
                  <a:cubicBezTo>
                    <a:pt x="1171161" y="1409485"/>
                    <a:pt x="1178445" y="1391932"/>
                    <a:pt x="1193015" y="1377363"/>
                  </a:cubicBezTo>
                  <a:cubicBezTo>
                    <a:pt x="1207470" y="1362793"/>
                    <a:pt x="1224965" y="1355508"/>
                    <a:pt x="1245500" y="1355508"/>
                  </a:cubicBezTo>
                  <a:close/>
                  <a:moveTo>
                    <a:pt x="74339" y="1355508"/>
                  </a:moveTo>
                  <a:cubicBezTo>
                    <a:pt x="94874" y="1355508"/>
                    <a:pt x="112427" y="1362793"/>
                    <a:pt x="126996" y="1377363"/>
                  </a:cubicBezTo>
                  <a:cubicBezTo>
                    <a:pt x="141451" y="1391932"/>
                    <a:pt x="148679" y="1409485"/>
                    <a:pt x="148679" y="1430020"/>
                  </a:cubicBezTo>
                  <a:lnTo>
                    <a:pt x="148679" y="1505048"/>
                  </a:lnTo>
                  <a:lnTo>
                    <a:pt x="190620" y="1505048"/>
                  </a:lnTo>
                  <a:lnTo>
                    <a:pt x="204089" y="1505048"/>
                  </a:lnTo>
                  <a:lnTo>
                    <a:pt x="257295" y="1505048"/>
                  </a:lnTo>
                  <a:lnTo>
                    <a:pt x="262379" y="1505048"/>
                  </a:lnTo>
                  <a:lnTo>
                    <a:pt x="323970" y="1505048"/>
                  </a:lnTo>
                  <a:lnTo>
                    <a:pt x="329054" y="1505048"/>
                  </a:lnTo>
                  <a:lnTo>
                    <a:pt x="395729" y="1505048"/>
                  </a:lnTo>
                  <a:lnTo>
                    <a:pt x="395729" y="1530860"/>
                  </a:lnTo>
                  <a:lnTo>
                    <a:pt x="329054" y="1530860"/>
                  </a:lnTo>
                  <a:lnTo>
                    <a:pt x="323970" y="1530860"/>
                  </a:lnTo>
                  <a:lnTo>
                    <a:pt x="262379" y="1530860"/>
                  </a:lnTo>
                  <a:lnTo>
                    <a:pt x="257295" y="1530860"/>
                  </a:lnTo>
                  <a:lnTo>
                    <a:pt x="204089" y="1530860"/>
                  </a:lnTo>
                  <a:lnTo>
                    <a:pt x="190620" y="1530860"/>
                  </a:lnTo>
                  <a:lnTo>
                    <a:pt x="74339" y="1530860"/>
                  </a:lnTo>
                  <a:cubicBezTo>
                    <a:pt x="53804" y="1530860"/>
                    <a:pt x="36309" y="1523575"/>
                    <a:pt x="21854" y="1509006"/>
                  </a:cubicBezTo>
                  <a:cubicBezTo>
                    <a:pt x="7284" y="1494436"/>
                    <a:pt x="0" y="1476884"/>
                    <a:pt x="0" y="1456348"/>
                  </a:cubicBezTo>
                  <a:lnTo>
                    <a:pt x="0" y="1430020"/>
                  </a:lnTo>
                  <a:cubicBezTo>
                    <a:pt x="0" y="1409485"/>
                    <a:pt x="7284" y="1391932"/>
                    <a:pt x="21854" y="1377363"/>
                  </a:cubicBezTo>
                  <a:cubicBezTo>
                    <a:pt x="36309" y="1362793"/>
                    <a:pt x="53804" y="1355508"/>
                    <a:pt x="74339" y="1355508"/>
                  </a:cubicBezTo>
                  <a:close/>
                  <a:moveTo>
                    <a:pt x="1982558" y="1304572"/>
                  </a:moveTo>
                  <a:lnTo>
                    <a:pt x="1999077" y="1304572"/>
                  </a:lnTo>
                  <a:cubicBezTo>
                    <a:pt x="2002175" y="1304572"/>
                    <a:pt x="2003724" y="1306120"/>
                    <a:pt x="2003724" y="1309218"/>
                  </a:cubicBezTo>
                  <a:lnTo>
                    <a:pt x="2003724" y="1470975"/>
                  </a:lnTo>
                  <a:cubicBezTo>
                    <a:pt x="2003724" y="1474188"/>
                    <a:pt x="2002175" y="1475794"/>
                    <a:pt x="1999077" y="1475794"/>
                  </a:cubicBezTo>
                  <a:lnTo>
                    <a:pt x="1982558" y="1475794"/>
                  </a:lnTo>
                  <a:cubicBezTo>
                    <a:pt x="1979460" y="1475794"/>
                    <a:pt x="1977911" y="1474188"/>
                    <a:pt x="1977911" y="1470975"/>
                  </a:cubicBezTo>
                  <a:lnTo>
                    <a:pt x="1977911" y="1309218"/>
                  </a:lnTo>
                  <a:cubicBezTo>
                    <a:pt x="1977911" y="1306120"/>
                    <a:pt x="1979460" y="1304572"/>
                    <a:pt x="1982558" y="1304572"/>
                  </a:cubicBezTo>
                  <a:close/>
                  <a:moveTo>
                    <a:pt x="1648657" y="1290633"/>
                  </a:moveTo>
                  <a:lnTo>
                    <a:pt x="1665865" y="1290633"/>
                  </a:lnTo>
                  <a:cubicBezTo>
                    <a:pt x="1669077" y="1290633"/>
                    <a:pt x="1670684" y="1292182"/>
                    <a:pt x="1670684" y="1295279"/>
                  </a:cubicBezTo>
                  <a:lnTo>
                    <a:pt x="1670684" y="1316101"/>
                  </a:lnTo>
                  <a:cubicBezTo>
                    <a:pt x="1670684" y="1319199"/>
                    <a:pt x="1669077" y="1320747"/>
                    <a:pt x="1665865" y="1320747"/>
                  </a:cubicBezTo>
                  <a:lnTo>
                    <a:pt x="1648657" y="1320747"/>
                  </a:lnTo>
                  <a:cubicBezTo>
                    <a:pt x="1645560" y="1320747"/>
                    <a:pt x="1644011" y="1319199"/>
                    <a:pt x="1644011" y="1316101"/>
                  </a:cubicBezTo>
                  <a:lnTo>
                    <a:pt x="1644011" y="1295279"/>
                  </a:lnTo>
                  <a:cubicBezTo>
                    <a:pt x="1644011" y="1292182"/>
                    <a:pt x="1645560" y="1290633"/>
                    <a:pt x="1648657" y="1290633"/>
                  </a:cubicBezTo>
                  <a:close/>
                  <a:moveTo>
                    <a:pt x="1601678" y="1290633"/>
                  </a:moveTo>
                  <a:lnTo>
                    <a:pt x="1619231" y="1290633"/>
                  </a:lnTo>
                  <a:cubicBezTo>
                    <a:pt x="1622328" y="1290633"/>
                    <a:pt x="1623877" y="1292182"/>
                    <a:pt x="1623877" y="1295279"/>
                  </a:cubicBezTo>
                  <a:lnTo>
                    <a:pt x="1623877" y="1316101"/>
                  </a:lnTo>
                  <a:cubicBezTo>
                    <a:pt x="1623877" y="1319199"/>
                    <a:pt x="1622328" y="1320747"/>
                    <a:pt x="1619231" y="1320747"/>
                  </a:cubicBezTo>
                  <a:lnTo>
                    <a:pt x="1601678" y="1320747"/>
                  </a:lnTo>
                  <a:cubicBezTo>
                    <a:pt x="1598466" y="1320747"/>
                    <a:pt x="1596860" y="1319199"/>
                    <a:pt x="1596860" y="1316101"/>
                  </a:cubicBezTo>
                  <a:lnTo>
                    <a:pt x="1596860" y="1295279"/>
                  </a:lnTo>
                  <a:cubicBezTo>
                    <a:pt x="1596860" y="1292182"/>
                    <a:pt x="1598466" y="1290633"/>
                    <a:pt x="1601678" y="1290633"/>
                  </a:cubicBezTo>
                  <a:close/>
                  <a:moveTo>
                    <a:pt x="1232594" y="1290633"/>
                  </a:moveTo>
                  <a:lnTo>
                    <a:pt x="1249802" y="1290633"/>
                  </a:lnTo>
                  <a:cubicBezTo>
                    <a:pt x="1253014" y="1290633"/>
                    <a:pt x="1254621" y="1292182"/>
                    <a:pt x="1254621" y="1295279"/>
                  </a:cubicBezTo>
                  <a:lnTo>
                    <a:pt x="1254621" y="1316101"/>
                  </a:lnTo>
                  <a:cubicBezTo>
                    <a:pt x="1254621" y="1319199"/>
                    <a:pt x="1253014" y="1320747"/>
                    <a:pt x="1249802" y="1320747"/>
                  </a:cubicBezTo>
                  <a:lnTo>
                    <a:pt x="1232594" y="1320747"/>
                  </a:lnTo>
                  <a:cubicBezTo>
                    <a:pt x="1229497" y="1320747"/>
                    <a:pt x="1227948" y="1319199"/>
                    <a:pt x="1227948" y="1316101"/>
                  </a:cubicBezTo>
                  <a:lnTo>
                    <a:pt x="1227948" y="1295279"/>
                  </a:lnTo>
                  <a:cubicBezTo>
                    <a:pt x="1227948" y="1292182"/>
                    <a:pt x="1229497" y="1290633"/>
                    <a:pt x="1232594" y="1290633"/>
                  </a:cubicBezTo>
                  <a:close/>
                  <a:moveTo>
                    <a:pt x="84148" y="1290633"/>
                  </a:moveTo>
                  <a:lnTo>
                    <a:pt x="101528" y="1290633"/>
                  </a:lnTo>
                  <a:cubicBezTo>
                    <a:pt x="104740" y="1290633"/>
                    <a:pt x="106347" y="1292182"/>
                    <a:pt x="106347" y="1295279"/>
                  </a:cubicBezTo>
                  <a:lnTo>
                    <a:pt x="106347" y="1316101"/>
                  </a:lnTo>
                  <a:cubicBezTo>
                    <a:pt x="106347" y="1319199"/>
                    <a:pt x="104740" y="1320747"/>
                    <a:pt x="101528" y="1320747"/>
                  </a:cubicBezTo>
                  <a:lnTo>
                    <a:pt x="84148" y="1320747"/>
                  </a:lnTo>
                  <a:cubicBezTo>
                    <a:pt x="81050" y="1320747"/>
                    <a:pt x="79502" y="1319199"/>
                    <a:pt x="79502" y="1316101"/>
                  </a:cubicBezTo>
                  <a:lnTo>
                    <a:pt x="79502" y="1295279"/>
                  </a:lnTo>
                  <a:cubicBezTo>
                    <a:pt x="79502" y="1292182"/>
                    <a:pt x="81050" y="1290633"/>
                    <a:pt x="84148" y="1290633"/>
                  </a:cubicBezTo>
                  <a:close/>
                  <a:moveTo>
                    <a:pt x="37169" y="1290633"/>
                  </a:moveTo>
                  <a:lnTo>
                    <a:pt x="54550" y="1290633"/>
                  </a:lnTo>
                  <a:cubicBezTo>
                    <a:pt x="57762" y="1290633"/>
                    <a:pt x="59368" y="1292182"/>
                    <a:pt x="59368" y="1295279"/>
                  </a:cubicBezTo>
                  <a:lnTo>
                    <a:pt x="59368" y="1316101"/>
                  </a:lnTo>
                  <a:cubicBezTo>
                    <a:pt x="59368" y="1319199"/>
                    <a:pt x="57762" y="1320747"/>
                    <a:pt x="54550" y="1320747"/>
                  </a:cubicBezTo>
                  <a:lnTo>
                    <a:pt x="37169" y="1320747"/>
                  </a:lnTo>
                  <a:cubicBezTo>
                    <a:pt x="34072" y="1320747"/>
                    <a:pt x="32523" y="1319199"/>
                    <a:pt x="32523" y="1316101"/>
                  </a:cubicBezTo>
                  <a:lnTo>
                    <a:pt x="32523" y="1295279"/>
                  </a:lnTo>
                  <a:cubicBezTo>
                    <a:pt x="32523" y="1292182"/>
                    <a:pt x="34072" y="1290633"/>
                    <a:pt x="37169" y="1290633"/>
                  </a:cubicBezTo>
                  <a:close/>
                  <a:moveTo>
                    <a:pt x="2150291" y="1276350"/>
                  </a:moveTo>
                  <a:lnTo>
                    <a:pt x="2166983" y="1276350"/>
                  </a:lnTo>
                  <a:cubicBezTo>
                    <a:pt x="2169966" y="1276350"/>
                    <a:pt x="2171458" y="1277899"/>
                    <a:pt x="2171458" y="1280996"/>
                  </a:cubicBezTo>
                  <a:lnTo>
                    <a:pt x="2171458" y="1526214"/>
                  </a:lnTo>
                  <a:cubicBezTo>
                    <a:pt x="2171458" y="1529311"/>
                    <a:pt x="2169966" y="1530860"/>
                    <a:pt x="2166983" y="1530860"/>
                  </a:cubicBezTo>
                  <a:lnTo>
                    <a:pt x="2150291" y="1530860"/>
                  </a:lnTo>
                  <a:cubicBezTo>
                    <a:pt x="2147194" y="1530860"/>
                    <a:pt x="2145645" y="1529311"/>
                    <a:pt x="2145645" y="1526214"/>
                  </a:cubicBezTo>
                  <a:lnTo>
                    <a:pt x="2145645" y="1280996"/>
                  </a:lnTo>
                  <a:cubicBezTo>
                    <a:pt x="2145645" y="1277899"/>
                    <a:pt x="2147194" y="1276350"/>
                    <a:pt x="2150291" y="1276350"/>
                  </a:cubicBezTo>
                  <a:close/>
                  <a:moveTo>
                    <a:pt x="2071868" y="1276350"/>
                  </a:moveTo>
                  <a:lnTo>
                    <a:pt x="2088216" y="1276350"/>
                  </a:lnTo>
                  <a:cubicBezTo>
                    <a:pt x="2091428" y="1276350"/>
                    <a:pt x="2093034" y="1277956"/>
                    <a:pt x="2093034" y="1281168"/>
                  </a:cubicBezTo>
                  <a:lnTo>
                    <a:pt x="2093034" y="1470803"/>
                  </a:lnTo>
                  <a:cubicBezTo>
                    <a:pt x="2093034" y="1489618"/>
                    <a:pt x="2087700" y="1504302"/>
                    <a:pt x="2077031" y="1514857"/>
                  </a:cubicBezTo>
                  <a:cubicBezTo>
                    <a:pt x="2066476" y="1525526"/>
                    <a:pt x="2051792" y="1530860"/>
                    <a:pt x="2032978" y="1530860"/>
                  </a:cubicBezTo>
                  <a:lnTo>
                    <a:pt x="1928696" y="1530860"/>
                  </a:lnTo>
                  <a:cubicBezTo>
                    <a:pt x="1925598" y="1530860"/>
                    <a:pt x="1924049" y="1529254"/>
                    <a:pt x="1924049" y="1526042"/>
                  </a:cubicBezTo>
                  <a:lnTo>
                    <a:pt x="1924049" y="1509694"/>
                  </a:lnTo>
                  <a:cubicBezTo>
                    <a:pt x="1924049" y="1506597"/>
                    <a:pt x="1925598" y="1505048"/>
                    <a:pt x="1928696" y="1505048"/>
                  </a:cubicBezTo>
                  <a:lnTo>
                    <a:pt x="2032978" y="1505048"/>
                  </a:lnTo>
                  <a:cubicBezTo>
                    <a:pt x="2044794" y="1505048"/>
                    <a:pt x="2053455" y="1502295"/>
                    <a:pt x="2058962" y="1496788"/>
                  </a:cubicBezTo>
                  <a:cubicBezTo>
                    <a:pt x="2064354" y="1491281"/>
                    <a:pt x="2067050" y="1482620"/>
                    <a:pt x="2067050" y="1470803"/>
                  </a:cubicBezTo>
                  <a:lnTo>
                    <a:pt x="2067050" y="1281168"/>
                  </a:lnTo>
                  <a:cubicBezTo>
                    <a:pt x="2067050" y="1277956"/>
                    <a:pt x="2068656" y="1276350"/>
                    <a:pt x="2071868" y="1276350"/>
                  </a:cubicBezTo>
                  <a:close/>
                  <a:moveTo>
                    <a:pt x="1378767" y="1276350"/>
                  </a:moveTo>
                  <a:lnTo>
                    <a:pt x="1395459" y="1276350"/>
                  </a:lnTo>
                  <a:cubicBezTo>
                    <a:pt x="1398441" y="1276350"/>
                    <a:pt x="1399933" y="1277899"/>
                    <a:pt x="1399933" y="1280996"/>
                  </a:cubicBezTo>
                  <a:lnTo>
                    <a:pt x="1399933" y="1526214"/>
                  </a:lnTo>
                  <a:cubicBezTo>
                    <a:pt x="1399933" y="1529311"/>
                    <a:pt x="1398441" y="1530860"/>
                    <a:pt x="1395459" y="1530860"/>
                  </a:cubicBezTo>
                  <a:lnTo>
                    <a:pt x="1378767" y="1530860"/>
                  </a:lnTo>
                  <a:cubicBezTo>
                    <a:pt x="1375669" y="1530860"/>
                    <a:pt x="1374120" y="1529311"/>
                    <a:pt x="1374120" y="1526214"/>
                  </a:cubicBezTo>
                  <a:lnTo>
                    <a:pt x="1374120" y="1280996"/>
                  </a:lnTo>
                  <a:cubicBezTo>
                    <a:pt x="1374120" y="1277899"/>
                    <a:pt x="1375669" y="1276350"/>
                    <a:pt x="1378767" y="1276350"/>
                  </a:cubicBezTo>
                  <a:close/>
                  <a:moveTo>
                    <a:pt x="1164328" y="1135791"/>
                  </a:moveTo>
                  <a:lnTo>
                    <a:pt x="1181709" y="1135791"/>
                  </a:lnTo>
                  <a:cubicBezTo>
                    <a:pt x="1184921" y="1135791"/>
                    <a:pt x="1186527" y="1137397"/>
                    <a:pt x="1186527" y="1140610"/>
                  </a:cubicBezTo>
                  <a:lnTo>
                    <a:pt x="1186527" y="1161260"/>
                  </a:lnTo>
                  <a:cubicBezTo>
                    <a:pt x="1186527" y="1164357"/>
                    <a:pt x="1184921" y="1165906"/>
                    <a:pt x="1181709" y="1165906"/>
                  </a:cubicBezTo>
                  <a:lnTo>
                    <a:pt x="1164328" y="1165906"/>
                  </a:lnTo>
                  <a:cubicBezTo>
                    <a:pt x="1161231" y="1165906"/>
                    <a:pt x="1159682" y="1164357"/>
                    <a:pt x="1159682" y="1161260"/>
                  </a:cubicBezTo>
                  <a:lnTo>
                    <a:pt x="1159682" y="1140610"/>
                  </a:lnTo>
                  <a:cubicBezTo>
                    <a:pt x="1159682" y="1137397"/>
                    <a:pt x="1161231" y="1135791"/>
                    <a:pt x="1164328" y="1135791"/>
                  </a:cubicBezTo>
                  <a:close/>
                  <a:moveTo>
                    <a:pt x="1117350" y="1135791"/>
                  </a:moveTo>
                  <a:lnTo>
                    <a:pt x="1134730" y="1135791"/>
                  </a:lnTo>
                  <a:cubicBezTo>
                    <a:pt x="1137942" y="1135791"/>
                    <a:pt x="1139549" y="1137397"/>
                    <a:pt x="1139549" y="1140610"/>
                  </a:cubicBezTo>
                  <a:lnTo>
                    <a:pt x="1139549" y="1161260"/>
                  </a:lnTo>
                  <a:cubicBezTo>
                    <a:pt x="1139549" y="1164357"/>
                    <a:pt x="1137942" y="1165906"/>
                    <a:pt x="1134730" y="1165906"/>
                  </a:cubicBezTo>
                  <a:lnTo>
                    <a:pt x="1117350" y="1165906"/>
                  </a:lnTo>
                  <a:cubicBezTo>
                    <a:pt x="1114252" y="1165906"/>
                    <a:pt x="1112704" y="1164357"/>
                    <a:pt x="1112704" y="1161260"/>
                  </a:cubicBezTo>
                  <a:lnTo>
                    <a:pt x="1112704" y="1140610"/>
                  </a:lnTo>
                  <a:cubicBezTo>
                    <a:pt x="1112704" y="1137397"/>
                    <a:pt x="1114252" y="1135791"/>
                    <a:pt x="1117350" y="1135791"/>
                  </a:cubicBezTo>
                  <a:close/>
                  <a:moveTo>
                    <a:pt x="1949164" y="1133382"/>
                  </a:moveTo>
                  <a:lnTo>
                    <a:pt x="1966372" y="1133382"/>
                  </a:lnTo>
                  <a:cubicBezTo>
                    <a:pt x="1969585" y="1133382"/>
                    <a:pt x="1971191" y="1134988"/>
                    <a:pt x="1971191" y="1138200"/>
                  </a:cubicBezTo>
                  <a:lnTo>
                    <a:pt x="1971191" y="1158850"/>
                  </a:lnTo>
                  <a:cubicBezTo>
                    <a:pt x="1971191" y="1161948"/>
                    <a:pt x="1969585" y="1163497"/>
                    <a:pt x="1966372" y="1163497"/>
                  </a:cubicBezTo>
                  <a:lnTo>
                    <a:pt x="1949164" y="1163497"/>
                  </a:lnTo>
                  <a:cubicBezTo>
                    <a:pt x="1945952" y="1163497"/>
                    <a:pt x="1944346" y="1161948"/>
                    <a:pt x="1944346" y="1158850"/>
                  </a:cubicBezTo>
                  <a:lnTo>
                    <a:pt x="1944346" y="1138200"/>
                  </a:lnTo>
                  <a:cubicBezTo>
                    <a:pt x="1944346" y="1134988"/>
                    <a:pt x="1945952" y="1133382"/>
                    <a:pt x="1949164" y="1133382"/>
                  </a:cubicBezTo>
                  <a:close/>
                  <a:moveTo>
                    <a:pt x="1489504" y="1133382"/>
                  </a:moveTo>
                  <a:lnTo>
                    <a:pt x="1506884" y="1133382"/>
                  </a:lnTo>
                  <a:cubicBezTo>
                    <a:pt x="1509867" y="1133382"/>
                    <a:pt x="1511358" y="1134988"/>
                    <a:pt x="1511358" y="1138200"/>
                  </a:cubicBezTo>
                  <a:lnTo>
                    <a:pt x="1511358" y="1158850"/>
                  </a:lnTo>
                  <a:cubicBezTo>
                    <a:pt x="1511358" y="1161948"/>
                    <a:pt x="1509867" y="1163497"/>
                    <a:pt x="1506884" y="1163497"/>
                  </a:cubicBezTo>
                  <a:lnTo>
                    <a:pt x="1489504" y="1163497"/>
                  </a:lnTo>
                  <a:cubicBezTo>
                    <a:pt x="1486292" y="1163497"/>
                    <a:pt x="1484686" y="1161948"/>
                    <a:pt x="1484686" y="1158850"/>
                  </a:cubicBezTo>
                  <a:lnTo>
                    <a:pt x="1484686" y="1138200"/>
                  </a:lnTo>
                  <a:cubicBezTo>
                    <a:pt x="1484686" y="1134988"/>
                    <a:pt x="1486292" y="1133382"/>
                    <a:pt x="1489504" y="1133382"/>
                  </a:cubicBezTo>
                  <a:close/>
                  <a:moveTo>
                    <a:pt x="485895" y="1076423"/>
                  </a:moveTo>
                  <a:lnTo>
                    <a:pt x="552570" y="1076423"/>
                  </a:lnTo>
                  <a:lnTo>
                    <a:pt x="557654" y="1076423"/>
                  </a:lnTo>
                  <a:lnTo>
                    <a:pt x="619245" y="1076423"/>
                  </a:lnTo>
                  <a:lnTo>
                    <a:pt x="624329" y="1076423"/>
                  </a:lnTo>
                  <a:lnTo>
                    <a:pt x="685920" y="1076423"/>
                  </a:lnTo>
                  <a:lnTo>
                    <a:pt x="691004" y="1076423"/>
                  </a:lnTo>
                  <a:lnTo>
                    <a:pt x="752595" y="1076423"/>
                  </a:lnTo>
                  <a:lnTo>
                    <a:pt x="757679" y="1076423"/>
                  </a:lnTo>
                  <a:lnTo>
                    <a:pt x="819270" y="1076423"/>
                  </a:lnTo>
                  <a:lnTo>
                    <a:pt x="824354" y="1076423"/>
                  </a:lnTo>
                  <a:lnTo>
                    <a:pt x="891029" y="1076423"/>
                  </a:lnTo>
                  <a:lnTo>
                    <a:pt x="891029" y="1102235"/>
                  </a:lnTo>
                  <a:lnTo>
                    <a:pt x="824354" y="1102235"/>
                  </a:lnTo>
                  <a:lnTo>
                    <a:pt x="819270" y="1102235"/>
                  </a:lnTo>
                  <a:lnTo>
                    <a:pt x="757679" y="1102235"/>
                  </a:lnTo>
                  <a:lnTo>
                    <a:pt x="752595" y="1102235"/>
                  </a:lnTo>
                  <a:lnTo>
                    <a:pt x="691004" y="1102235"/>
                  </a:lnTo>
                  <a:lnTo>
                    <a:pt x="685920" y="1102235"/>
                  </a:lnTo>
                  <a:lnTo>
                    <a:pt x="624329" y="1102235"/>
                  </a:lnTo>
                  <a:lnTo>
                    <a:pt x="619245" y="1102235"/>
                  </a:lnTo>
                  <a:lnTo>
                    <a:pt x="557654" y="1102235"/>
                  </a:lnTo>
                  <a:lnTo>
                    <a:pt x="552570" y="1102235"/>
                  </a:lnTo>
                  <a:lnTo>
                    <a:pt x="485895" y="1102235"/>
                  </a:lnTo>
                  <a:close/>
                  <a:moveTo>
                    <a:pt x="1757795" y="952868"/>
                  </a:moveTo>
                  <a:cubicBezTo>
                    <a:pt x="1744372" y="952868"/>
                    <a:pt x="1732900" y="957628"/>
                    <a:pt x="1723378" y="967150"/>
                  </a:cubicBezTo>
                  <a:cubicBezTo>
                    <a:pt x="1713856" y="976558"/>
                    <a:pt x="1709095" y="987972"/>
                    <a:pt x="1709095" y="1001395"/>
                  </a:cubicBezTo>
                  <a:lnTo>
                    <a:pt x="1709095" y="1027896"/>
                  </a:lnTo>
                  <a:cubicBezTo>
                    <a:pt x="1709095" y="1041203"/>
                    <a:pt x="1713856" y="1052618"/>
                    <a:pt x="1723378" y="1062140"/>
                  </a:cubicBezTo>
                  <a:cubicBezTo>
                    <a:pt x="1732900" y="1071662"/>
                    <a:pt x="1744372" y="1076423"/>
                    <a:pt x="1757795" y="1076423"/>
                  </a:cubicBezTo>
                  <a:lnTo>
                    <a:pt x="1806322" y="1076423"/>
                  </a:lnTo>
                  <a:lnTo>
                    <a:pt x="1806322" y="1001395"/>
                  </a:lnTo>
                  <a:cubicBezTo>
                    <a:pt x="1806322" y="987972"/>
                    <a:pt x="1801561" y="976558"/>
                    <a:pt x="1792039" y="967150"/>
                  </a:cubicBezTo>
                  <a:cubicBezTo>
                    <a:pt x="1782517" y="957628"/>
                    <a:pt x="1771102" y="952868"/>
                    <a:pt x="1757795" y="952868"/>
                  </a:cubicBezTo>
                  <a:close/>
                  <a:moveTo>
                    <a:pt x="1319645" y="952868"/>
                  </a:moveTo>
                  <a:cubicBezTo>
                    <a:pt x="1306222" y="952868"/>
                    <a:pt x="1294750" y="957628"/>
                    <a:pt x="1285228" y="967150"/>
                  </a:cubicBezTo>
                  <a:cubicBezTo>
                    <a:pt x="1275706" y="976558"/>
                    <a:pt x="1270945" y="987972"/>
                    <a:pt x="1270945" y="1001395"/>
                  </a:cubicBezTo>
                  <a:lnTo>
                    <a:pt x="1270945" y="1027896"/>
                  </a:lnTo>
                  <a:cubicBezTo>
                    <a:pt x="1270945" y="1041203"/>
                    <a:pt x="1275706" y="1052618"/>
                    <a:pt x="1285228" y="1062140"/>
                  </a:cubicBezTo>
                  <a:cubicBezTo>
                    <a:pt x="1294750" y="1071662"/>
                    <a:pt x="1306222" y="1076423"/>
                    <a:pt x="1319645" y="1076423"/>
                  </a:cubicBezTo>
                  <a:lnTo>
                    <a:pt x="1368172" y="1076423"/>
                  </a:lnTo>
                  <a:lnTo>
                    <a:pt x="1368172" y="1001395"/>
                  </a:lnTo>
                  <a:cubicBezTo>
                    <a:pt x="1368172" y="987972"/>
                    <a:pt x="1363411" y="976558"/>
                    <a:pt x="1353889" y="967150"/>
                  </a:cubicBezTo>
                  <a:cubicBezTo>
                    <a:pt x="1344367" y="957628"/>
                    <a:pt x="1332952" y="952868"/>
                    <a:pt x="1319645" y="952868"/>
                  </a:cubicBezTo>
                  <a:close/>
                  <a:moveTo>
                    <a:pt x="1614534" y="934111"/>
                  </a:moveTo>
                  <a:lnTo>
                    <a:pt x="1631226" y="934111"/>
                  </a:lnTo>
                  <a:cubicBezTo>
                    <a:pt x="1634323" y="934111"/>
                    <a:pt x="1635872" y="935659"/>
                    <a:pt x="1635872" y="938757"/>
                  </a:cubicBezTo>
                  <a:lnTo>
                    <a:pt x="1635872" y="1115658"/>
                  </a:lnTo>
                  <a:cubicBezTo>
                    <a:pt x="1635872" y="1134472"/>
                    <a:pt x="1630595" y="1149156"/>
                    <a:pt x="1620040" y="1159711"/>
                  </a:cubicBezTo>
                  <a:cubicBezTo>
                    <a:pt x="1609371" y="1170380"/>
                    <a:pt x="1594629" y="1175714"/>
                    <a:pt x="1575815" y="1175714"/>
                  </a:cubicBezTo>
                  <a:lnTo>
                    <a:pt x="1558263" y="1175714"/>
                  </a:lnTo>
                  <a:cubicBezTo>
                    <a:pt x="1555165" y="1175714"/>
                    <a:pt x="1553616" y="1174108"/>
                    <a:pt x="1553616" y="1170896"/>
                  </a:cubicBezTo>
                  <a:lnTo>
                    <a:pt x="1553616" y="1154548"/>
                  </a:lnTo>
                  <a:cubicBezTo>
                    <a:pt x="1553616" y="1151336"/>
                    <a:pt x="1555165" y="1149730"/>
                    <a:pt x="1558263" y="1149730"/>
                  </a:cubicBezTo>
                  <a:lnTo>
                    <a:pt x="1575815" y="1149730"/>
                  </a:lnTo>
                  <a:cubicBezTo>
                    <a:pt x="1587631" y="1149730"/>
                    <a:pt x="1596293" y="1147034"/>
                    <a:pt x="1601799" y="1141642"/>
                  </a:cubicBezTo>
                  <a:cubicBezTo>
                    <a:pt x="1607306" y="1136135"/>
                    <a:pt x="1610059" y="1127474"/>
                    <a:pt x="1610059" y="1115658"/>
                  </a:cubicBezTo>
                  <a:lnTo>
                    <a:pt x="1610059" y="938757"/>
                  </a:lnTo>
                  <a:cubicBezTo>
                    <a:pt x="1610059" y="935659"/>
                    <a:pt x="1611551" y="934111"/>
                    <a:pt x="1614534" y="934111"/>
                  </a:cubicBezTo>
                  <a:close/>
                  <a:moveTo>
                    <a:pt x="1037001" y="933938"/>
                  </a:moveTo>
                  <a:lnTo>
                    <a:pt x="1053349" y="933938"/>
                  </a:lnTo>
                  <a:cubicBezTo>
                    <a:pt x="1056561" y="933938"/>
                    <a:pt x="1058167" y="935545"/>
                    <a:pt x="1058167" y="938757"/>
                  </a:cubicBezTo>
                  <a:lnTo>
                    <a:pt x="1058167" y="1061968"/>
                  </a:lnTo>
                  <a:cubicBezTo>
                    <a:pt x="1058167" y="1065983"/>
                    <a:pt x="1059143" y="1068966"/>
                    <a:pt x="1061093" y="1070916"/>
                  </a:cubicBezTo>
                  <a:cubicBezTo>
                    <a:pt x="1064764" y="1074587"/>
                    <a:pt x="1071762" y="1076423"/>
                    <a:pt x="1082087" y="1076423"/>
                  </a:cubicBezTo>
                  <a:lnTo>
                    <a:pt x="1093775" y="1076423"/>
                  </a:lnTo>
                  <a:lnTo>
                    <a:pt x="1098435" y="1076423"/>
                  </a:lnTo>
                  <a:lnTo>
                    <a:pt x="1148669" y="1076423"/>
                  </a:lnTo>
                  <a:cubicBezTo>
                    <a:pt x="1155093" y="1076308"/>
                    <a:pt x="1159740" y="1074759"/>
                    <a:pt x="1162608" y="1071777"/>
                  </a:cubicBezTo>
                  <a:cubicBezTo>
                    <a:pt x="1165705" y="1068679"/>
                    <a:pt x="1167254" y="1063861"/>
                    <a:pt x="1167254" y="1057322"/>
                  </a:cubicBezTo>
                  <a:lnTo>
                    <a:pt x="1167254" y="938585"/>
                  </a:lnTo>
                  <a:cubicBezTo>
                    <a:pt x="1167254" y="935487"/>
                    <a:pt x="1168860" y="933938"/>
                    <a:pt x="1172072" y="933938"/>
                  </a:cubicBezTo>
                  <a:lnTo>
                    <a:pt x="1188420" y="933938"/>
                  </a:lnTo>
                  <a:cubicBezTo>
                    <a:pt x="1191632" y="933938"/>
                    <a:pt x="1193238" y="935487"/>
                    <a:pt x="1193238" y="938585"/>
                  </a:cubicBezTo>
                  <a:lnTo>
                    <a:pt x="1193238" y="1057322"/>
                  </a:lnTo>
                  <a:cubicBezTo>
                    <a:pt x="1193238" y="1071088"/>
                    <a:pt x="1189108" y="1082044"/>
                    <a:pt x="1180848" y="1090189"/>
                  </a:cubicBezTo>
                  <a:cubicBezTo>
                    <a:pt x="1172588" y="1098220"/>
                    <a:pt x="1161747" y="1102235"/>
                    <a:pt x="1148325" y="1102235"/>
                  </a:cubicBezTo>
                  <a:lnTo>
                    <a:pt x="1098435" y="1102235"/>
                  </a:lnTo>
                  <a:lnTo>
                    <a:pt x="1093775" y="1102235"/>
                  </a:lnTo>
                  <a:lnTo>
                    <a:pt x="1086389" y="1102235"/>
                  </a:lnTo>
                  <a:cubicBezTo>
                    <a:pt x="1069181" y="1102235"/>
                    <a:pt x="1056274" y="1097933"/>
                    <a:pt x="1047670" y="1089329"/>
                  </a:cubicBezTo>
                  <a:cubicBezTo>
                    <a:pt x="1047441" y="1089100"/>
                    <a:pt x="1047269" y="1088870"/>
                    <a:pt x="1047154" y="1088641"/>
                  </a:cubicBezTo>
                  <a:cubicBezTo>
                    <a:pt x="1047039" y="1088870"/>
                    <a:pt x="1046810" y="1089157"/>
                    <a:pt x="1046466" y="1089501"/>
                  </a:cubicBezTo>
                  <a:cubicBezTo>
                    <a:pt x="1046236" y="1089845"/>
                    <a:pt x="1046064" y="1090075"/>
                    <a:pt x="1045950" y="1090189"/>
                  </a:cubicBezTo>
                  <a:lnTo>
                    <a:pt x="1033904" y="1097855"/>
                  </a:lnTo>
                  <a:lnTo>
                    <a:pt x="1033904" y="1102235"/>
                  </a:lnTo>
                  <a:lnTo>
                    <a:pt x="1013254" y="1102235"/>
                  </a:lnTo>
                  <a:lnTo>
                    <a:pt x="967229" y="1102235"/>
                  </a:lnTo>
                  <a:lnTo>
                    <a:pt x="962145" y="1102235"/>
                  </a:lnTo>
                  <a:lnTo>
                    <a:pt x="960425" y="1102235"/>
                  </a:lnTo>
                  <a:lnTo>
                    <a:pt x="895470" y="1102235"/>
                  </a:lnTo>
                  <a:lnTo>
                    <a:pt x="895470" y="1076423"/>
                  </a:lnTo>
                  <a:lnTo>
                    <a:pt x="960425" y="1076423"/>
                  </a:lnTo>
                  <a:lnTo>
                    <a:pt x="962145" y="1076423"/>
                  </a:lnTo>
                  <a:lnTo>
                    <a:pt x="967229" y="1076423"/>
                  </a:lnTo>
                  <a:lnTo>
                    <a:pt x="1013942" y="1076423"/>
                  </a:lnTo>
                  <a:cubicBezTo>
                    <a:pt x="1020137" y="1076423"/>
                    <a:pt x="1024726" y="1074874"/>
                    <a:pt x="1027709" y="1071777"/>
                  </a:cubicBezTo>
                  <a:cubicBezTo>
                    <a:pt x="1030806" y="1068794"/>
                    <a:pt x="1032355" y="1063918"/>
                    <a:pt x="1032355" y="1057150"/>
                  </a:cubicBezTo>
                  <a:lnTo>
                    <a:pt x="1032355" y="938757"/>
                  </a:lnTo>
                  <a:cubicBezTo>
                    <a:pt x="1032355" y="935545"/>
                    <a:pt x="1033904" y="933938"/>
                    <a:pt x="1037001" y="933938"/>
                  </a:cubicBezTo>
                  <a:close/>
                  <a:moveTo>
                    <a:pt x="223018" y="933938"/>
                  </a:moveTo>
                  <a:lnTo>
                    <a:pt x="239538" y="933938"/>
                  </a:lnTo>
                  <a:cubicBezTo>
                    <a:pt x="242751" y="933938"/>
                    <a:pt x="244357" y="935545"/>
                    <a:pt x="244357" y="938757"/>
                  </a:cubicBezTo>
                  <a:lnTo>
                    <a:pt x="244357" y="1061968"/>
                  </a:lnTo>
                  <a:cubicBezTo>
                    <a:pt x="244357" y="1065983"/>
                    <a:pt x="245332" y="1068966"/>
                    <a:pt x="247282" y="1070916"/>
                  </a:cubicBezTo>
                  <a:cubicBezTo>
                    <a:pt x="250838" y="1074587"/>
                    <a:pt x="257836" y="1076423"/>
                    <a:pt x="268276" y="1076423"/>
                  </a:cubicBezTo>
                  <a:lnTo>
                    <a:pt x="276345" y="1076423"/>
                  </a:lnTo>
                  <a:lnTo>
                    <a:pt x="284624" y="1076423"/>
                  </a:lnTo>
                  <a:lnTo>
                    <a:pt x="343020" y="1076423"/>
                  </a:lnTo>
                  <a:lnTo>
                    <a:pt x="348104" y="1076423"/>
                  </a:lnTo>
                  <a:lnTo>
                    <a:pt x="409695" y="1076423"/>
                  </a:lnTo>
                  <a:lnTo>
                    <a:pt x="414779" y="1076423"/>
                  </a:lnTo>
                  <a:lnTo>
                    <a:pt x="481454" y="1076423"/>
                  </a:lnTo>
                  <a:lnTo>
                    <a:pt x="481454" y="1102235"/>
                  </a:lnTo>
                  <a:lnTo>
                    <a:pt x="414779" y="1102235"/>
                  </a:lnTo>
                  <a:lnTo>
                    <a:pt x="409695" y="1102235"/>
                  </a:lnTo>
                  <a:lnTo>
                    <a:pt x="348104" y="1102235"/>
                  </a:lnTo>
                  <a:lnTo>
                    <a:pt x="343020" y="1102235"/>
                  </a:lnTo>
                  <a:lnTo>
                    <a:pt x="284624" y="1102235"/>
                  </a:lnTo>
                  <a:lnTo>
                    <a:pt x="276345" y="1102235"/>
                  </a:lnTo>
                  <a:lnTo>
                    <a:pt x="272578" y="1102235"/>
                  </a:lnTo>
                  <a:cubicBezTo>
                    <a:pt x="255370" y="1102235"/>
                    <a:pt x="242464" y="1097933"/>
                    <a:pt x="233860" y="1089329"/>
                  </a:cubicBezTo>
                  <a:cubicBezTo>
                    <a:pt x="233745" y="1089214"/>
                    <a:pt x="233630" y="1089100"/>
                    <a:pt x="233515" y="1088985"/>
                  </a:cubicBezTo>
                  <a:cubicBezTo>
                    <a:pt x="233401" y="1088870"/>
                    <a:pt x="233343" y="1088755"/>
                    <a:pt x="233343" y="1088641"/>
                  </a:cubicBezTo>
                  <a:cubicBezTo>
                    <a:pt x="232770" y="1089329"/>
                    <a:pt x="232311" y="1089845"/>
                    <a:pt x="231967" y="1090189"/>
                  </a:cubicBezTo>
                  <a:cubicBezTo>
                    <a:pt x="224051" y="1098220"/>
                    <a:pt x="213210" y="1102235"/>
                    <a:pt x="199443" y="1102235"/>
                  </a:cubicBezTo>
                  <a:lnTo>
                    <a:pt x="76232" y="1102235"/>
                  </a:lnTo>
                  <a:cubicBezTo>
                    <a:pt x="55123" y="1102235"/>
                    <a:pt x="37169" y="1094836"/>
                    <a:pt x="22370" y="1080037"/>
                  </a:cubicBezTo>
                  <a:cubicBezTo>
                    <a:pt x="7456" y="1065008"/>
                    <a:pt x="0" y="1046997"/>
                    <a:pt x="0" y="1026003"/>
                  </a:cubicBezTo>
                  <a:cubicBezTo>
                    <a:pt x="0" y="1011433"/>
                    <a:pt x="3843" y="997838"/>
                    <a:pt x="11529" y="985219"/>
                  </a:cubicBezTo>
                  <a:cubicBezTo>
                    <a:pt x="19330" y="972485"/>
                    <a:pt x="29712" y="962848"/>
                    <a:pt x="42676" y="956309"/>
                  </a:cubicBezTo>
                  <a:lnTo>
                    <a:pt x="49731" y="952523"/>
                  </a:lnTo>
                  <a:cubicBezTo>
                    <a:pt x="50534" y="952179"/>
                    <a:pt x="51280" y="952007"/>
                    <a:pt x="51968" y="952007"/>
                  </a:cubicBezTo>
                  <a:cubicBezTo>
                    <a:pt x="52427" y="952007"/>
                    <a:pt x="52944" y="952122"/>
                    <a:pt x="53517" y="952351"/>
                  </a:cubicBezTo>
                  <a:cubicBezTo>
                    <a:pt x="54779" y="952696"/>
                    <a:pt x="55697" y="953441"/>
                    <a:pt x="56270" y="954588"/>
                  </a:cubicBezTo>
                  <a:lnTo>
                    <a:pt x="63670" y="969215"/>
                  </a:lnTo>
                  <a:cubicBezTo>
                    <a:pt x="64129" y="970133"/>
                    <a:pt x="64358" y="970994"/>
                    <a:pt x="64358" y="971797"/>
                  </a:cubicBezTo>
                  <a:cubicBezTo>
                    <a:pt x="64358" y="973288"/>
                    <a:pt x="63441" y="974550"/>
                    <a:pt x="61605" y="975582"/>
                  </a:cubicBezTo>
                  <a:lnTo>
                    <a:pt x="54206" y="979368"/>
                  </a:lnTo>
                  <a:cubicBezTo>
                    <a:pt x="45601" y="983728"/>
                    <a:pt x="38718" y="990152"/>
                    <a:pt x="33556" y="998642"/>
                  </a:cubicBezTo>
                  <a:cubicBezTo>
                    <a:pt x="28393" y="1007131"/>
                    <a:pt x="25812" y="1016251"/>
                    <a:pt x="25812" y="1026003"/>
                  </a:cubicBezTo>
                  <a:cubicBezTo>
                    <a:pt x="25812" y="1039999"/>
                    <a:pt x="30745" y="1051872"/>
                    <a:pt x="40611" y="1061624"/>
                  </a:cubicBezTo>
                  <a:cubicBezTo>
                    <a:pt x="50477" y="1071490"/>
                    <a:pt x="62351" y="1076423"/>
                    <a:pt x="76232" y="1076423"/>
                  </a:cubicBezTo>
                  <a:lnTo>
                    <a:pt x="199271" y="1076423"/>
                  </a:lnTo>
                  <a:cubicBezTo>
                    <a:pt x="205810" y="1076423"/>
                    <a:pt x="210629" y="1074874"/>
                    <a:pt x="213726" y="1071777"/>
                  </a:cubicBezTo>
                  <a:cubicBezTo>
                    <a:pt x="216938" y="1068679"/>
                    <a:pt x="218544" y="1063803"/>
                    <a:pt x="218544" y="1057150"/>
                  </a:cubicBezTo>
                  <a:lnTo>
                    <a:pt x="218544" y="938757"/>
                  </a:lnTo>
                  <a:cubicBezTo>
                    <a:pt x="218544" y="935545"/>
                    <a:pt x="220036" y="933938"/>
                    <a:pt x="223018" y="933938"/>
                  </a:cubicBezTo>
                  <a:close/>
                  <a:moveTo>
                    <a:pt x="1319645" y="927055"/>
                  </a:moveTo>
                  <a:cubicBezTo>
                    <a:pt x="1340065" y="927055"/>
                    <a:pt x="1357560" y="934340"/>
                    <a:pt x="1372130" y="948910"/>
                  </a:cubicBezTo>
                  <a:cubicBezTo>
                    <a:pt x="1386699" y="963365"/>
                    <a:pt x="1393984" y="980860"/>
                    <a:pt x="1393984" y="1001395"/>
                  </a:cubicBezTo>
                  <a:lnTo>
                    <a:pt x="1393984" y="1076423"/>
                  </a:lnTo>
                  <a:lnTo>
                    <a:pt x="1436675" y="1076423"/>
                  </a:lnTo>
                  <a:lnTo>
                    <a:pt x="1447330" y="1076423"/>
                  </a:lnTo>
                  <a:lnTo>
                    <a:pt x="1489504" y="1076423"/>
                  </a:lnTo>
                  <a:cubicBezTo>
                    <a:pt x="1496043" y="1076308"/>
                    <a:pt x="1500861" y="1074817"/>
                    <a:pt x="1503959" y="1071949"/>
                  </a:cubicBezTo>
                  <a:cubicBezTo>
                    <a:pt x="1507056" y="1068736"/>
                    <a:pt x="1508605" y="1063861"/>
                    <a:pt x="1508605" y="1057322"/>
                  </a:cubicBezTo>
                  <a:lnTo>
                    <a:pt x="1508605" y="938585"/>
                  </a:lnTo>
                  <a:cubicBezTo>
                    <a:pt x="1508605" y="935487"/>
                    <a:pt x="1510154" y="933938"/>
                    <a:pt x="1513251" y="933938"/>
                  </a:cubicBezTo>
                  <a:lnTo>
                    <a:pt x="1529771" y="933938"/>
                  </a:lnTo>
                  <a:cubicBezTo>
                    <a:pt x="1532869" y="933938"/>
                    <a:pt x="1534417" y="935487"/>
                    <a:pt x="1534417" y="938585"/>
                  </a:cubicBezTo>
                  <a:lnTo>
                    <a:pt x="1534417" y="1057150"/>
                  </a:lnTo>
                  <a:cubicBezTo>
                    <a:pt x="1534417" y="1070916"/>
                    <a:pt x="1530345" y="1081929"/>
                    <a:pt x="1522200" y="1090189"/>
                  </a:cubicBezTo>
                  <a:cubicBezTo>
                    <a:pt x="1514169" y="1098220"/>
                    <a:pt x="1503271" y="1102235"/>
                    <a:pt x="1489504" y="1102235"/>
                  </a:cubicBezTo>
                  <a:lnTo>
                    <a:pt x="1447330" y="1102235"/>
                  </a:lnTo>
                  <a:lnTo>
                    <a:pt x="1436675" y="1102235"/>
                  </a:lnTo>
                  <a:lnTo>
                    <a:pt x="1393984" y="1102235"/>
                  </a:lnTo>
                  <a:lnTo>
                    <a:pt x="1393984" y="1106365"/>
                  </a:lnTo>
                  <a:cubicBezTo>
                    <a:pt x="1393984" y="1125065"/>
                    <a:pt x="1387101" y="1141298"/>
                    <a:pt x="1373334" y="1155065"/>
                  </a:cubicBezTo>
                  <a:cubicBezTo>
                    <a:pt x="1359682" y="1168831"/>
                    <a:pt x="1343449" y="1175714"/>
                    <a:pt x="1324635" y="1175714"/>
                  </a:cubicBezTo>
                  <a:lnTo>
                    <a:pt x="1287981" y="1175714"/>
                  </a:lnTo>
                  <a:cubicBezTo>
                    <a:pt x="1284999" y="1175714"/>
                    <a:pt x="1283507" y="1174166"/>
                    <a:pt x="1283507" y="1171068"/>
                  </a:cubicBezTo>
                  <a:lnTo>
                    <a:pt x="1283507" y="1154548"/>
                  </a:lnTo>
                  <a:cubicBezTo>
                    <a:pt x="1283507" y="1151451"/>
                    <a:pt x="1284999" y="1149902"/>
                    <a:pt x="1287981" y="1149902"/>
                  </a:cubicBezTo>
                  <a:lnTo>
                    <a:pt x="1324635" y="1149902"/>
                  </a:lnTo>
                  <a:cubicBezTo>
                    <a:pt x="1336451" y="1149902"/>
                    <a:pt x="1346661" y="1145600"/>
                    <a:pt x="1355266" y="1136996"/>
                  </a:cubicBezTo>
                  <a:cubicBezTo>
                    <a:pt x="1363870" y="1128277"/>
                    <a:pt x="1368172" y="1118067"/>
                    <a:pt x="1368172" y="1106365"/>
                  </a:cubicBezTo>
                  <a:lnTo>
                    <a:pt x="1368172" y="1102235"/>
                  </a:lnTo>
                  <a:lnTo>
                    <a:pt x="1319645" y="1102235"/>
                  </a:lnTo>
                  <a:cubicBezTo>
                    <a:pt x="1299109" y="1102235"/>
                    <a:pt x="1281557" y="1095008"/>
                    <a:pt x="1266987" y="1080553"/>
                  </a:cubicBezTo>
                  <a:cubicBezTo>
                    <a:pt x="1252418" y="1065983"/>
                    <a:pt x="1245133" y="1048431"/>
                    <a:pt x="1245133" y="1027896"/>
                  </a:cubicBezTo>
                  <a:lnTo>
                    <a:pt x="1245133" y="1001395"/>
                  </a:lnTo>
                  <a:cubicBezTo>
                    <a:pt x="1245133" y="980860"/>
                    <a:pt x="1252418" y="963365"/>
                    <a:pt x="1266987" y="948910"/>
                  </a:cubicBezTo>
                  <a:cubicBezTo>
                    <a:pt x="1281557" y="934340"/>
                    <a:pt x="1299109" y="927055"/>
                    <a:pt x="1319645" y="927055"/>
                  </a:cubicBezTo>
                  <a:close/>
                  <a:moveTo>
                    <a:pt x="153841" y="892467"/>
                  </a:moveTo>
                  <a:lnTo>
                    <a:pt x="171222" y="892467"/>
                  </a:lnTo>
                  <a:cubicBezTo>
                    <a:pt x="174319" y="892467"/>
                    <a:pt x="175868" y="894073"/>
                    <a:pt x="175868" y="897285"/>
                  </a:cubicBezTo>
                  <a:lnTo>
                    <a:pt x="175868" y="917935"/>
                  </a:lnTo>
                  <a:cubicBezTo>
                    <a:pt x="175868" y="921032"/>
                    <a:pt x="174319" y="922581"/>
                    <a:pt x="171222" y="922581"/>
                  </a:cubicBezTo>
                  <a:lnTo>
                    <a:pt x="153841" y="922581"/>
                  </a:lnTo>
                  <a:cubicBezTo>
                    <a:pt x="150629" y="922581"/>
                    <a:pt x="149023" y="921032"/>
                    <a:pt x="149023" y="917935"/>
                  </a:cubicBezTo>
                  <a:lnTo>
                    <a:pt x="149023" y="897285"/>
                  </a:lnTo>
                  <a:cubicBezTo>
                    <a:pt x="149023" y="894073"/>
                    <a:pt x="150629" y="892467"/>
                    <a:pt x="153841" y="892467"/>
                  </a:cubicBezTo>
                  <a:close/>
                  <a:moveTo>
                    <a:pt x="106691" y="892467"/>
                  </a:moveTo>
                  <a:lnTo>
                    <a:pt x="124071" y="892467"/>
                  </a:lnTo>
                  <a:cubicBezTo>
                    <a:pt x="127283" y="892467"/>
                    <a:pt x="128889" y="894073"/>
                    <a:pt x="128889" y="897285"/>
                  </a:cubicBezTo>
                  <a:lnTo>
                    <a:pt x="128889" y="917935"/>
                  </a:lnTo>
                  <a:cubicBezTo>
                    <a:pt x="128889" y="921032"/>
                    <a:pt x="127283" y="922581"/>
                    <a:pt x="124071" y="922581"/>
                  </a:cubicBezTo>
                  <a:lnTo>
                    <a:pt x="106691" y="922581"/>
                  </a:lnTo>
                  <a:cubicBezTo>
                    <a:pt x="103708" y="922581"/>
                    <a:pt x="102217" y="921032"/>
                    <a:pt x="102217" y="917935"/>
                  </a:cubicBezTo>
                  <a:lnTo>
                    <a:pt x="102217" y="897285"/>
                  </a:lnTo>
                  <a:cubicBezTo>
                    <a:pt x="102217" y="894073"/>
                    <a:pt x="103708" y="892467"/>
                    <a:pt x="106691" y="892467"/>
                  </a:cubicBezTo>
                  <a:close/>
                  <a:moveTo>
                    <a:pt x="1036485" y="862008"/>
                  </a:moveTo>
                  <a:lnTo>
                    <a:pt x="1053865" y="862008"/>
                  </a:lnTo>
                  <a:cubicBezTo>
                    <a:pt x="1057078" y="862008"/>
                    <a:pt x="1058684" y="863557"/>
                    <a:pt x="1058684" y="866654"/>
                  </a:cubicBezTo>
                  <a:lnTo>
                    <a:pt x="1058684" y="887476"/>
                  </a:lnTo>
                  <a:cubicBezTo>
                    <a:pt x="1058684" y="890574"/>
                    <a:pt x="1057078" y="892122"/>
                    <a:pt x="1053865" y="892122"/>
                  </a:cubicBezTo>
                  <a:lnTo>
                    <a:pt x="1036485" y="892122"/>
                  </a:lnTo>
                  <a:cubicBezTo>
                    <a:pt x="1033388" y="892122"/>
                    <a:pt x="1031839" y="890574"/>
                    <a:pt x="1031839" y="887476"/>
                  </a:cubicBezTo>
                  <a:lnTo>
                    <a:pt x="1031839" y="866654"/>
                  </a:lnTo>
                  <a:cubicBezTo>
                    <a:pt x="1031839" y="863557"/>
                    <a:pt x="1033388" y="862008"/>
                    <a:pt x="1036485" y="862008"/>
                  </a:cubicBezTo>
                  <a:close/>
                  <a:moveTo>
                    <a:pt x="2150291" y="847725"/>
                  </a:moveTo>
                  <a:lnTo>
                    <a:pt x="2166983" y="847725"/>
                  </a:lnTo>
                  <a:cubicBezTo>
                    <a:pt x="2169966" y="847725"/>
                    <a:pt x="2171458" y="849274"/>
                    <a:pt x="2171458" y="852371"/>
                  </a:cubicBezTo>
                  <a:lnTo>
                    <a:pt x="2171458" y="1097589"/>
                  </a:lnTo>
                  <a:cubicBezTo>
                    <a:pt x="2171458" y="1100686"/>
                    <a:pt x="2169966" y="1102235"/>
                    <a:pt x="2166983" y="1102235"/>
                  </a:cubicBezTo>
                  <a:lnTo>
                    <a:pt x="2150291" y="1102235"/>
                  </a:lnTo>
                  <a:cubicBezTo>
                    <a:pt x="2147194" y="1102235"/>
                    <a:pt x="2145645" y="1100686"/>
                    <a:pt x="2145645" y="1097589"/>
                  </a:cubicBezTo>
                  <a:lnTo>
                    <a:pt x="2145645" y="852371"/>
                  </a:lnTo>
                  <a:cubicBezTo>
                    <a:pt x="2145645" y="849274"/>
                    <a:pt x="2147194" y="847725"/>
                    <a:pt x="2150291" y="847725"/>
                  </a:cubicBezTo>
                  <a:close/>
                  <a:moveTo>
                    <a:pt x="2063180" y="847725"/>
                  </a:moveTo>
                  <a:lnTo>
                    <a:pt x="2079700" y="847725"/>
                  </a:lnTo>
                  <a:cubicBezTo>
                    <a:pt x="2082798" y="847725"/>
                    <a:pt x="2084347" y="849331"/>
                    <a:pt x="2084347" y="852543"/>
                  </a:cubicBezTo>
                  <a:lnTo>
                    <a:pt x="2084347" y="1057322"/>
                  </a:lnTo>
                  <a:cubicBezTo>
                    <a:pt x="2084347" y="1071088"/>
                    <a:pt x="2080274" y="1082044"/>
                    <a:pt x="2072129" y="1090189"/>
                  </a:cubicBezTo>
                  <a:cubicBezTo>
                    <a:pt x="2063869" y="1098220"/>
                    <a:pt x="2052970" y="1102235"/>
                    <a:pt x="2039433" y="1102235"/>
                  </a:cubicBezTo>
                  <a:lnTo>
                    <a:pt x="2010942" y="1102235"/>
                  </a:lnTo>
                  <a:lnTo>
                    <a:pt x="1998896" y="1102235"/>
                  </a:lnTo>
                  <a:lnTo>
                    <a:pt x="1998650" y="1102235"/>
                  </a:lnTo>
                  <a:lnTo>
                    <a:pt x="1998650" y="1102200"/>
                  </a:lnTo>
                  <a:lnTo>
                    <a:pt x="1976310" y="1098966"/>
                  </a:lnTo>
                  <a:cubicBezTo>
                    <a:pt x="1969857" y="1096786"/>
                    <a:pt x="1964480" y="1093516"/>
                    <a:pt x="1960178" y="1089157"/>
                  </a:cubicBezTo>
                  <a:cubicBezTo>
                    <a:pt x="1959948" y="1088927"/>
                    <a:pt x="1959776" y="1088755"/>
                    <a:pt x="1959661" y="1088641"/>
                  </a:cubicBezTo>
                  <a:lnTo>
                    <a:pt x="1958285" y="1090017"/>
                  </a:lnTo>
                  <a:cubicBezTo>
                    <a:pt x="1950369" y="1098163"/>
                    <a:pt x="1939528" y="1102235"/>
                    <a:pt x="1925761" y="1102235"/>
                  </a:cubicBezTo>
                  <a:lnTo>
                    <a:pt x="1885480" y="1102235"/>
                  </a:lnTo>
                  <a:lnTo>
                    <a:pt x="1874825" y="1102235"/>
                  </a:lnTo>
                  <a:lnTo>
                    <a:pt x="1832134" y="1102235"/>
                  </a:lnTo>
                  <a:lnTo>
                    <a:pt x="1832134" y="1106365"/>
                  </a:lnTo>
                  <a:cubicBezTo>
                    <a:pt x="1832134" y="1125065"/>
                    <a:pt x="1825251" y="1141298"/>
                    <a:pt x="1811484" y="1155065"/>
                  </a:cubicBezTo>
                  <a:cubicBezTo>
                    <a:pt x="1797832" y="1168831"/>
                    <a:pt x="1781599" y="1175714"/>
                    <a:pt x="1762785" y="1175714"/>
                  </a:cubicBezTo>
                  <a:lnTo>
                    <a:pt x="1726131" y="1175714"/>
                  </a:lnTo>
                  <a:cubicBezTo>
                    <a:pt x="1723149" y="1175714"/>
                    <a:pt x="1721657" y="1174166"/>
                    <a:pt x="1721657" y="1171068"/>
                  </a:cubicBezTo>
                  <a:lnTo>
                    <a:pt x="1721657" y="1154548"/>
                  </a:lnTo>
                  <a:cubicBezTo>
                    <a:pt x="1721657" y="1151451"/>
                    <a:pt x="1723149" y="1149902"/>
                    <a:pt x="1726131" y="1149902"/>
                  </a:cubicBezTo>
                  <a:lnTo>
                    <a:pt x="1762785" y="1149902"/>
                  </a:lnTo>
                  <a:cubicBezTo>
                    <a:pt x="1774601" y="1149902"/>
                    <a:pt x="1784811" y="1145600"/>
                    <a:pt x="1793416" y="1136996"/>
                  </a:cubicBezTo>
                  <a:cubicBezTo>
                    <a:pt x="1802020" y="1128277"/>
                    <a:pt x="1806322" y="1118067"/>
                    <a:pt x="1806322" y="1106365"/>
                  </a:cubicBezTo>
                  <a:lnTo>
                    <a:pt x="1806322" y="1102235"/>
                  </a:lnTo>
                  <a:lnTo>
                    <a:pt x="1757795" y="1102235"/>
                  </a:lnTo>
                  <a:cubicBezTo>
                    <a:pt x="1737259" y="1102235"/>
                    <a:pt x="1719707" y="1095008"/>
                    <a:pt x="1705137" y="1080553"/>
                  </a:cubicBezTo>
                  <a:cubicBezTo>
                    <a:pt x="1690568" y="1065983"/>
                    <a:pt x="1683283" y="1048431"/>
                    <a:pt x="1683283" y="1027896"/>
                  </a:cubicBezTo>
                  <a:lnTo>
                    <a:pt x="1683283" y="1001395"/>
                  </a:lnTo>
                  <a:cubicBezTo>
                    <a:pt x="1683283" y="980860"/>
                    <a:pt x="1690568" y="963365"/>
                    <a:pt x="1705137" y="948910"/>
                  </a:cubicBezTo>
                  <a:cubicBezTo>
                    <a:pt x="1719707" y="934340"/>
                    <a:pt x="1737259" y="927055"/>
                    <a:pt x="1757795" y="927055"/>
                  </a:cubicBezTo>
                  <a:cubicBezTo>
                    <a:pt x="1778215" y="927055"/>
                    <a:pt x="1795710" y="934340"/>
                    <a:pt x="1810280" y="948910"/>
                  </a:cubicBezTo>
                  <a:cubicBezTo>
                    <a:pt x="1824849" y="963365"/>
                    <a:pt x="1832134" y="980860"/>
                    <a:pt x="1832134" y="1001395"/>
                  </a:cubicBezTo>
                  <a:lnTo>
                    <a:pt x="1832134" y="1076423"/>
                  </a:lnTo>
                  <a:lnTo>
                    <a:pt x="1874825" y="1076423"/>
                  </a:lnTo>
                  <a:lnTo>
                    <a:pt x="1885480" y="1076423"/>
                  </a:lnTo>
                  <a:lnTo>
                    <a:pt x="1926277" y="1076423"/>
                  </a:lnTo>
                  <a:cubicBezTo>
                    <a:pt x="1932472" y="1076308"/>
                    <a:pt x="1937118" y="1074817"/>
                    <a:pt x="1940216" y="1071949"/>
                  </a:cubicBezTo>
                  <a:cubicBezTo>
                    <a:pt x="1943313" y="1068736"/>
                    <a:pt x="1944862" y="1063861"/>
                    <a:pt x="1944862" y="1057322"/>
                  </a:cubicBezTo>
                  <a:lnTo>
                    <a:pt x="1944862" y="938585"/>
                  </a:lnTo>
                  <a:cubicBezTo>
                    <a:pt x="1944862" y="935487"/>
                    <a:pt x="1946411" y="933938"/>
                    <a:pt x="1949508" y="933938"/>
                  </a:cubicBezTo>
                  <a:lnTo>
                    <a:pt x="1965856" y="933938"/>
                  </a:lnTo>
                  <a:cubicBezTo>
                    <a:pt x="1969069" y="933938"/>
                    <a:pt x="1970675" y="935487"/>
                    <a:pt x="1970675" y="938585"/>
                  </a:cubicBezTo>
                  <a:lnTo>
                    <a:pt x="1970675" y="1061968"/>
                  </a:lnTo>
                  <a:cubicBezTo>
                    <a:pt x="1970675" y="1066098"/>
                    <a:pt x="1971707" y="1069138"/>
                    <a:pt x="1973772" y="1071088"/>
                  </a:cubicBezTo>
                  <a:cubicBezTo>
                    <a:pt x="1977214" y="1074530"/>
                    <a:pt x="1984097" y="1076308"/>
                    <a:pt x="1994422" y="1076423"/>
                  </a:cubicBezTo>
                  <a:lnTo>
                    <a:pt x="1998650" y="1076423"/>
                  </a:lnTo>
                  <a:lnTo>
                    <a:pt x="2010942" y="1076423"/>
                  </a:lnTo>
                  <a:lnTo>
                    <a:pt x="2039605" y="1076423"/>
                  </a:lnTo>
                  <a:cubicBezTo>
                    <a:pt x="2039720" y="1076538"/>
                    <a:pt x="2039835" y="1076595"/>
                    <a:pt x="2039949" y="1076595"/>
                  </a:cubicBezTo>
                  <a:cubicBezTo>
                    <a:pt x="2046374" y="1076480"/>
                    <a:pt x="2051020" y="1074931"/>
                    <a:pt x="2053888" y="1071949"/>
                  </a:cubicBezTo>
                  <a:cubicBezTo>
                    <a:pt x="2056986" y="1068736"/>
                    <a:pt x="2058534" y="1063918"/>
                    <a:pt x="2058534" y="1057494"/>
                  </a:cubicBezTo>
                  <a:lnTo>
                    <a:pt x="2058534" y="852543"/>
                  </a:lnTo>
                  <a:cubicBezTo>
                    <a:pt x="2058534" y="849331"/>
                    <a:pt x="2060083" y="847725"/>
                    <a:pt x="2063180" y="847725"/>
                  </a:cubicBezTo>
                  <a:close/>
                  <a:moveTo>
                    <a:pt x="1266945" y="647798"/>
                  </a:moveTo>
                  <a:lnTo>
                    <a:pt x="1333620" y="647798"/>
                  </a:lnTo>
                  <a:lnTo>
                    <a:pt x="1338704" y="647798"/>
                  </a:lnTo>
                  <a:lnTo>
                    <a:pt x="1400295" y="647798"/>
                  </a:lnTo>
                  <a:lnTo>
                    <a:pt x="1405379" y="647798"/>
                  </a:lnTo>
                  <a:lnTo>
                    <a:pt x="1466970" y="647798"/>
                  </a:lnTo>
                  <a:lnTo>
                    <a:pt x="1472054" y="647798"/>
                  </a:lnTo>
                  <a:lnTo>
                    <a:pt x="1533645" y="647798"/>
                  </a:lnTo>
                  <a:lnTo>
                    <a:pt x="1538729" y="647798"/>
                  </a:lnTo>
                  <a:lnTo>
                    <a:pt x="1600320" y="647798"/>
                  </a:lnTo>
                  <a:lnTo>
                    <a:pt x="1605404" y="647798"/>
                  </a:lnTo>
                  <a:lnTo>
                    <a:pt x="1672079" y="647798"/>
                  </a:lnTo>
                  <a:lnTo>
                    <a:pt x="1672079" y="673610"/>
                  </a:lnTo>
                  <a:lnTo>
                    <a:pt x="1605404" y="673610"/>
                  </a:lnTo>
                  <a:lnTo>
                    <a:pt x="1600320" y="673610"/>
                  </a:lnTo>
                  <a:lnTo>
                    <a:pt x="1538729" y="673610"/>
                  </a:lnTo>
                  <a:lnTo>
                    <a:pt x="1533645" y="673610"/>
                  </a:lnTo>
                  <a:lnTo>
                    <a:pt x="1472054" y="673610"/>
                  </a:lnTo>
                  <a:lnTo>
                    <a:pt x="1466970" y="673610"/>
                  </a:lnTo>
                  <a:lnTo>
                    <a:pt x="1405379" y="673610"/>
                  </a:lnTo>
                  <a:lnTo>
                    <a:pt x="1400295" y="673610"/>
                  </a:lnTo>
                  <a:lnTo>
                    <a:pt x="1338704" y="673610"/>
                  </a:lnTo>
                  <a:lnTo>
                    <a:pt x="1333620" y="673610"/>
                  </a:lnTo>
                  <a:lnTo>
                    <a:pt x="1266945" y="673610"/>
                  </a:lnTo>
                  <a:close/>
                  <a:moveTo>
                    <a:pt x="857370" y="647798"/>
                  </a:moveTo>
                  <a:lnTo>
                    <a:pt x="924045" y="647798"/>
                  </a:lnTo>
                  <a:lnTo>
                    <a:pt x="929129" y="647798"/>
                  </a:lnTo>
                  <a:lnTo>
                    <a:pt x="990720" y="647798"/>
                  </a:lnTo>
                  <a:lnTo>
                    <a:pt x="995804" y="647798"/>
                  </a:lnTo>
                  <a:lnTo>
                    <a:pt x="1057395" y="647798"/>
                  </a:lnTo>
                  <a:lnTo>
                    <a:pt x="1062479" y="647798"/>
                  </a:lnTo>
                  <a:lnTo>
                    <a:pt x="1124070" y="647798"/>
                  </a:lnTo>
                  <a:lnTo>
                    <a:pt x="1129154" y="647798"/>
                  </a:lnTo>
                  <a:lnTo>
                    <a:pt x="1190745" y="647798"/>
                  </a:lnTo>
                  <a:lnTo>
                    <a:pt x="1195829" y="647798"/>
                  </a:lnTo>
                  <a:lnTo>
                    <a:pt x="1262504" y="647798"/>
                  </a:lnTo>
                  <a:lnTo>
                    <a:pt x="1262504" y="673610"/>
                  </a:lnTo>
                  <a:lnTo>
                    <a:pt x="1195829" y="673610"/>
                  </a:lnTo>
                  <a:lnTo>
                    <a:pt x="1190745" y="673610"/>
                  </a:lnTo>
                  <a:lnTo>
                    <a:pt x="1129154" y="673610"/>
                  </a:lnTo>
                  <a:lnTo>
                    <a:pt x="1124070" y="673610"/>
                  </a:lnTo>
                  <a:lnTo>
                    <a:pt x="1062479" y="673610"/>
                  </a:lnTo>
                  <a:lnTo>
                    <a:pt x="1057395" y="673610"/>
                  </a:lnTo>
                  <a:lnTo>
                    <a:pt x="995804" y="673610"/>
                  </a:lnTo>
                  <a:lnTo>
                    <a:pt x="990720" y="673610"/>
                  </a:lnTo>
                  <a:lnTo>
                    <a:pt x="929129" y="673610"/>
                  </a:lnTo>
                  <a:lnTo>
                    <a:pt x="924045" y="673610"/>
                  </a:lnTo>
                  <a:lnTo>
                    <a:pt x="857370" y="673610"/>
                  </a:lnTo>
                  <a:close/>
                  <a:moveTo>
                    <a:pt x="436289" y="524243"/>
                  </a:moveTo>
                  <a:cubicBezTo>
                    <a:pt x="422867" y="524243"/>
                    <a:pt x="411395" y="529003"/>
                    <a:pt x="401873" y="538525"/>
                  </a:cubicBezTo>
                  <a:cubicBezTo>
                    <a:pt x="392465" y="547933"/>
                    <a:pt x="387762" y="559347"/>
                    <a:pt x="387762" y="572770"/>
                  </a:cubicBezTo>
                  <a:lnTo>
                    <a:pt x="387762" y="599271"/>
                  </a:lnTo>
                  <a:cubicBezTo>
                    <a:pt x="387762" y="612578"/>
                    <a:pt x="392465" y="623993"/>
                    <a:pt x="401873" y="633515"/>
                  </a:cubicBezTo>
                  <a:cubicBezTo>
                    <a:pt x="411395" y="643037"/>
                    <a:pt x="422867" y="647798"/>
                    <a:pt x="436289" y="647798"/>
                  </a:cubicBezTo>
                  <a:lnTo>
                    <a:pt x="484816" y="647798"/>
                  </a:lnTo>
                  <a:lnTo>
                    <a:pt x="484816" y="572770"/>
                  </a:lnTo>
                  <a:cubicBezTo>
                    <a:pt x="484816" y="559347"/>
                    <a:pt x="480055" y="547933"/>
                    <a:pt x="470534" y="538525"/>
                  </a:cubicBezTo>
                  <a:cubicBezTo>
                    <a:pt x="461126" y="529003"/>
                    <a:pt x="449712" y="524243"/>
                    <a:pt x="436289" y="524243"/>
                  </a:cubicBezTo>
                  <a:close/>
                  <a:moveTo>
                    <a:pt x="243152" y="524243"/>
                  </a:moveTo>
                  <a:cubicBezTo>
                    <a:pt x="229844" y="524243"/>
                    <a:pt x="214156" y="530524"/>
                    <a:pt x="196088" y="543086"/>
                  </a:cubicBezTo>
                  <a:cubicBezTo>
                    <a:pt x="178019" y="555648"/>
                    <a:pt x="163535" y="568697"/>
                    <a:pt x="152637" y="582234"/>
                  </a:cubicBezTo>
                  <a:lnTo>
                    <a:pt x="152637" y="647798"/>
                  </a:lnTo>
                  <a:lnTo>
                    <a:pt x="255370" y="647798"/>
                  </a:lnTo>
                  <a:cubicBezTo>
                    <a:pt x="267186" y="647798"/>
                    <a:pt x="275848" y="645044"/>
                    <a:pt x="281354" y="639538"/>
                  </a:cubicBezTo>
                  <a:cubicBezTo>
                    <a:pt x="286861" y="634146"/>
                    <a:pt x="289614" y="625542"/>
                    <a:pt x="289614" y="613725"/>
                  </a:cubicBezTo>
                  <a:lnTo>
                    <a:pt x="289614" y="579825"/>
                  </a:lnTo>
                  <a:cubicBezTo>
                    <a:pt x="289614" y="567321"/>
                    <a:pt x="287263" y="556422"/>
                    <a:pt x="282559" y="547130"/>
                  </a:cubicBezTo>
                  <a:cubicBezTo>
                    <a:pt x="274758" y="531872"/>
                    <a:pt x="261622" y="524243"/>
                    <a:pt x="243152" y="524243"/>
                  </a:cubicBezTo>
                  <a:close/>
                  <a:moveTo>
                    <a:pt x="586178" y="505486"/>
                  </a:moveTo>
                  <a:lnTo>
                    <a:pt x="602698" y="505486"/>
                  </a:lnTo>
                  <a:cubicBezTo>
                    <a:pt x="605795" y="505486"/>
                    <a:pt x="607344" y="507092"/>
                    <a:pt x="607344" y="510304"/>
                  </a:cubicBezTo>
                  <a:lnTo>
                    <a:pt x="607344" y="647798"/>
                  </a:lnTo>
                  <a:lnTo>
                    <a:pt x="647820" y="647798"/>
                  </a:lnTo>
                  <a:lnTo>
                    <a:pt x="661206" y="647798"/>
                  </a:lnTo>
                  <a:lnTo>
                    <a:pt x="714495" y="647798"/>
                  </a:lnTo>
                  <a:lnTo>
                    <a:pt x="719579" y="647798"/>
                  </a:lnTo>
                  <a:lnTo>
                    <a:pt x="781170" y="647798"/>
                  </a:lnTo>
                  <a:lnTo>
                    <a:pt x="786254" y="647798"/>
                  </a:lnTo>
                  <a:lnTo>
                    <a:pt x="852929" y="647798"/>
                  </a:lnTo>
                  <a:lnTo>
                    <a:pt x="852929" y="673610"/>
                  </a:lnTo>
                  <a:lnTo>
                    <a:pt x="786254" y="673610"/>
                  </a:lnTo>
                  <a:lnTo>
                    <a:pt x="781170" y="673610"/>
                  </a:lnTo>
                  <a:lnTo>
                    <a:pt x="719579" y="673610"/>
                  </a:lnTo>
                  <a:lnTo>
                    <a:pt x="714495" y="673610"/>
                  </a:lnTo>
                  <a:lnTo>
                    <a:pt x="661206" y="673610"/>
                  </a:lnTo>
                  <a:lnTo>
                    <a:pt x="647820" y="673610"/>
                  </a:lnTo>
                  <a:lnTo>
                    <a:pt x="607344" y="673610"/>
                  </a:lnTo>
                  <a:lnTo>
                    <a:pt x="607344" y="687033"/>
                  </a:lnTo>
                  <a:cubicBezTo>
                    <a:pt x="607344" y="705847"/>
                    <a:pt x="602009" y="720531"/>
                    <a:pt x="591340" y="731086"/>
                  </a:cubicBezTo>
                  <a:cubicBezTo>
                    <a:pt x="580671" y="741755"/>
                    <a:pt x="565987" y="747090"/>
                    <a:pt x="547287" y="747090"/>
                  </a:cubicBezTo>
                  <a:lnTo>
                    <a:pt x="529562" y="747090"/>
                  </a:lnTo>
                  <a:cubicBezTo>
                    <a:pt x="526465" y="747090"/>
                    <a:pt x="524916" y="745541"/>
                    <a:pt x="524916" y="742443"/>
                  </a:cubicBezTo>
                  <a:lnTo>
                    <a:pt x="524916" y="725923"/>
                  </a:lnTo>
                  <a:cubicBezTo>
                    <a:pt x="524916" y="722826"/>
                    <a:pt x="526465" y="721277"/>
                    <a:pt x="529562" y="721277"/>
                  </a:cubicBezTo>
                  <a:lnTo>
                    <a:pt x="547287" y="721277"/>
                  </a:lnTo>
                  <a:cubicBezTo>
                    <a:pt x="559103" y="721277"/>
                    <a:pt x="567707" y="718524"/>
                    <a:pt x="573099" y="713017"/>
                  </a:cubicBezTo>
                  <a:cubicBezTo>
                    <a:pt x="578606" y="707510"/>
                    <a:pt x="581359" y="698849"/>
                    <a:pt x="581359" y="687033"/>
                  </a:cubicBezTo>
                  <a:lnTo>
                    <a:pt x="581359" y="510304"/>
                  </a:lnTo>
                  <a:cubicBezTo>
                    <a:pt x="581359" y="507092"/>
                    <a:pt x="582965" y="505486"/>
                    <a:pt x="586178" y="505486"/>
                  </a:cubicBezTo>
                  <a:close/>
                  <a:moveTo>
                    <a:pt x="436289" y="498430"/>
                  </a:moveTo>
                  <a:cubicBezTo>
                    <a:pt x="456824" y="498430"/>
                    <a:pt x="474377" y="505715"/>
                    <a:pt x="488946" y="520285"/>
                  </a:cubicBezTo>
                  <a:cubicBezTo>
                    <a:pt x="503401" y="534740"/>
                    <a:pt x="510629" y="552235"/>
                    <a:pt x="510629" y="572770"/>
                  </a:cubicBezTo>
                  <a:lnTo>
                    <a:pt x="510629" y="677740"/>
                  </a:lnTo>
                  <a:cubicBezTo>
                    <a:pt x="510629" y="696554"/>
                    <a:pt x="503803" y="712788"/>
                    <a:pt x="490151" y="726440"/>
                  </a:cubicBezTo>
                  <a:cubicBezTo>
                    <a:pt x="476384" y="740206"/>
                    <a:pt x="460094" y="747090"/>
                    <a:pt x="441280" y="747090"/>
                  </a:cubicBezTo>
                  <a:lnTo>
                    <a:pt x="404798" y="747090"/>
                  </a:lnTo>
                  <a:cubicBezTo>
                    <a:pt x="401701" y="747090"/>
                    <a:pt x="400152" y="745541"/>
                    <a:pt x="400152" y="742443"/>
                  </a:cubicBezTo>
                  <a:lnTo>
                    <a:pt x="400152" y="725923"/>
                  </a:lnTo>
                  <a:cubicBezTo>
                    <a:pt x="400152" y="722826"/>
                    <a:pt x="401701" y="721277"/>
                    <a:pt x="404798" y="721277"/>
                  </a:cubicBezTo>
                  <a:lnTo>
                    <a:pt x="441280" y="721277"/>
                  </a:lnTo>
                  <a:cubicBezTo>
                    <a:pt x="453096" y="721277"/>
                    <a:pt x="463306" y="716975"/>
                    <a:pt x="471910" y="708371"/>
                  </a:cubicBezTo>
                  <a:cubicBezTo>
                    <a:pt x="480514" y="699767"/>
                    <a:pt x="484816" y="689556"/>
                    <a:pt x="484816" y="677740"/>
                  </a:cubicBezTo>
                  <a:lnTo>
                    <a:pt x="484816" y="673610"/>
                  </a:lnTo>
                  <a:lnTo>
                    <a:pt x="436289" y="673610"/>
                  </a:lnTo>
                  <a:cubicBezTo>
                    <a:pt x="415754" y="673610"/>
                    <a:pt x="398259" y="666383"/>
                    <a:pt x="383804" y="651928"/>
                  </a:cubicBezTo>
                  <a:cubicBezTo>
                    <a:pt x="369234" y="637358"/>
                    <a:pt x="361949" y="619806"/>
                    <a:pt x="361949" y="599271"/>
                  </a:cubicBezTo>
                  <a:lnTo>
                    <a:pt x="361949" y="572770"/>
                  </a:lnTo>
                  <a:cubicBezTo>
                    <a:pt x="361949" y="552235"/>
                    <a:pt x="369234" y="534740"/>
                    <a:pt x="383804" y="520285"/>
                  </a:cubicBezTo>
                  <a:cubicBezTo>
                    <a:pt x="398259" y="505715"/>
                    <a:pt x="415754" y="498430"/>
                    <a:pt x="436289" y="498430"/>
                  </a:cubicBezTo>
                  <a:close/>
                  <a:moveTo>
                    <a:pt x="243152" y="498430"/>
                  </a:moveTo>
                  <a:cubicBezTo>
                    <a:pt x="265179" y="498430"/>
                    <a:pt x="282731" y="505830"/>
                    <a:pt x="295809" y="520629"/>
                  </a:cubicBezTo>
                  <a:cubicBezTo>
                    <a:pt x="308773" y="535313"/>
                    <a:pt x="315255" y="555045"/>
                    <a:pt x="315255" y="579825"/>
                  </a:cubicBezTo>
                  <a:lnTo>
                    <a:pt x="315255" y="613725"/>
                  </a:lnTo>
                  <a:cubicBezTo>
                    <a:pt x="315255" y="632425"/>
                    <a:pt x="309977" y="647052"/>
                    <a:pt x="299423" y="657607"/>
                  </a:cubicBezTo>
                  <a:cubicBezTo>
                    <a:pt x="288869" y="668276"/>
                    <a:pt x="274184" y="673610"/>
                    <a:pt x="255370" y="673610"/>
                  </a:cubicBezTo>
                  <a:lnTo>
                    <a:pt x="151260" y="673610"/>
                  </a:lnTo>
                  <a:cubicBezTo>
                    <a:pt x="147933" y="691392"/>
                    <a:pt x="139272" y="706134"/>
                    <a:pt x="125276" y="717835"/>
                  </a:cubicBezTo>
                  <a:cubicBezTo>
                    <a:pt x="111050" y="729766"/>
                    <a:pt x="94760" y="735732"/>
                    <a:pt x="76404" y="735732"/>
                  </a:cubicBezTo>
                  <a:cubicBezTo>
                    <a:pt x="55295" y="735732"/>
                    <a:pt x="37284" y="728275"/>
                    <a:pt x="22370" y="713361"/>
                  </a:cubicBezTo>
                  <a:cubicBezTo>
                    <a:pt x="7456" y="698447"/>
                    <a:pt x="0" y="680436"/>
                    <a:pt x="0" y="659327"/>
                  </a:cubicBezTo>
                  <a:lnTo>
                    <a:pt x="0" y="576211"/>
                  </a:lnTo>
                  <a:cubicBezTo>
                    <a:pt x="0" y="573114"/>
                    <a:pt x="1548" y="571565"/>
                    <a:pt x="4646" y="571565"/>
                  </a:cubicBezTo>
                  <a:lnTo>
                    <a:pt x="21166" y="571565"/>
                  </a:lnTo>
                  <a:cubicBezTo>
                    <a:pt x="24263" y="571565"/>
                    <a:pt x="25812" y="573114"/>
                    <a:pt x="25812" y="576211"/>
                  </a:cubicBezTo>
                  <a:lnTo>
                    <a:pt x="25812" y="659327"/>
                  </a:lnTo>
                  <a:cubicBezTo>
                    <a:pt x="25812" y="673323"/>
                    <a:pt x="30745" y="685197"/>
                    <a:pt x="40611" y="694948"/>
                  </a:cubicBezTo>
                  <a:cubicBezTo>
                    <a:pt x="50477" y="704814"/>
                    <a:pt x="62408" y="709748"/>
                    <a:pt x="76404" y="709748"/>
                  </a:cubicBezTo>
                  <a:cubicBezTo>
                    <a:pt x="90285" y="709748"/>
                    <a:pt x="102159" y="704814"/>
                    <a:pt x="112025" y="694948"/>
                  </a:cubicBezTo>
                  <a:cubicBezTo>
                    <a:pt x="121891" y="685197"/>
                    <a:pt x="126824" y="673323"/>
                    <a:pt x="126824" y="659327"/>
                  </a:cubicBezTo>
                  <a:lnTo>
                    <a:pt x="126824" y="514606"/>
                  </a:lnTo>
                  <a:cubicBezTo>
                    <a:pt x="126824" y="511508"/>
                    <a:pt x="128430" y="509960"/>
                    <a:pt x="131643" y="509960"/>
                  </a:cubicBezTo>
                  <a:lnTo>
                    <a:pt x="147818" y="509960"/>
                  </a:lnTo>
                  <a:cubicBezTo>
                    <a:pt x="151031" y="509960"/>
                    <a:pt x="152637" y="511508"/>
                    <a:pt x="152637" y="514606"/>
                  </a:cubicBezTo>
                  <a:lnTo>
                    <a:pt x="152637" y="547302"/>
                  </a:lnTo>
                  <a:cubicBezTo>
                    <a:pt x="187512" y="514721"/>
                    <a:pt x="217684" y="498430"/>
                    <a:pt x="243152" y="498430"/>
                  </a:cubicBezTo>
                  <a:close/>
                  <a:moveTo>
                    <a:pt x="2103094" y="498258"/>
                  </a:moveTo>
                  <a:cubicBezTo>
                    <a:pt x="2119041" y="498258"/>
                    <a:pt x="2133438" y="502790"/>
                    <a:pt x="2146287" y="511853"/>
                  </a:cubicBezTo>
                  <a:cubicBezTo>
                    <a:pt x="2159021" y="520801"/>
                    <a:pt x="2166937" y="531986"/>
                    <a:pt x="2170034" y="545409"/>
                  </a:cubicBezTo>
                  <a:lnTo>
                    <a:pt x="2171755" y="553497"/>
                  </a:lnTo>
                  <a:cubicBezTo>
                    <a:pt x="2171870" y="554070"/>
                    <a:pt x="2171927" y="554644"/>
                    <a:pt x="2171927" y="555217"/>
                  </a:cubicBezTo>
                  <a:cubicBezTo>
                    <a:pt x="2171927" y="557168"/>
                    <a:pt x="2170723" y="558430"/>
                    <a:pt x="2168314" y="559003"/>
                  </a:cubicBezTo>
                  <a:lnTo>
                    <a:pt x="2152138" y="562789"/>
                  </a:lnTo>
                  <a:cubicBezTo>
                    <a:pt x="2151564" y="562904"/>
                    <a:pt x="2151048" y="562961"/>
                    <a:pt x="2150589" y="562961"/>
                  </a:cubicBezTo>
                  <a:cubicBezTo>
                    <a:pt x="2148409" y="562961"/>
                    <a:pt x="2147090" y="561699"/>
                    <a:pt x="2146631" y="559175"/>
                  </a:cubicBezTo>
                  <a:lnTo>
                    <a:pt x="2144738" y="551260"/>
                  </a:lnTo>
                  <a:cubicBezTo>
                    <a:pt x="2143132" y="543803"/>
                    <a:pt x="2138199" y="537436"/>
                    <a:pt x="2129939" y="532158"/>
                  </a:cubicBezTo>
                  <a:cubicBezTo>
                    <a:pt x="2121794" y="526881"/>
                    <a:pt x="2112846" y="524243"/>
                    <a:pt x="2103094" y="524243"/>
                  </a:cubicBezTo>
                  <a:cubicBezTo>
                    <a:pt x="2089787" y="524243"/>
                    <a:pt x="2078372" y="528946"/>
                    <a:pt x="2068850" y="538353"/>
                  </a:cubicBezTo>
                  <a:cubicBezTo>
                    <a:pt x="2059443" y="547875"/>
                    <a:pt x="2054739" y="559347"/>
                    <a:pt x="2054739" y="572770"/>
                  </a:cubicBezTo>
                  <a:lnTo>
                    <a:pt x="2054739" y="611316"/>
                  </a:lnTo>
                  <a:cubicBezTo>
                    <a:pt x="2054739" y="620953"/>
                    <a:pt x="2057263" y="629213"/>
                    <a:pt x="2062311" y="636096"/>
                  </a:cubicBezTo>
                  <a:cubicBezTo>
                    <a:pt x="2067932" y="643897"/>
                    <a:pt x="2075332" y="647798"/>
                    <a:pt x="2084509" y="647798"/>
                  </a:cubicBezTo>
                  <a:lnTo>
                    <a:pt x="2173304" y="647798"/>
                  </a:lnTo>
                  <a:cubicBezTo>
                    <a:pt x="2176401" y="647798"/>
                    <a:pt x="2177950" y="649347"/>
                    <a:pt x="2177950" y="652444"/>
                  </a:cubicBezTo>
                  <a:lnTo>
                    <a:pt x="2177950" y="668964"/>
                  </a:lnTo>
                  <a:cubicBezTo>
                    <a:pt x="2177950" y="672061"/>
                    <a:pt x="2176401" y="673610"/>
                    <a:pt x="2173304" y="673610"/>
                  </a:cubicBezTo>
                  <a:lnTo>
                    <a:pt x="2014979" y="673610"/>
                  </a:lnTo>
                  <a:lnTo>
                    <a:pt x="1970075" y="673610"/>
                  </a:lnTo>
                  <a:lnTo>
                    <a:pt x="1948304" y="673610"/>
                  </a:lnTo>
                  <a:lnTo>
                    <a:pt x="1943221" y="673610"/>
                  </a:lnTo>
                  <a:lnTo>
                    <a:pt x="1881629" y="673610"/>
                  </a:lnTo>
                  <a:lnTo>
                    <a:pt x="1876545" y="673610"/>
                  </a:lnTo>
                  <a:lnTo>
                    <a:pt x="1814954" y="673610"/>
                  </a:lnTo>
                  <a:lnTo>
                    <a:pt x="1809871" y="673610"/>
                  </a:lnTo>
                  <a:lnTo>
                    <a:pt x="1748279" y="673610"/>
                  </a:lnTo>
                  <a:lnTo>
                    <a:pt x="1743195" y="673610"/>
                  </a:lnTo>
                  <a:lnTo>
                    <a:pt x="1676520" y="673610"/>
                  </a:lnTo>
                  <a:lnTo>
                    <a:pt x="1676520" y="647798"/>
                  </a:lnTo>
                  <a:lnTo>
                    <a:pt x="1743195" y="647798"/>
                  </a:lnTo>
                  <a:lnTo>
                    <a:pt x="1748279" y="647798"/>
                  </a:lnTo>
                  <a:lnTo>
                    <a:pt x="1809871" y="647798"/>
                  </a:lnTo>
                  <a:lnTo>
                    <a:pt x="1814954" y="647798"/>
                  </a:lnTo>
                  <a:lnTo>
                    <a:pt x="1876545" y="647798"/>
                  </a:lnTo>
                  <a:lnTo>
                    <a:pt x="1881629" y="647798"/>
                  </a:lnTo>
                  <a:lnTo>
                    <a:pt x="1943221" y="647798"/>
                  </a:lnTo>
                  <a:lnTo>
                    <a:pt x="1948304" y="647798"/>
                  </a:lnTo>
                  <a:lnTo>
                    <a:pt x="1970075" y="647798"/>
                  </a:lnTo>
                  <a:lnTo>
                    <a:pt x="2014979" y="647798"/>
                  </a:lnTo>
                  <a:lnTo>
                    <a:pt x="2039252" y="647798"/>
                  </a:lnTo>
                  <a:cubicBezTo>
                    <a:pt x="2032368" y="636670"/>
                    <a:pt x="2028927" y="624509"/>
                    <a:pt x="2028927" y="611316"/>
                  </a:cubicBezTo>
                  <a:lnTo>
                    <a:pt x="2028927" y="572770"/>
                  </a:lnTo>
                  <a:cubicBezTo>
                    <a:pt x="2028927" y="552235"/>
                    <a:pt x="2036154" y="534682"/>
                    <a:pt x="2050609" y="520113"/>
                  </a:cubicBezTo>
                  <a:cubicBezTo>
                    <a:pt x="2065179" y="505543"/>
                    <a:pt x="2082674" y="498258"/>
                    <a:pt x="2103094" y="498258"/>
                  </a:cubicBezTo>
                  <a:close/>
                  <a:moveTo>
                    <a:pt x="220953" y="435104"/>
                  </a:moveTo>
                  <a:lnTo>
                    <a:pt x="238334" y="435104"/>
                  </a:lnTo>
                  <a:cubicBezTo>
                    <a:pt x="241546" y="435104"/>
                    <a:pt x="243152" y="436653"/>
                    <a:pt x="243152" y="439750"/>
                  </a:cubicBezTo>
                  <a:lnTo>
                    <a:pt x="243152" y="458851"/>
                  </a:lnTo>
                  <a:cubicBezTo>
                    <a:pt x="243152" y="461949"/>
                    <a:pt x="241546" y="463497"/>
                    <a:pt x="238334" y="463497"/>
                  </a:cubicBezTo>
                  <a:lnTo>
                    <a:pt x="220953" y="463497"/>
                  </a:lnTo>
                  <a:cubicBezTo>
                    <a:pt x="217856" y="463497"/>
                    <a:pt x="216307" y="461949"/>
                    <a:pt x="216307" y="458851"/>
                  </a:cubicBezTo>
                  <a:lnTo>
                    <a:pt x="216307" y="439750"/>
                  </a:lnTo>
                  <a:cubicBezTo>
                    <a:pt x="216307" y="436653"/>
                    <a:pt x="217856" y="435104"/>
                    <a:pt x="220953" y="435104"/>
                  </a:cubicBezTo>
                  <a:close/>
                  <a:moveTo>
                    <a:pt x="1678678" y="288066"/>
                  </a:moveTo>
                  <a:lnTo>
                    <a:pt x="1696059" y="288066"/>
                  </a:lnTo>
                  <a:cubicBezTo>
                    <a:pt x="1699271" y="288066"/>
                    <a:pt x="1700877" y="289672"/>
                    <a:pt x="1700877" y="292885"/>
                  </a:cubicBezTo>
                  <a:lnTo>
                    <a:pt x="1700877" y="313534"/>
                  </a:lnTo>
                  <a:cubicBezTo>
                    <a:pt x="1700877" y="316632"/>
                    <a:pt x="1699271" y="318181"/>
                    <a:pt x="1696059" y="318181"/>
                  </a:cubicBezTo>
                  <a:lnTo>
                    <a:pt x="1678678" y="318181"/>
                  </a:lnTo>
                  <a:cubicBezTo>
                    <a:pt x="1675581" y="318181"/>
                    <a:pt x="1674032" y="316632"/>
                    <a:pt x="1674032" y="313534"/>
                  </a:cubicBezTo>
                  <a:lnTo>
                    <a:pt x="1674032" y="292885"/>
                  </a:lnTo>
                  <a:cubicBezTo>
                    <a:pt x="1674032" y="289672"/>
                    <a:pt x="1675581" y="288066"/>
                    <a:pt x="1678678" y="288066"/>
                  </a:cubicBezTo>
                  <a:close/>
                  <a:moveTo>
                    <a:pt x="1631700" y="288066"/>
                  </a:moveTo>
                  <a:lnTo>
                    <a:pt x="1649080" y="288066"/>
                  </a:lnTo>
                  <a:cubicBezTo>
                    <a:pt x="1652293" y="288066"/>
                    <a:pt x="1653899" y="289672"/>
                    <a:pt x="1653899" y="292885"/>
                  </a:cubicBezTo>
                  <a:lnTo>
                    <a:pt x="1653899" y="313534"/>
                  </a:lnTo>
                  <a:cubicBezTo>
                    <a:pt x="1653899" y="316632"/>
                    <a:pt x="1652293" y="318181"/>
                    <a:pt x="1649080" y="318181"/>
                  </a:cubicBezTo>
                  <a:lnTo>
                    <a:pt x="1631700" y="318181"/>
                  </a:lnTo>
                  <a:cubicBezTo>
                    <a:pt x="1628602" y="318181"/>
                    <a:pt x="1627054" y="316632"/>
                    <a:pt x="1627054" y="313534"/>
                  </a:cubicBezTo>
                  <a:lnTo>
                    <a:pt x="1627054" y="292885"/>
                  </a:lnTo>
                  <a:cubicBezTo>
                    <a:pt x="1627054" y="289672"/>
                    <a:pt x="1628602" y="288066"/>
                    <a:pt x="1631700" y="288066"/>
                  </a:cubicBezTo>
                  <a:close/>
                  <a:moveTo>
                    <a:pt x="1981851" y="105143"/>
                  </a:moveTo>
                  <a:cubicBezTo>
                    <a:pt x="1968428" y="105143"/>
                    <a:pt x="1957013" y="109846"/>
                    <a:pt x="1947606" y="119253"/>
                  </a:cubicBezTo>
                  <a:cubicBezTo>
                    <a:pt x="1938084" y="128775"/>
                    <a:pt x="1933323" y="140247"/>
                    <a:pt x="1933323" y="153670"/>
                  </a:cubicBezTo>
                  <a:lnTo>
                    <a:pt x="1933323" y="228698"/>
                  </a:lnTo>
                  <a:lnTo>
                    <a:pt x="1981851" y="228698"/>
                  </a:lnTo>
                  <a:cubicBezTo>
                    <a:pt x="1995273" y="228698"/>
                    <a:pt x="2006745" y="223937"/>
                    <a:pt x="2016267" y="214415"/>
                  </a:cubicBezTo>
                  <a:cubicBezTo>
                    <a:pt x="2025789" y="204893"/>
                    <a:pt x="2030550" y="193421"/>
                    <a:pt x="2030550" y="179998"/>
                  </a:cubicBezTo>
                  <a:lnTo>
                    <a:pt x="2030550" y="153670"/>
                  </a:lnTo>
                  <a:cubicBezTo>
                    <a:pt x="2030550" y="140247"/>
                    <a:pt x="2025789" y="128775"/>
                    <a:pt x="2016267" y="119253"/>
                  </a:cubicBezTo>
                  <a:cubicBezTo>
                    <a:pt x="2006745" y="109846"/>
                    <a:pt x="1995273" y="105143"/>
                    <a:pt x="1981851" y="105143"/>
                  </a:cubicBezTo>
                  <a:close/>
                  <a:moveTo>
                    <a:pt x="778259" y="105143"/>
                  </a:moveTo>
                  <a:cubicBezTo>
                    <a:pt x="764837" y="105143"/>
                    <a:pt x="753422" y="109904"/>
                    <a:pt x="744015" y="119425"/>
                  </a:cubicBezTo>
                  <a:cubicBezTo>
                    <a:pt x="734493" y="128832"/>
                    <a:pt x="729732" y="140247"/>
                    <a:pt x="729732" y="153670"/>
                  </a:cubicBezTo>
                  <a:lnTo>
                    <a:pt x="729732" y="228698"/>
                  </a:lnTo>
                  <a:lnTo>
                    <a:pt x="778259" y="228698"/>
                  </a:lnTo>
                  <a:cubicBezTo>
                    <a:pt x="791681" y="228698"/>
                    <a:pt x="803153" y="223937"/>
                    <a:pt x="812675" y="214415"/>
                  </a:cubicBezTo>
                  <a:cubicBezTo>
                    <a:pt x="822197" y="204893"/>
                    <a:pt x="826958" y="193478"/>
                    <a:pt x="826958" y="180171"/>
                  </a:cubicBezTo>
                  <a:lnTo>
                    <a:pt x="826958" y="153670"/>
                  </a:lnTo>
                  <a:cubicBezTo>
                    <a:pt x="826958" y="140247"/>
                    <a:pt x="822197" y="128832"/>
                    <a:pt x="812675" y="119425"/>
                  </a:cubicBezTo>
                  <a:cubicBezTo>
                    <a:pt x="803153" y="109904"/>
                    <a:pt x="791681" y="105143"/>
                    <a:pt x="778259" y="105143"/>
                  </a:cubicBezTo>
                  <a:close/>
                  <a:moveTo>
                    <a:pt x="1686422" y="86213"/>
                  </a:moveTo>
                  <a:lnTo>
                    <a:pt x="1702770" y="86213"/>
                  </a:lnTo>
                  <a:cubicBezTo>
                    <a:pt x="1705982" y="86213"/>
                    <a:pt x="1707588" y="87762"/>
                    <a:pt x="1707588" y="90860"/>
                  </a:cubicBezTo>
                  <a:lnTo>
                    <a:pt x="1707588" y="209597"/>
                  </a:lnTo>
                  <a:cubicBezTo>
                    <a:pt x="1707588" y="223363"/>
                    <a:pt x="1703458" y="234319"/>
                    <a:pt x="1695198" y="242464"/>
                  </a:cubicBezTo>
                  <a:cubicBezTo>
                    <a:pt x="1686938" y="250495"/>
                    <a:pt x="1676097" y="254510"/>
                    <a:pt x="1662675" y="254510"/>
                  </a:cubicBezTo>
                  <a:lnTo>
                    <a:pt x="1633979" y="254510"/>
                  </a:lnTo>
                  <a:lnTo>
                    <a:pt x="1608125" y="254510"/>
                  </a:lnTo>
                  <a:lnTo>
                    <a:pt x="1567304" y="254510"/>
                  </a:lnTo>
                  <a:lnTo>
                    <a:pt x="1562220" y="254510"/>
                  </a:lnTo>
                  <a:lnTo>
                    <a:pt x="1500629" y="254510"/>
                  </a:lnTo>
                  <a:lnTo>
                    <a:pt x="1495545" y="254510"/>
                  </a:lnTo>
                  <a:lnTo>
                    <a:pt x="1433954" y="254510"/>
                  </a:lnTo>
                  <a:lnTo>
                    <a:pt x="1428870" y="254510"/>
                  </a:lnTo>
                  <a:lnTo>
                    <a:pt x="1362195" y="254510"/>
                  </a:lnTo>
                  <a:lnTo>
                    <a:pt x="1362195" y="228698"/>
                  </a:lnTo>
                  <a:lnTo>
                    <a:pt x="1428870" y="228698"/>
                  </a:lnTo>
                  <a:lnTo>
                    <a:pt x="1433954" y="228698"/>
                  </a:lnTo>
                  <a:lnTo>
                    <a:pt x="1495545" y="228698"/>
                  </a:lnTo>
                  <a:lnTo>
                    <a:pt x="1500629" y="228698"/>
                  </a:lnTo>
                  <a:lnTo>
                    <a:pt x="1562220" y="228698"/>
                  </a:lnTo>
                  <a:lnTo>
                    <a:pt x="1567304" y="228698"/>
                  </a:lnTo>
                  <a:lnTo>
                    <a:pt x="1608125" y="228698"/>
                  </a:lnTo>
                  <a:lnTo>
                    <a:pt x="1633979" y="228698"/>
                  </a:lnTo>
                  <a:lnTo>
                    <a:pt x="1663019" y="228698"/>
                  </a:lnTo>
                  <a:cubicBezTo>
                    <a:pt x="1669443" y="228583"/>
                    <a:pt x="1674089" y="227034"/>
                    <a:pt x="1676958" y="224052"/>
                  </a:cubicBezTo>
                  <a:cubicBezTo>
                    <a:pt x="1680055" y="220954"/>
                    <a:pt x="1681604" y="216136"/>
                    <a:pt x="1681604" y="209597"/>
                  </a:cubicBezTo>
                  <a:lnTo>
                    <a:pt x="1681604" y="90860"/>
                  </a:lnTo>
                  <a:cubicBezTo>
                    <a:pt x="1681604" y="87762"/>
                    <a:pt x="1683210" y="86213"/>
                    <a:pt x="1686422" y="86213"/>
                  </a:cubicBezTo>
                  <a:close/>
                  <a:moveTo>
                    <a:pt x="131471" y="86041"/>
                  </a:moveTo>
                  <a:lnTo>
                    <a:pt x="147818" y="86041"/>
                  </a:lnTo>
                  <a:cubicBezTo>
                    <a:pt x="151031" y="86041"/>
                    <a:pt x="152637" y="87647"/>
                    <a:pt x="152637" y="90860"/>
                  </a:cubicBezTo>
                  <a:lnTo>
                    <a:pt x="152637" y="228698"/>
                  </a:lnTo>
                  <a:lnTo>
                    <a:pt x="190620" y="228698"/>
                  </a:lnTo>
                  <a:lnTo>
                    <a:pt x="205982" y="228698"/>
                  </a:lnTo>
                  <a:lnTo>
                    <a:pt x="257295" y="228698"/>
                  </a:lnTo>
                  <a:lnTo>
                    <a:pt x="262379" y="228698"/>
                  </a:lnTo>
                  <a:lnTo>
                    <a:pt x="323970" y="228698"/>
                  </a:lnTo>
                  <a:lnTo>
                    <a:pt x="329054" y="228698"/>
                  </a:lnTo>
                  <a:lnTo>
                    <a:pt x="395729" y="228698"/>
                  </a:lnTo>
                  <a:lnTo>
                    <a:pt x="395729" y="254510"/>
                  </a:lnTo>
                  <a:lnTo>
                    <a:pt x="329054" y="254510"/>
                  </a:lnTo>
                  <a:lnTo>
                    <a:pt x="323970" y="254510"/>
                  </a:lnTo>
                  <a:lnTo>
                    <a:pt x="262379" y="254510"/>
                  </a:lnTo>
                  <a:lnTo>
                    <a:pt x="257295" y="254510"/>
                  </a:lnTo>
                  <a:lnTo>
                    <a:pt x="205982" y="254510"/>
                  </a:lnTo>
                  <a:lnTo>
                    <a:pt x="190620" y="254510"/>
                  </a:lnTo>
                  <a:lnTo>
                    <a:pt x="151260" y="254510"/>
                  </a:lnTo>
                  <a:cubicBezTo>
                    <a:pt x="147818" y="272292"/>
                    <a:pt x="139100" y="287034"/>
                    <a:pt x="125104" y="298735"/>
                  </a:cubicBezTo>
                  <a:cubicBezTo>
                    <a:pt x="110993" y="310552"/>
                    <a:pt x="94702" y="316460"/>
                    <a:pt x="76232" y="316460"/>
                  </a:cubicBezTo>
                  <a:cubicBezTo>
                    <a:pt x="55238" y="316460"/>
                    <a:pt x="37284" y="309003"/>
                    <a:pt x="22370" y="294089"/>
                  </a:cubicBezTo>
                  <a:cubicBezTo>
                    <a:pt x="7456" y="279175"/>
                    <a:pt x="0" y="261164"/>
                    <a:pt x="0" y="240055"/>
                  </a:cubicBezTo>
                  <a:lnTo>
                    <a:pt x="0" y="156939"/>
                  </a:lnTo>
                  <a:cubicBezTo>
                    <a:pt x="0" y="153842"/>
                    <a:pt x="1548" y="152293"/>
                    <a:pt x="4646" y="152293"/>
                  </a:cubicBezTo>
                  <a:lnTo>
                    <a:pt x="21166" y="152293"/>
                  </a:lnTo>
                  <a:cubicBezTo>
                    <a:pt x="24263" y="152293"/>
                    <a:pt x="25812" y="153842"/>
                    <a:pt x="25812" y="156939"/>
                  </a:cubicBezTo>
                  <a:lnTo>
                    <a:pt x="25812" y="240055"/>
                  </a:lnTo>
                  <a:cubicBezTo>
                    <a:pt x="25812" y="254051"/>
                    <a:pt x="30745" y="265982"/>
                    <a:pt x="40611" y="275848"/>
                  </a:cubicBezTo>
                  <a:cubicBezTo>
                    <a:pt x="50477" y="285714"/>
                    <a:pt x="62351" y="290647"/>
                    <a:pt x="76232" y="290647"/>
                  </a:cubicBezTo>
                  <a:cubicBezTo>
                    <a:pt x="90113" y="290647"/>
                    <a:pt x="101987" y="285714"/>
                    <a:pt x="111853" y="275848"/>
                  </a:cubicBezTo>
                  <a:cubicBezTo>
                    <a:pt x="121834" y="265982"/>
                    <a:pt x="126824" y="254051"/>
                    <a:pt x="126824" y="240055"/>
                  </a:cubicBezTo>
                  <a:lnTo>
                    <a:pt x="126824" y="90860"/>
                  </a:lnTo>
                  <a:cubicBezTo>
                    <a:pt x="126824" y="87647"/>
                    <a:pt x="128373" y="86041"/>
                    <a:pt x="131471" y="86041"/>
                  </a:cubicBezTo>
                  <a:close/>
                  <a:moveTo>
                    <a:pt x="1059544" y="79330"/>
                  </a:moveTo>
                  <a:cubicBezTo>
                    <a:pt x="1076982" y="79330"/>
                    <a:pt x="1091953" y="85525"/>
                    <a:pt x="1104458" y="97915"/>
                  </a:cubicBezTo>
                  <a:cubicBezTo>
                    <a:pt x="1116848" y="110305"/>
                    <a:pt x="1123043" y="125276"/>
                    <a:pt x="1123043" y="142829"/>
                  </a:cubicBezTo>
                  <a:lnTo>
                    <a:pt x="1123043" y="209425"/>
                  </a:lnTo>
                  <a:cubicBezTo>
                    <a:pt x="1123043" y="214587"/>
                    <a:pt x="1124706" y="218832"/>
                    <a:pt x="1128033" y="222159"/>
                  </a:cubicBezTo>
                  <a:cubicBezTo>
                    <a:pt x="1132392" y="226518"/>
                    <a:pt x="1138702" y="228698"/>
                    <a:pt x="1146962" y="228698"/>
                  </a:cubicBezTo>
                  <a:lnTo>
                    <a:pt x="1152645" y="228698"/>
                  </a:lnTo>
                  <a:lnTo>
                    <a:pt x="1163310" y="228698"/>
                  </a:lnTo>
                  <a:lnTo>
                    <a:pt x="1219320" y="228698"/>
                  </a:lnTo>
                  <a:lnTo>
                    <a:pt x="1224404" y="228698"/>
                  </a:lnTo>
                  <a:lnTo>
                    <a:pt x="1285995" y="228698"/>
                  </a:lnTo>
                  <a:lnTo>
                    <a:pt x="1291079" y="228698"/>
                  </a:lnTo>
                  <a:lnTo>
                    <a:pt x="1357754" y="228698"/>
                  </a:lnTo>
                  <a:lnTo>
                    <a:pt x="1357754" y="254510"/>
                  </a:lnTo>
                  <a:lnTo>
                    <a:pt x="1291079" y="254510"/>
                  </a:lnTo>
                  <a:lnTo>
                    <a:pt x="1285995" y="254510"/>
                  </a:lnTo>
                  <a:lnTo>
                    <a:pt x="1224404" y="254510"/>
                  </a:lnTo>
                  <a:lnTo>
                    <a:pt x="1219320" y="254510"/>
                  </a:lnTo>
                  <a:lnTo>
                    <a:pt x="1163310" y="254510"/>
                  </a:lnTo>
                  <a:lnTo>
                    <a:pt x="1152645" y="254510"/>
                  </a:lnTo>
                  <a:lnTo>
                    <a:pt x="1151436" y="254510"/>
                  </a:lnTo>
                  <a:cubicBezTo>
                    <a:pt x="1136063" y="254510"/>
                    <a:pt x="1123673" y="249864"/>
                    <a:pt x="1114266" y="240571"/>
                  </a:cubicBezTo>
                  <a:cubicBezTo>
                    <a:pt x="1112316" y="238162"/>
                    <a:pt x="1111341" y="236900"/>
                    <a:pt x="1111341" y="236786"/>
                  </a:cubicBezTo>
                  <a:cubicBezTo>
                    <a:pt x="1101016" y="248602"/>
                    <a:pt x="1084955" y="254510"/>
                    <a:pt x="1063158" y="254510"/>
                  </a:cubicBezTo>
                  <a:lnTo>
                    <a:pt x="987442" y="254510"/>
                  </a:lnTo>
                  <a:cubicBezTo>
                    <a:pt x="984344" y="254510"/>
                    <a:pt x="982795" y="252961"/>
                    <a:pt x="982795" y="249864"/>
                  </a:cubicBezTo>
                  <a:lnTo>
                    <a:pt x="982795" y="233516"/>
                  </a:lnTo>
                  <a:cubicBezTo>
                    <a:pt x="982795" y="230304"/>
                    <a:pt x="984344" y="228698"/>
                    <a:pt x="987442" y="228698"/>
                  </a:cubicBezTo>
                  <a:lnTo>
                    <a:pt x="1063158" y="228698"/>
                  </a:lnTo>
                  <a:cubicBezTo>
                    <a:pt x="1076580" y="228698"/>
                    <a:pt x="1085815" y="226116"/>
                    <a:pt x="1090863" y="220954"/>
                  </a:cubicBezTo>
                  <a:cubicBezTo>
                    <a:pt x="1095222" y="216709"/>
                    <a:pt x="1097402" y="209482"/>
                    <a:pt x="1097402" y="199272"/>
                  </a:cubicBezTo>
                  <a:lnTo>
                    <a:pt x="1097402" y="142829"/>
                  </a:lnTo>
                  <a:cubicBezTo>
                    <a:pt x="1097402" y="132504"/>
                    <a:pt x="1093674" y="123613"/>
                    <a:pt x="1086217" y="116156"/>
                  </a:cubicBezTo>
                  <a:cubicBezTo>
                    <a:pt x="1078760" y="108814"/>
                    <a:pt x="1069869" y="105143"/>
                    <a:pt x="1059544" y="105143"/>
                  </a:cubicBezTo>
                  <a:cubicBezTo>
                    <a:pt x="1044630" y="105143"/>
                    <a:pt x="1033445" y="107781"/>
                    <a:pt x="1025988" y="113058"/>
                  </a:cubicBezTo>
                  <a:lnTo>
                    <a:pt x="1019277" y="117705"/>
                  </a:lnTo>
                  <a:cubicBezTo>
                    <a:pt x="1018359" y="118278"/>
                    <a:pt x="1017441" y="118565"/>
                    <a:pt x="1016523" y="118565"/>
                  </a:cubicBezTo>
                  <a:lnTo>
                    <a:pt x="1015835" y="118565"/>
                  </a:lnTo>
                  <a:cubicBezTo>
                    <a:pt x="1014573" y="118450"/>
                    <a:pt x="1013541" y="117819"/>
                    <a:pt x="1012738" y="116672"/>
                  </a:cubicBezTo>
                  <a:lnTo>
                    <a:pt x="1003273" y="103250"/>
                  </a:lnTo>
                  <a:cubicBezTo>
                    <a:pt x="1002585" y="102561"/>
                    <a:pt x="1002241" y="101701"/>
                    <a:pt x="1002241" y="100668"/>
                  </a:cubicBezTo>
                  <a:lnTo>
                    <a:pt x="1002241" y="99808"/>
                  </a:lnTo>
                  <a:cubicBezTo>
                    <a:pt x="1002470" y="98546"/>
                    <a:pt x="1003158" y="97513"/>
                    <a:pt x="1004306" y="96710"/>
                  </a:cubicBezTo>
                  <a:lnTo>
                    <a:pt x="1010845" y="92064"/>
                  </a:lnTo>
                  <a:cubicBezTo>
                    <a:pt x="1022776" y="83575"/>
                    <a:pt x="1039009" y="79330"/>
                    <a:pt x="1059544" y="79330"/>
                  </a:cubicBezTo>
                  <a:close/>
                  <a:moveTo>
                    <a:pt x="778259" y="79330"/>
                  </a:moveTo>
                  <a:cubicBezTo>
                    <a:pt x="798794" y="79330"/>
                    <a:pt x="816347" y="86615"/>
                    <a:pt x="830916" y="101185"/>
                  </a:cubicBezTo>
                  <a:cubicBezTo>
                    <a:pt x="845486" y="115640"/>
                    <a:pt x="852771" y="133135"/>
                    <a:pt x="852771" y="153670"/>
                  </a:cubicBezTo>
                  <a:lnTo>
                    <a:pt x="852771" y="180171"/>
                  </a:lnTo>
                  <a:cubicBezTo>
                    <a:pt x="852771" y="200591"/>
                    <a:pt x="845486" y="218086"/>
                    <a:pt x="830916" y="232656"/>
                  </a:cubicBezTo>
                  <a:cubicBezTo>
                    <a:pt x="816347" y="247225"/>
                    <a:pt x="798794" y="254510"/>
                    <a:pt x="778259" y="254510"/>
                  </a:cubicBezTo>
                  <a:lnTo>
                    <a:pt x="671954" y="254510"/>
                  </a:lnTo>
                  <a:lnTo>
                    <a:pt x="646100" y="254510"/>
                  </a:lnTo>
                  <a:lnTo>
                    <a:pt x="605279" y="254510"/>
                  </a:lnTo>
                  <a:lnTo>
                    <a:pt x="600195" y="254510"/>
                  </a:lnTo>
                  <a:lnTo>
                    <a:pt x="538604" y="254510"/>
                  </a:lnTo>
                  <a:lnTo>
                    <a:pt x="533520" y="254510"/>
                  </a:lnTo>
                  <a:lnTo>
                    <a:pt x="471929" y="254510"/>
                  </a:lnTo>
                  <a:lnTo>
                    <a:pt x="466845" y="254510"/>
                  </a:lnTo>
                  <a:lnTo>
                    <a:pt x="400170" y="254510"/>
                  </a:lnTo>
                  <a:lnTo>
                    <a:pt x="400170" y="228698"/>
                  </a:lnTo>
                  <a:lnTo>
                    <a:pt x="466845" y="228698"/>
                  </a:lnTo>
                  <a:lnTo>
                    <a:pt x="471929" y="228698"/>
                  </a:lnTo>
                  <a:lnTo>
                    <a:pt x="533520" y="228698"/>
                  </a:lnTo>
                  <a:lnTo>
                    <a:pt x="538604" y="228698"/>
                  </a:lnTo>
                  <a:lnTo>
                    <a:pt x="600195" y="228698"/>
                  </a:lnTo>
                  <a:lnTo>
                    <a:pt x="605279" y="228698"/>
                  </a:lnTo>
                  <a:lnTo>
                    <a:pt x="646100" y="228698"/>
                  </a:lnTo>
                  <a:lnTo>
                    <a:pt x="671954" y="228698"/>
                  </a:lnTo>
                  <a:lnTo>
                    <a:pt x="703919" y="228698"/>
                  </a:lnTo>
                  <a:lnTo>
                    <a:pt x="703919" y="153670"/>
                  </a:lnTo>
                  <a:cubicBezTo>
                    <a:pt x="703919" y="133135"/>
                    <a:pt x="711147" y="115640"/>
                    <a:pt x="725602" y="101185"/>
                  </a:cubicBezTo>
                  <a:cubicBezTo>
                    <a:pt x="740171" y="86615"/>
                    <a:pt x="757724" y="79330"/>
                    <a:pt x="778259" y="79330"/>
                  </a:cubicBezTo>
                  <a:close/>
                  <a:moveTo>
                    <a:pt x="62810" y="44742"/>
                  </a:moveTo>
                  <a:lnTo>
                    <a:pt x="80190" y="44742"/>
                  </a:lnTo>
                  <a:cubicBezTo>
                    <a:pt x="83402" y="44742"/>
                    <a:pt x="85008" y="46290"/>
                    <a:pt x="85008" y="49388"/>
                  </a:cubicBezTo>
                  <a:lnTo>
                    <a:pt x="85008" y="70038"/>
                  </a:lnTo>
                  <a:cubicBezTo>
                    <a:pt x="85008" y="73135"/>
                    <a:pt x="83402" y="74684"/>
                    <a:pt x="80190" y="74684"/>
                  </a:cubicBezTo>
                  <a:lnTo>
                    <a:pt x="62810" y="74684"/>
                  </a:lnTo>
                  <a:cubicBezTo>
                    <a:pt x="59712" y="74684"/>
                    <a:pt x="58163" y="73135"/>
                    <a:pt x="58163" y="70038"/>
                  </a:cubicBezTo>
                  <a:lnTo>
                    <a:pt x="58163" y="49388"/>
                  </a:lnTo>
                  <a:cubicBezTo>
                    <a:pt x="58163" y="46290"/>
                    <a:pt x="59712" y="44742"/>
                    <a:pt x="62810" y="44742"/>
                  </a:cubicBezTo>
                  <a:close/>
                  <a:moveTo>
                    <a:pt x="1786156" y="14283"/>
                  </a:moveTo>
                  <a:lnTo>
                    <a:pt x="1803536" y="14283"/>
                  </a:lnTo>
                  <a:cubicBezTo>
                    <a:pt x="1806633" y="14283"/>
                    <a:pt x="1808182" y="15832"/>
                    <a:pt x="1808182" y="18929"/>
                  </a:cubicBezTo>
                  <a:lnTo>
                    <a:pt x="1808182" y="39751"/>
                  </a:lnTo>
                  <a:cubicBezTo>
                    <a:pt x="1808182" y="42849"/>
                    <a:pt x="1806633" y="44397"/>
                    <a:pt x="1803536" y="44397"/>
                  </a:cubicBezTo>
                  <a:lnTo>
                    <a:pt x="1786156" y="44397"/>
                  </a:lnTo>
                  <a:cubicBezTo>
                    <a:pt x="1783058" y="44397"/>
                    <a:pt x="1781509" y="42849"/>
                    <a:pt x="1781509" y="39751"/>
                  </a:cubicBezTo>
                  <a:lnTo>
                    <a:pt x="1781509" y="18929"/>
                  </a:lnTo>
                  <a:cubicBezTo>
                    <a:pt x="1781509" y="15832"/>
                    <a:pt x="1783058" y="14283"/>
                    <a:pt x="1786156" y="14283"/>
                  </a:cubicBezTo>
                  <a:close/>
                  <a:moveTo>
                    <a:pt x="2148905" y="0"/>
                  </a:moveTo>
                  <a:lnTo>
                    <a:pt x="2165425" y="0"/>
                  </a:lnTo>
                  <a:cubicBezTo>
                    <a:pt x="2168523" y="0"/>
                    <a:pt x="2170072" y="1606"/>
                    <a:pt x="2170072" y="4818"/>
                  </a:cubicBezTo>
                  <a:lnTo>
                    <a:pt x="2170072" y="209597"/>
                  </a:lnTo>
                  <a:cubicBezTo>
                    <a:pt x="2170072" y="223363"/>
                    <a:pt x="2165999" y="234319"/>
                    <a:pt x="2157854" y="242464"/>
                  </a:cubicBezTo>
                  <a:cubicBezTo>
                    <a:pt x="2149594" y="250495"/>
                    <a:pt x="2138695" y="254510"/>
                    <a:pt x="2125158" y="254510"/>
                  </a:cubicBezTo>
                  <a:lnTo>
                    <a:pt x="2096630" y="254510"/>
                  </a:lnTo>
                  <a:lnTo>
                    <a:pt x="2084375" y="254510"/>
                  </a:lnTo>
                  <a:lnTo>
                    <a:pt x="2075119" y="254510"/>
                  </a:lnTo>
                  <a:cubicBezTo>
                    <a:pt x="2059976" y="254510"/>
                    <a:pt x="2047643" y="249807"/>
                    <a:pt x="2038122" y="240399"/>
                  </a:cubicBezTo>
                  <a:cubicBezTo>
                    <a:pt x="2036401" y="238679"/>
                    <a:pt x="2034680" y="236556"/>
                    <a:pt x="2032959" y="234032"/>
                  </a:cubicBezTo>
                  <a:cubicBezTo>
                    <a:pt x="2018389" y="247684"/>
                    <a:pt x="2001353" y="254510"/>
                    <a:pt x="1981851" y="254510"/>
                  </a:cubicBezTo>
                  <a:lnTo>
                    <a:pt x="1861528" y="254510"/>
                  </a:lnTo>
                  <a:lnTo>
                    <a:pt x="1846250" y="254510"/>
                  </a:lnTo>
                  <a:lnTo>
                    <a:pt x="1807494" y="254510"/>
                  </a:lnTo>
                  <a:lnTo>
                    <a:pt x="1807494" y="267933"/>
                  </a:lnTo>
                  <a:cubicBezTo>
                    <a:pt x="1807494" y="286747"/>
                    <a:pt x="1802159" y="301431"/>
                    <a:pt x="1791490" y="311986"/>
                  </a:cubicBezTo>
                  <a:cubicBezTo>
                    <a:pt x="1780936" y="322655"/>
                    <a:pt x="1766251" y="327989"/>
                    <a:pt x="1747437" y="327989"/>
                  </a:cubicBezTo>
                  <a:lnTo>
                    <a:pt x="1729713" y="327989"/>
                  </a:lnTo>
                  <a:cubicBezTo>
                    <a:pt x="1726615" y="327989"/>
                    <a:pt x="1725066" y="326441"/>
                    <a:pt x="1725066" y="323343"/>
                  </a:cubicBezTo>
                  <a:lnTo>
                    <a:pt x="1725066" y="306823"/>
                  </a:lnTo>
                  <a:cubicBezTo>
                    <a:pt x="1725066" y="303726"/>
                    <a:pt x="1726615" y="302177"/>
                    <a:pt x="1729713" y="302177"/>
                  </a:cubicBezTo>
                  <a:lnTo>
                    <a:pt x="1747437" y="302177"/>
                  </a:lnTo>
                  <a:cubicBezTo>
                    <a:pt x="1759253" y="302177"/>
                    <a:pt x="1767857" y="299424"/>
                    <a:pt x="1773249" y="293917"/>
                  </a:cubicBezTo>
                  <a:cubicBezTo>
                    <a:pt x="1778756" y="288410"/>
                    <a:pt x="1781509" y="279749"/>
                    <a:pt x="1781509" y="267933"/>
                  </a:cubicBezTo>
                  <a:lnTo>
                    <a:pt x="1781509" y="91204"/>
                  </a:lnTo>
                  <a:cubicBezTo>
                    <a:pt x="1781509" y="87992"/>
                    <a:pt x="1783058" y="86386"/>
                    <a:pt x="1786156" y="86386"/>
                  </a:cubicBezTo>
                  <a:lnTo>
                    <a:pt x="1802676" y="86386"/>
                  </a:lnTo>
                  <a:cubicBezTo>
                    <a:pt x="1805888" y="86386"/>
                    <a:pt x="1807494" y="87992"/>
                    <a:pt x="1807494" y="91204"/>
                  </a:cubicBezTo>
                  <a:lnTo>
                    <a:pt x="1807494" y="228698"/>
                  </a:lnTo>
                  <a:lnTo>
                    <a:pt x="1846250" y="228698"/>
                  </a:lnTo>
                  <a:lnTo>
                    <a:pt x="1861528" y="228698"/>
                  </a:lnTo>
                  <a:lnTo>
                    <a:pt x="1907511" y="228698"/>
                  </a:lnTo>
                  <a:lnTo>
                    <a:pt x="1907511" y="153670"/>
                  </a:lnTo>
                  <a:cubicBezTo>
                    <a:pt x="1907511" y="133135"/>
                    <a:pt x="1914796" y="115582"/>
                    <a:pt x="1929365" y="101013"/>
                  </a:cubicBezTo>
                  <a:cubicBezTo>
                    <a:pt x="1943820" y="86443"/>
                    <a:pt x="1961315" y="79158"/>
                    <a:pt x="1981851" y="79158"/>
                  </a:cubicBezTo>
                  <a:cubicBezTo>
                    <a:pt x="2002386" y="79158"/>
                    <a:pt x="2019881" y="86443"/>
                    <a:pt x="2034336" y="101013"/>
                  </a:cubicBezTo>
                  <a:cubicBezTo>
                    <a:pt x="2048905" y="115582"/>
                    <a:pt x="2056190" y="133135"/>
                    <a:pt x="2056190" y="153670"/>
                  </a:cubicBezTo>
                  <a:lnTo>
                    <a:pt x="2056190" y="179998"/>
                  </a:lnTo>
                  <a:cubicBezTo>
                    <a:pt x="2056190" y="192274"/>
                    <a:pt x="2053322" y="203861"/>
                    <a:pt x="2047586" y="214759"/>
                  </a:cubicBezTo>
                  <a:cubicBezTo>
                    <a:pt x="2048389" y="217742"/>
                    <a:pt x="2049766" y="220208"/>
                    <a:pt x="2051716" y="222159"/>
                  </a:cubicBezTo>
                  <a:cubicBezTo>
                    <a:pt x="2056076" y="226518"/>
                    <a:pt x="2062328" y="228698"/>
                    <a:pt x="2070473" y="228698"/>
                  </a:cubicBezTo>
                  <a:lnTo>
                    <a:pt x="2084375" y="228698"/>
                  </a:lnTo>
                  <a:lnTo>
                    <a:pt x="2096630" y="228698"/>
                  </a:lnTo>
                  <a:lnTo>
                    <a:pt x="2125330" y="228698"/>
                  </a:lnTo>
                  <a:cubicBezTo>
                    <a:pt x="2125445" y="228813"/>
                    <a:pt x="2125560" y="228870"/>
                    <a:pt x="2125674" y="228870"/>
                  </a:cubicBezTo>
                  <a:cubicBezTo>
                    <a:pt x="2132099" y="228755"/>
                    <a:pt x="2136745" y="227206"/>
                    <a:pt x="2139613" y="224224"/>
                  </a:cubicBezTo>
                  <a:cubicBezTo>
                    <a:pt x="2142711" y="221011"/>
                    <a:pt x="2144259" y="216193"/>
                    <a:pt x="2144259" y="209769"/>
                  </a:cubicBezTo>
                  <a:lnTo>
                    <a:pt x="2144259" y="4818"/>
                  </a:lnTo>
                  <a:cubicBezTo>
                    <a:pt x="2144259" y="1606"/>
                    <a:pt x="2145808" y="0"/>
                    <a:pt x="2148905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Low" rtl="1"/>
              <a:endParaRPr lang="ar-EG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JF Flat" panose="02000500000000000000" pitchFamily="2" charset="-78"/>
                <a:cs typeface="JF Flat" panose="02000500000000000000" pitchFamily="2" charset="-78"/>
              </a:endParaRPr>
            </a:p>
          </p:txBody>
        </p:sp>
        <p:pic>
          <p:nvPicPr>
            <p:cNvPr id="5" name="Picture 2" descr="Google">
              <a:extLst>
                <a:ext uri="{FF2B5EF4-FFF2-40B4-BE49-F238E27FC236}">
                  <a16:creationId xmlns="" xmlns:a16="http://schemas.microsoft.com/office/drawing/2014/main" id="{B2E386FA-4154-4FB6-B958-C5113880CD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6312" y="3984171"/>
              <a:ext cx="2270137" cy="7678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شكل حر: شكل 5">
              <a:extLst>
                <a:ext uri="{FF2B5EF4-FFF2-40B4-BE49-F238E27FC236}">
                  <a16:creationId xmlns="" xmlns:a16="http://schemas.microsoft.com/office/drawing/2014/main" id="{80DBD10F-B121-480C-AB56-75222B3441AD}"/>
                </a:ext>
              </a:extLst>
            </p:cNvPr>
            <p:cNvSpPr/>
            <p:nvPr userDrawn="1"/>
          </p:nvSpPr>
          <p:spPr>
            <a:xfrm>
              <a:off x="5584409" y="5269243"/>
              <a:ext cx="2248499" cy="286048"/>
            </a:xfrm>
            <a:custGeom>
              <a:avLst/>
              <a:gdLst/>
              <a:ahLst/>
              <a:cxnLst/>
              <a:rect l="l" t="t" r="r" b="b"/>
              <a:pathLst>
                <a:path w="2128242" h="286048">
                  <a:moveTo>
                    <a:pt x="414635" y="249139"/>
                  </a:moveTo>
                  <a:lnTo>
                    <a:pt x="429667" y="249139"/>
                  </a:lnTo>
                  <a:cubicBezTo>
                    <a:pt x="432445" y="249139"/>
                    <a:pt x="433834" y="250528"/>
                    <a:pt x="433834" y="253306"/>
                  </a:cubicBezTo>
                  <a:lnTo>
                    <a:pt x="433834" y="271165"/>
                  </a:lnTo>
                  <a:cubicBezTo>
                    <a:pt x="433834" y="273844"/>
                    <a:pt x="432445" y="275184"/>
                    <a:pt x="429667" y="275184"/>
                  </a:cubicBezTo>
                  <a:lnTo>
                    <a:pt x="414635" y="275184"/>
                  </a:lnTo>
                  <a:cubicBezTo>
                    <a:pt x="411956" y="275184"/>
                    <a:pt x="410617" y="273844"/>
                    <a:pt x="410617" y="271165"/>
                  </a:cubicBezTo>
                  <a:lnTo>
                    <a:pt x="410617" y="253306"/>
                  </a:lnTo>
                  <a:cubicBezTo>
                    <a:pt x="410617" y="250528"/>
                    <a:pt x="411956" y="249139"/>
                    <a:pt x="414635" y="249139"/>
                  </a:cubicBezTo>
                  <a:close/>
                  <a:moveTo>
                    <a:pt x="374005" y="249139"/>
                  </a:moveTo>
                  <a:lnTo>
                    <a:pt x="389037" y="249139"/>
                  </a:lnTo>
                  <a:cubicBezTo>
                    <a:pt x="391815" y="249139"/>
                    <a:pt x="393204" y="250528"/>
                    <a:pt x="393204" y="253306"/>
                  </a:cubicBezTo>
                  <a:lnTo>
                    <a:pt x="393204" y="271165"/>
                  </a:lnTo>
                  <a:cubicBezTo>
                    <a:pt x="393204" y="273844"/>
                    <a:pt x="391815" y="275184"/>
                    <a:pt x="389037" y="275184"/>
                  </a:cubicBezTo>
                  <a:lnTo>
                    <a:pt x="374005" y="275184"/>
                  </a:lnTo>
                  <a:cubicBezTo>
                    <a:pt x="371326" y="275184"/>
                    <a:pt x="369987" y="273844"/>
                    <a:pt x="369987" y="271165"/>
                  </a:cubicBezTo>
                  <a:lnTo>
                    <a:pt x="369987" y="253306"/>
                  </a:lnTo>
                  <a:cubicBezTo>
                    <a:pt x="369987" y="250528"/>
                    <a:pt x="371326" y="249139"/>
                    <a:pt x="374005" y="249139"/>
                  </a:cubicBezTo>
                  <a:close/>
                  <a:moveTo>
                    <a:pt x="1189881" y="247055"/>
                  </a:moveTo>
                  <a:lnTo>
                    <a:pt x="1204913" y="247055"/>
                  </a:lnTo>
                  <a:cubicBezTo>
                    <a:pt x="1207492" y="247055"/>
                    <a:pt x="1208782" y="248444"/>
                    <a:pt x="1208782" y="251222"/>
                  </a:cubicBezTo>
                  <a:lnTo>
                    <a:pt x="1208782" y="269082"/>
                  </a:lnTo>
                  <a:cubicBezTo>
                    <a:pt x="1208782" y="271761"/>
                    <a:pt x="1207492" y="273100"/>
                    <a:pt x="1204913" y="273100"/>
                  </a:cubicBezTo>
                  <a:lnTo>
                    <a:pt x="1189881" y="273100"/>
                  </a:lnTo>
                  <a:cubicBezTo>
                    <a:pt x="1187103" y="273100"/>
                    <a:pt x="1185714" y="271761"/>
                    <a:pt x="1185714" y="269082"/>
                  </a:cubicBezTo>
                  <a:lnTo>
                    <a:pt x="1185714" y="251222"/>
                  </a:lnTo>
                  <a:cubicBezTo>
                    <a:pt x="1185714" y="248444"/>
                    <a:pt x="1187103" y="247055"/>
                    <a:pt x="1189881" y="247055"/>
                  </a:cubicBezTo>
                  <a:close/>
                  <a:moveTo>
                    <a:pt x="751731" y="247055"/>
                  </a:moveTo>
                  <a:lnTo>
                    <a:pt x="766763" y="247055"/>
                  </a:lnTo>
                  <a:cubicBezTo>
                    <a:pt x="769342" y="247055"/>
                    <a:pt x="770632" y="248444"/>
                    <a:pt x="770632" y="251222"/>
                  </a:cubicBezTo>
                  <a:lnTo>
                    <a:pt x="770632" y="269082"/>
                  </a:lnTo>
                  <a:cubicBezTo>
                    <a:pt x="770632" y="271761"/>
                    <a:pt x="769342" y="273100"/>
                    <a:pt x="766763" y="273100"/>
                  </a:cubicBezTo>
                  <a:lnTo>
                    <a:pt x="751731" y="273100"/>
                  </a:lnTo>
                  <a:cubicBezTo>
                    <a:pt x="748953" y="273100"/>
                    <a:pt x="747564" y="271761"/>
                    <a:pt x="747564" y="269082"/>
                  </a:cubicBezTo>
                  <a:lnTo>
                    <a:pt x="747564" y="251222"/>
                  </a:lnTo>
                  <a:cubicBezTo>
                    <a:pt x="747564" y="248444"/>
                    <a:pt x="748953" y="247055"/>
                    <a:pt x="751731" y="247055"/>
                  </a:cubicBezTo>
                  <a:close/>
                  <a:moveTo>
                    <a:pt x="1560612" y="202853"/>
                  </a:moveTo>
                  <a:cubicBezTo>
                    <a:pt x="1548408" y="214363"/>
                    <a:pt x="1533823" y="220117"/>
                    <a:pt x="1516856" y="220117"/>
                  </a:cubicBezTo>
                  <a:lnTo>
                    <a:pt x="1474887" y="220117"/>
                  </a:lnTo>
                  <a:lnTo>
                    <a:pt x="1474887" y="221754"/>
                  </a:lnTo>
                  <a:cubicBezTo>
                    <a:pt x="1474887" y="233264"/>
                    <a:pt x="1479004" y="243136"/>
                    <a:pt x="1487240" y="251371"/>
                  </a:cubicBezTo>
                  <a:cubicBezTo>
                    <a:pt x="1495475" y="259606"/>
                    <a:pt x="1505347" y="263724"/>
                    <a:pt x="1516856" y="263724"/>
                  </a:cubicBezTo>
                  <a:cubicBezTo>
                    <a:pt x="1528465" y="263724"/>
                    <a:pt x="1538387" y="259606"/>
                    <a:pt x="1546622" y="251371"/>
                  </a:cubicBezTo>
                  <a:cubicBezTo>
                    <a:pt x="1554857" y="243136"/>
                    <a:pt x="1558975" y="233264"/>
                    <a:pt x="1558975" y="221754"/>
                  </a:cubicBezTo>
                  <a:lnTo>
                    <a:pt x="1558975" y="208955"/>
                  </a:lnTo>
                  <a:cubicBezTo>
                    <a:pt x="1558975" y="206772"/>
                    <a:pt x="1559520" y="204738"/>
                    <a:pt x="1560612" y="202853"/>
                  </a:cubicBezTo>
                  <a:close/>
                  <a:moveTo>
                    <a:pt x="1516856" y="91083"/>
                  </a:moveTo>
                  <a:cubicBezTo>
                    <a:pt x="1505347" y="91083"/>
                    <a:pt x="1495475" y="95151"/>
                    <a:pt x="1487240" y="103287"/>
                  </a:cubicBezTo>
                  <a:cubicBezTo>
                    <a:pt x="1479004" y="111522"/>
                    <a:pt x="1474887" y="121444"/>
                    <a:pt x="1474887" y="133053"/>
                  </a:cubicBezTo>
                  <a:lnTo>
                    <a:pt x="1474887" y="197793"/>
                  </a:lnTo>
                  <a:lnTo>
                    <a:pt x="1516856" y="197793"/>
                  </a:lnTo>
                  <a:cubicBezTo>
                    <a:pt x="1528465" y="197793"/>
                    <a:pt x="1538387" y="193725"/>
                    <a:pt x="1546622" y="185589"/>
                  </a:cubicBezTo>
                  <a:cubicBezTo>
                    <a:pt x="1554857" y="177354"/>
                    <a:pt x="1558975" y="167432"/>
                    <a:pt x="1558975" y="155823"/>
                  </a:cubicBezTo>
                  <a:lnTo>
                    <a:pt x="1558975" y="133053"/>
                  </a:lnTo>
                  <a:cubicBezTo>
                    <a:pt x="1558975" y="121444"/>
                    <a:pt x="1554857" y="111522"/>
                    <a:pt x="1546622" y="103287"/>
                  </a:cubicBezTo>
                  <a:cubicBezTo>
                    <a:pt x="1538387" y="95151"/>
                    <a:pt x="1528465" y="91083"/>
                    <a:pt x="1516856" y="91083"/>
                  </a:cubicBezTo>
                  <a:close/>
                  <a:moveTo>
                    <a:pt x="984796" y="90934"/>
                  </a:moveTo>
                  <a:cubicBezTo>
                    <a:pt x="973187" y="90934"/>
                    <a:pt x="963265" y="95052"/>
                    <a:pt x="955030" y="103287"/>
                  </a:cubicBezTo>
                  <a:cubicBezTo>
                    <a:pt x="946795" y="111423"/>
                    <a:pt x="942677" y="121295"/>
                    <a:pt x="942677" y="132904"/>
                  </a:cubicBezTo>
                  <a:lnTo>
                    <a:pt x="942677" y="155824"/>
                  </a:lnTo>
                  <a:cubicBezTo>
                    <a:pt x="942677" y="167333"/>
                    <a:pt x="946795" y="177205"/>
                    <a:pt x="955030" y="185440"/>
                  </a:cubicBezTo>
                  <a:cubicBezTo>
                    <a:pt x="963265" y="193675"/>
                    <a:pt x="973187" y="197793"/>
                    <a:pt x="984796" y="197793"/>
                  </a:cubicBezTo>
                  <a:lnTo>
                    <a:pt x="1026765" y="197793"/>
                  </a:lnTo>
                  <a:lnTo>
                    <a:pt x="1026765" y="132904"/>
                  </a:lnTo>
                  <a:cubicBezTo>
                    <a:pt x="1026765" y="121295"/>
                    <a:pt x="1022648" y="111423"/>
                    <a:pt x="1014412" y="103287"/>
                  </a:cubicBezTo>
                  <a:cubicBezTo>
                    <a:pt x="1006177" y="95052"/>
                    <a:pt x="996305" y="90934"/>
                    <a:pt x="984796" y="90934"/>
                  </a:cubicBezTo>
                  <a:close/>
                  <a:moveTo>
                    <a:pt x="546646" y="90934"/>
                  </a:moveTo>
                  <a:cubicBezTo>
                    <a:pt x="535037" y="90934"/>
                    <a:pt x="525115" y="95052"/>
                    <a:pt x="516880" y="103287"/>
                  </a:cubicBezTo>
                  <a:cubicBezTo>
                    <a:pt x="508645" y="111423"/>
                    <a:pt x="504527" y="121295"/>
                    <a:pt x="504527" y="132904"/>
                  </a:cubicBezTo>
                  <a:lnTo>
                    <a:pt x="504527" y="155823"/>
                  </a:lnTo>
                  <a:cubicBezTo>
                    <a:pt x="504527" y="167333"/>
                    <a:pt x="508645" y="177205"/>
                    <a:pt x="516880" y="185440"/>
                  </a:cubicBezTo>
                  <a:cubicBezTo>
                    <a:pt x="525115" y="193675"/>
                    <a:pt x="535037" y="197793"/>
                    <a:pt x="546646" y="197793"/>
                  </a:cubicBezTo>
                  <a:lnTo>
                    <a:pt x="588615" y="197793"/>
                  </a:lnTo>
                  <a:lnTo>
                    <a:pt x="588615" y="132904"/>
                  </a:lnTo>
                  <a:cubicBezTo>
                    <a:pt x="588615" y="121295"/>
                    <a:pt x="584498" y="111423"/>
                    <a:pt x="576263" y="103287"/>
                  </a:cubicBezTo>
                  <a:cubicBezTo>
                    <a:pt x="568027" y="95052"/>
                    <a:pt x="558155" y="90934"/>
                    <a:pt x="546646" y="90934"/>
                  </a:cubicBezTo>
                  <a:close/>
                  <a:moveTo>
                    <a:pt x="1876723" y="74712"/>
                  </a:moveTo>
                  <a:lnTo>
                    <a:pt x="1891159" y="74712"/>
                  </a:lnTo>
                  <a:cubicBezTo>
                    <a:pt x="1893838" y="74712"/>
                    <a:pt x="1895177" y="76052"/>
                    <a:pt x="1895177" y="78731"/>
                  </a:cubicBezTo>
                  <a:lnTo>
                    <a:pt x="1895177" y="231726"/>
                  </a:lnTo>
                  <a:cubicBezTo>
                    <a:pt x="1895177" y="247998"/>
                    <a:pt x="1890613" y="260698"/>
                    <a:pt x="1881485" y="269826"/>
                  </a:cubicBezTo>
                  <a:cubicBezTo>
                    <a:pt x="1872258" y="279053"/>
                    <a:pt x="1859508" y="283667"/>
                    <a:pt x="1843236" y="283667"/>
                  </a:cubicBezTo>
                  <a:lnTo>
                    <a:pt x="1828056" y="283667"/>
                  </a:lnTo>
                  <a:cubicBezTo>
                    <a:pt x="1825377" y="283667"/>
                    <a:pt x="1824038" y="282278"/>
                    <a:pt x="1824038" y="279500"/>
                  </a:cubicBezTo>
                  <a:lnTo>
                    <a:pt x="1824038" y="265361"/>
                  </a:lnTo>
                  <a:cubicBezTo>
                    <a:pt x="1824038" y="262583"/>
                    <a:pt x="1825377" y="261194"/>
                    <a:pt x="1828056" y="261194"/>
                  </a:cubicBezTo>
                  <a:lnTo>
                    <a:pt x="1843236" y="261194"/>
                  </a:lnTo>
                  <a:cubicBezTo>
                    <a:pt x="1853456" y="261194"/>
                    <a:pt x="1860947" y="258862"/>
                    <a:pt x="1865709" y="254199"/>
                  </a:cubicBezTo>
                  <a:cubicBezTo>
                    <a:pt x="1870472" y="249436"/>
                    <a:pt x="1872853" y="241945"/>
                    <a:pt x="1872853" y="231726"/>
                  </a:cubicBezTo>
                  <a:lnTo>
                    <a:pt x="1872853" y="78731"/>
                  </a:lnTo>
                  <a:cubicBezTo>
                    <a:pt x="1872853" y="76052"/>
                    <a:pt x="1874143" y="74712"/>
                    <a:pt x="1876723" y="74712"/>
                  </a:cubicBezTo>
                  <a:close/>
                  <a:moveTo>
                    <a:pt x="857548" y="74712"/>
                  </a:moveTo>
                  <a:lnTo>
                    <a:pt x="871984" y="74712"/>
                  </a:lnTo>
                  <a:cubicBezTo>
                    <a:pt x="874663" y="74712"/>
                    <a:pt x="876002" y="76052"/>
                    <a:pt x="876002" y="78731"/>
                  </a:cubicBezTo>
                  <a:lnTo>
                    <a:pt x="876002" y="231726"/>
                  </a:lnTo>
                  <a:cubicBezTo>
                    <a:pt x="876002" y="247998"/>
                    <a:pt x="871438" y="260698"/>
                    <a:pt x="862310" y="269826"/>
                  </a:cubicBezTo>
                  <a:cubicBezTo>
                    <a:pt x="853083" y="279053"/>
                    <a:pt x="840333" y="283667"/>
                    <a:pt x="824061" y="283667"/>
                  </a:cubicBezTo>
                  <a:lnTo>
                    <a:pt x="808881" y="283667"/>
                  </a:lnTo>
                  <a:cubicBezTo>
                    <a:pt x="806202" y="283667"/>
                    <a:pt x="804863" y="282278"/>
                    <a:pt x="804863" y="279500"/>
                  </a:cubicBezTo>
                  <a:lnTo>
                    <a:pt x="804863" y="265361"/>
                  </a:lnTo>
                  <a:cubicBezTo>
                    <a:pt x="804863" y="262583"/>
                    <a:pt x="806202" y="261194"/>
                    <a:pt x="808881" y="261194"/>
                  </a:cubicBezTo>
                  <a:lnTo>
                    <a:pt x="824061" y="261194"/>
                  </a:lnTo>
                  <a:cubicBezTo>
                    <a:pt x="834281" y="261194"/>
                    <a:pt x="841772" y="258862"/>
                    <a:pt x="846534" y="254199"/>
                  </a:cubicBezTo>
                  <a:cubicBezTo>
                    <a:pt x="851297" y="249436"/>
                    <a:pt x="853678" y="241945"/>
                    <a:pt x="853678" y="231726"/>
                  </a:cubicBezTo>
                  <a:lnTo>
                    <a:pt x="853678" y="78731"/>
                  </a:lnTo>
                  <a:cubicBezTo>
                    <a:pt x="853678" y="76052"/>
                    <a:pt x="854968" y="74712"/>
                    <a:pt x="857548" y="74712"/>
                  </a:cubicBezTo>
                  <a:close/>
                  <a:moveTo>
                    <a:pt x="192881" y="74563"/>
                  </a:moveTo>
                  <a:lnTo>
                    <a:pt x="207169" y="74563"/>
                  </a:lnTo>
                  <a:cubicBezTo>
                    <a:pt x="209947" y="74563"/>
                    <a:pt x="211336" y="75952"/>
                    <a:pt x="211336" y="78731"/>
                  </a:cubicBezTo>
                  <a:lnTo>
                    <a:pt x="211336" y="185291"/>
                  </a:lnTo>
                  <a:cubicBezTo>
                    <a:pt x="211336" y="188764"/>
                    <a:pt x="212179" y="191344"/>
                    <a:pt x="213866" y="193031"/>
                  </a:cubicBezTo>
                  <a:cubicBezTo>
                    <a:pt x="216942" y="196206"/>
                    <a:pt x="222994" y="197793"/>
                    <a:pt x="232023" y="197793"/>
                  </a:cubicBezTo>
                  <a:lnTo>
                    <a:pt x="239316" y="197793"/>
                  </a:lnTo>
                  <a:lnTo>
                    <a:pt x="246162" y="197793"/>
                  </a:lnTo>
                  <a:lnTo>
                    <a:pt x="285601" y="197793"/>
                  </a:lnTo>
                  <a:cubicBezTo>
                    <a:pt x="290959" y="197793"/>
                    <a:pt x="294928" y="196454"/>
                    <a:pt x="297507" y="193775"/>
                  </a:cubicBezTo>
                  <a:cubicBezTo>
                    <a:pt x="300186" y="191195"/>
                    <a:pt x="301526" y="186978"/>
                    <a:pt x="301526" y="181124"/>
                  </a:cubicBezTo>
                  <a:lnTo>
                    <a:pt x="301526" y="78731"/>
                  </a:lnTo>
                  <a:cubicBezTo>
                    <a:pt x="301526" y="75952"/>
                    <a:pt x="302865" y="74563"/>
                    <a:pt x="305544" y="74563"/>
                  </a:cubicBezTo>
                  <a:lnTo>
                    <a:pt x="319683" y="74563"/>
                  </a:lnTo>
                  <a:cubicBezTo>
                    <a:pt x="322461" y="74563"/>
                    <a:pt x="323850" y="75952"/>
                    <a:pt x="323850" y="78731"/>
                  </a:cubicBezTo>
                  <a:lnTo>
                    <a:pt x="323850" y="185291"/>
                  </a:lnTo>
                  <a:cubicBezTo>
                    <a:pt x="323850" y="188764"/>
                    <a:pt x="324693" y="191344"/>
                    <a:pt x="326380" y="193031"/>
                  </a:cubicBezTo>
                  <a:cubicBezTo>
                    <a:pt x="329555" y="196206"/>
                    <a:pt x="335607" y="197793"/>
                    <a:pt x="344537" y="197793"/>
                  </a:cubicBezTo>
                  <a:lnTo>
                    <a:pt x="353616" y="197793"/>
                  </a:lnTo>
                  <a:lnTo>
                    <a:pt x="358676" y="197793"/>
                  </a:lnTo>
                  <a:lnTo>
                    <a:pt x="401092" y="197793"/>
                  </a:lnTo>
                  <a:cubicBezTo>
                    <a:pt x="406648" y="197694"/>
                    <a:pt x="410666" y="196354"/>
                    <a:pt x="413147" y="193775"/>
                  </a:cubicBezTo>
                  <a:cubicBezTo>
                    <a:pt x="415826" y="191096"/>
                    <a:pt x="417165" y="186929"/>
                    <a:pt x="417165" y="181273"/>
                  </a:cubicBezTo>
                  <a:lnTo>
                    <a:pt x="417165" y="78582"/>
                  </a:lnTo>
                  <a:cubicBezTo>
                    <a:pt x="417165" y="75903"/>
                    <a:pt x="418554" y="74563"/>
                    <a:pt x="421332" y="74563"/>
                  </a:cubicBezTo>
                  <a:lnTo>
                    <a:pt x="435471" y="74563"/>
                  </a:lnTo>
                  <a:cubicBezTo>
                    <a:pt x="438249" y="74563"/>
                    <a:pt x="439638" y="75903"/>
                    <a:pt x="439638" y="78582"/>
                  </a:cubicBezTo>
                  <a:lnTo>
                    <a:pt x="439638" y="181273"/>
                  </a:lnTo>
                  <a:cubicBezTo>
                    <a:pt x="439638" y="193179"/>
                    <a:pt x="436066" y="202655"/>
                    <a:pt x="428923" y="209699"/>
                  </a:cubicBezTo>
                  <a:cubicBezTo>
                    <a:pt x="421779" y="216645"/>
                    <a:pt x="412403" y="220117"/>
                    <a:pt x="400794" y="220117"/>
                  </a:cubicBezTo>
                  <a:lnTo>
                    <a:pt x="358676" y="220117"/>
                  </a:lnTo>
                  <a:lnTo>
                    <a:pt x="353616" y="220117"/>
                  </a:lnTo>
                  <a:lnTo>
                    <a:pt x="348258" y="220117"/>
                  </a:lnTo>
                  <a:cubicBezTo>
                    <a:pt x="333375" y="220117"/>
                    <a:pt x="322213" y="216397"/>
                    <a:pt x="314772" y="208955"/>
                  </a:cubicBezTo>
                  <a:cubicBezTo>
                    <a:pt x="314573" y="208757"/>
                    <a:pt x="314424" y="208558"/>
                    <a:pt x="314325" y="208360"/>
                  </a:cubicBezTo>
                  <a:cubicBezTo>
                    <a:pt x="314226" y="208558"/>
                    <a:pt x="314027" y="208806"/>
                    <a:pt x="313730" y="209104"/>
                  </a:cubicBezTo>
                  <a:cubicBezTo>
                    <a:pt x="313531" y="209402"/>
                    <a:pt x="313382" y="209600"/>
                    <a:pt x="313283" y="209699"/>
                  </a:cubicBezTo>
                  <a:cubicBezTo>
                    <a:pt x="306338" y="216645"/>
                    <a:pt x="296912" y="220117"/>
                    <a:pt x="285006" y="220117"/>
                  </a:cubicBezTo>
                  <a:lnTo>
                    <a:pt x="246162" y="220117"/>
                  </a:lnTo>
                  <a:lnTo>
                    <a:pt x="239316" y="220117"/>
                  </a:lnTo>
                  <a:lnTo>
                    <a:pt x="235744" y="220117"/>
                  </a:lnTo>
                  <a:cubicBezTo>
                    <a:pt x="220861" y="220117"/>
                    <a:pt x="209699" y="216397"/>
                    <a:pt x="202257" y="208955"/>
                  </a:cubicBezTo>
                  <a:cubicBezTo>
                    <a:pt x="202158" y="208856"/>
                    <a:pt x="202059" y="208757"/>
                    <a:pt x="201960" y="208657"/>
                  </a:cubicBezTo>
                  <a:cubicBezTo>
                    <a:pt x="201861" y="208558"/>
                    <a:pt x="201811" y="208459"/>
                    <a:pt x="201811" y="208360"/>
                  </a:cubicBezTo>
                  <a:cubicBezTo>
                    <a:pt x="201315" y="208955"/>
                    <a:pt x="200918" y="209402"/>
                    <a:pt x="200620" y="209699"/>
                  </a:cubicBezTo>
                  <a:cubicBezTo>
                    <a:pt x="193774" y="216645"/>
                    <a:pt x="184398" y="220117"/>
                    <a:pt x="172492" y="220117"/>
                  </a:cubicBezTo>
                  <a:lnTo>
                    <a:pt x="65931" y="220117"/>
                  </a:lnTo>
                  <a:cubicBezTo>
                    <a:pt x="47675" y="220117"/>
                    <a:pt x="32147" y="213718"/>
                    <a:pt x="19348" y="200918"/>
                  </a:cubicBezTo>
                  <a:cubicBezTo>
                    <a:pt x="6449" y="187921"/>
                    <a:pt x="0" y="172343"/>
                    <a:pt x="0" y="154186"/>
                  </a:cubicBezTo>
                  <a:cubicBezTo>
                    <a:pt x="0" y="141586"/>
                    <a:pt x="3324" y="129828"/>
                    <a:pt x="9972" y="118914"/>
                  </a:cubicBezTo>
                  <a:cubicBezTo>
                    <a:pt x="16718" y="107901"/>
                    <a:pt x="25698" y="99566"/>
                    <a:pt x="36909" y="93911"/>
                  </a:cubicBezTo>
                  <a:lnTo>
                    <a:pt x="43011" y="90637"/>
                  </a:lnTo>
                  <a:cubicBezTo>
                    <a:pt x="43706" y="90339"/>
                    <a:pt x="44351" y="90190"/>
                    <a:pt x="44946" y="90190"/>
                  </a:cubicBezTo>
                  <a:cubicBezTo>
                    <a:pt x="45343" y="90190"/>
                    <a:pt x="45790" y="90290"/>
                    <a:pt x="46286" y="90488"/>
                  </a:cubicBezTo>
                  <a:cubicBezTo>
                    <a:pt x="47377" y="90786"/>
                    <a:pt x="48171" y="91431"/>
                    <a:pt x="48667" y="92423"/>
                  </a:cubicBezTo>
                  <a:lnTo>
                    <a:pt x="55066" y="105073"/>
                  </a:lnTo>
                  <a:cubicBezTo>
                    <a:pt x="55463" y="105867"/>
                    <a:pt x="55662" y="106611"/>
                    <a:pt x="55662" y="107306"/>
                  </a:cubicBezTo>
                  <a:cubicBezTo>
                    <a:pt x="55662" y="108595"/>
                    <a:pt x="54868" y="109687"/>
                    <a:pt x="53281" y="110580"/>
                  </a:cubicBezTo>
                  <a:lnTo>
                    <a:pt x="46881" y="113854"/>
                  </a:lnTo>
                  <a:cubicBezTo>
                    <a:pt x="39440" y="117624"/>
                    <a:pt x="33486" y="123181"/>
                    <a:pt x="29022" y="130523"/>
                  </a:cubicBezTo>
                  <a:cubicBezTo>
                    <a:pt x="24557" y="137865"/>
                    <a:pt x="22324" y="145753"/>
                    <a:pt x="22324" y="154186"/>
                  </a:cubicBezTo>
                  <a:cubicBezTo>
                    <a:pt x="22324" y="166291"/>
                    <a:pt x="26591" y="176560"/>
                    <a:pt x="35124" y="184994"/>
                  </a:cubicBezTo>
                  <a:cubicBezTo>
                    <a:pt x="43656" y="193527"/>
                    <a:pt x="53925" y="197793"/>
                    <a:pt x="65931" y="197793"/>
                  </a:cubicBezTo>
                  <a:lnTo>
                    <a:pt x="172343" y="197793"/>
                  </a:lnTo>
                  <a:cubicBezTo>
                    <a:pt x="177999" y="197793"/>
                    <a:pt x="182166" y="196454"/>
                    <a:pt x="184845" y="193775"/>
                  </a:cubicBezTo>
                  <a:cubicBezTo>
                    <a:pt x="187623" y="191096"/>
                    <a:pt x="189012" y="186879"/>
                    <a:pt x="189012" y="181124"/>
                  </a:cubicBezTo>
                  <a:lnTo>
                    <a:pt x="189012" y="78731"/>
                  </a:lnTo>
                  <a:cubicBezTo>
                    <a:pt x="189012" y="75952"/>
                    <a:pt x="190302" y="74563"/>
                    <a:pt x="192881" y="74563"/>
                  </a:cubicBezTo>
                  <a:close/>
                  <a:moveTo>
                    <a:pt x="984796" y="68610"/>
                  </a:moveTo>
                  <a:cubicBezTo>
                    <a:pt x="1002457" y="68610"/>
                    <a:pt x="1017588" y="74911"/>
                    <a:pt x="1030188" y="87511"/>
                  </a:cubicBezTo>
                  <a:cubicBezTo>
                    <a:pt x="1042789" y="100013"/>
                    <a:pt x="1049089" y="115144"/>
                    <a:pt x="1049089" y="132904"/>
                  </a:cubicBezTo>
                  <a:lnTo>
                    <a:pt x="1049089" y="197793"/>
                  </a:lnTo>
                  <a:lnTo>
                    <a:pt x="1088529" y="197793"/>
                  </a:lnTo>
                  <a:lnTo>
                    <a:pt x="1095226" y="197793"/>
                  </a:lnTo>
                  <a:lnTo>
                    <a:pt x="1144191" y="197793"/>
                  </a:lnTo>
                  <a:lnTo>
                    <a:pt x="1150590" y="197793"/>
                  </a:lnTo>
                  <a:lnTo>
                    <a:pt x="1189881" y="197793"/>
                  </a:lnTo>
                  <a:cubicBezTo>
                    <a:pt x="1195536" y="197694"/>
                    <a:pt x="1199704" y="196404"/>
                    <a:pt x="1202382" y="193923"/>
                  </a:cubicBezTo>
                  <a:cubicBezTo>
                    <a:pt x="1205061" y="191145"/>
                    <a:pt x="1206401" y="186929"/>
                    <a:pt x="1206401" y="181273"/>
                  </a:cubicBezTo>
                  <a:lnTo>
                    <a:pt x="1206401" y="78582"/>
                  </a:lnTo>
                  <a:cubicBezTo>
                    <a:pt x="1206401" y="75903"/>
                    <a:pt x="1207740" y="74563"/>
                    <a:pt x="1210419" y="74563"/>
                  </a:cubicBezTo>
                  <a:lnTo>
                    <a:pt x="1224707" y="74563"/>
                  </a:lnTo>
                  <a:cubicBezTo>
                    <a:pt x="1227386" y="74563"/>
                    <a:pt x="1228725" y="75903"/>
                    <a:pt x="1228725" y="78582"/>
                  </a:cubicBezTo>
                  <a:lnTo>
                    <a:pt x="1228725" y="181124"/>
                  </a:lnTo>
                  <a:cubicBezTo>
                    <a:pt x="1228725" y="193031"/>
                    <a:pt x="1225203" y="202556"/>
                    <a:pt x="1218158" y="209699"/>
                  </a:cubicBezTo>
                  <a:cubicBezTo>
                    <a:pt x="1211213" y="216645"/>
                    <a:pt x="1201787" y="220117"/>
                    <a:pt x="1189881" y="220117"/>
                  </a:cubicBezTo>
                  <a:lnTo>
                    <a:pt x="1150590" y="220117"/>
                  </a:lnTo>
                  <a:lnTo>
                    <a:pt x="1144191" y="220117"/>
                  </a:lnTo>
                  <a:lnTo>
                    <a:pt x="1095226" y="220117"/>
                  </a:lnTo>
                  <a:lnTo>
                    <a:pt x="1088529" y="220117"/>
                  </a:lnTo>
                  <a:lnTo>
                    <a:pt x="1049089" y="220117"/>
                  </a:lnTo>
                  <a:lnTo>
                    <a:pt x="1049089" y="223689"/>
                  </a:lnTo>
                  <a:cubicBezTo>
                    <a:pt x="1049089" y="239862"/>
                    <a:pt x="1043136" y="253901"/>
                    <a:pt x="1031230" y="265807"/>
                  </a:cubicBezTo>
                  <a:cubicBezTo>
                    <a:pt x="1019423" y="277714"/>
                    <a:pt x="1005384" y="283667"/>
                    <a:pt x="989112" y="283667"/>
                  </a:cubicBezTo>
                  <a:lnTo>
                    <a:pt x="957411" y="283667"/>
                  </a:lnTo>
                  <a:cubicBezTo>
                    <a:pt x="954832" y="283667"/>
                    <a:pt x="953542" y="282327"/>
                    <a:pt x="953542" y="279648"/>
                  </a:cubicBezTo>
                  <a:lnTo>
                    <a:pt x="953542" y="265361"/>
                  </a:lnTo>
                  <a:cubicBezTo>
                    <a:pt x="953542" y="262682"/>
                    <a:pt x="954832" y="261343"/>
                    <a:pt x="957411" y="261343"/>
                  </a:cubicBezTo>
                  <a:lnTo>
                    <a:pt x="989112" y="261343"/>
                  </a:lnTo>
                  <a:cubicBezTo>
                    <a:pt x="999331" y="261343"/>
                    <a:pt x="1008162" y="257622"/>
                    <a:pt x="1015603" y="250181"/>
                  </a:cubicBezTo>
                  <a:cubicBezTo>
                    <a:pt x="1023045" y="242640"/>
                    <a:pt x="1026765" y="233809"/>
                    <a:pt x="1026765" y="223689"/>
                  </a:cubicBezTo>
                  <a:lnTo>
                    <a:pt x="1026765" y="220117"/>
                  </a:lnTo>
                  <a:lnTo>
                    <a:pt x="984796" y="220117"/>
                  </a:lnTo>
                  <a:cubicBezTo>
                    <a:pt x="967036" y="220117"/>
                    <a:pt x="951855" y="213866"/>
                    <a:pt x="939254" y="201365"/>
                  </a:cubicBezTo>
                  <a:cubicBezTo>
                    <a:pt x="926654" y="188764"/>
                    <a:pt x="920353" y="173584"/>
                    <a:pt x="920353" y="155824"/>
                  </a:cubicBezTo>
                  <a:lnTo>
                    <a:pt x="920353" y="132904"/>
                  </a:lnTo>
                  <a:cubicBezTo>
                    <a:pt x="920353" y="115144"/>
                    <a:pt x="926654" y="100013"/>
                    <a:pt x="939254" y="87511"/>
                  </a:cubicBezTo>
                  <a:cubicBezTo>
                    <a:pt x="951855" y="74911"/>
                    <a:pt x="967036" y="68610"/>
                    <a:pt x="984796" y="68610"/>
                  </a:cubicBezTo>
                  <a:close/>
                  <a:moveTo>
                    <a:pt x="546646" y="68610"/>
                  </a:moveTo>
                  <a:cubicBezTo>
                    <a:pt x="564307" y="68610"/>
                    <a:pt x="579438" y="74911"/>
                    <a:pt x="592038" y="87511"/>
                  </a:cubicBezTo>
                  <a:cubicBezTo>
                    <a:pt x="604639" y="100013"/>
                    <a:pt x="610939" y="115144"/>
                    <a:pt x="610939" y="132904"/>
                  </a:cubicBezTo>
                  <a:lnTo>
                    <a:pt x="610939" y="197793"/>
                  </a:lnTo>
                  <a:lnTo>
                    <a:pt x="650379" y="197793"/>
                  </a:lnTo>
                  <a:lnTo>
                    <a:pt x="657076" y="197793"/>
                  </a:lnTo>
                  <a:lnTo>
                    <a:pt x="706041" y="197793"/>
                  </a:lnTo>
                  <a:lnTo>
                    <a:pt x="712440" y="197793"/>
                  </a:lnTo>
                  <a:lnTo>
                    <a:pt x="751731" y="197793"/>
                  </a:lnTo>
                  <a:cubicBezTo>
                    <a:pt x="757386" y="197694"/>
                    <a:pt x="761554" y="196404"/>
                    <a:pt x="764232" y="193923"/>
                  </a:cubicBezTo>
                  <a:cubicBezTo>
                    <a:pt x="766911" y="191145"/>
                    <a:pt x="768251" y="186929"/>
                    <a:pt x="768251" y="181273"/>
                  </a:cubicBezTo>
                  <a:lnTo>
                    <a:pt x="768251" y="78582"/>
                  </a:lnTo>
                  <a:cubicBezTo>
                    <a:pt x="768251" y="75903"/>
                    <a:pt x="769590" y="74563"/>
                    <a:pt x="772269" y="74563"/>
                  </a:cubicBezTo>
                  <a:lnTo>
                    <a:pt x="786557" y="74563"/>
                  </a:lnTo>
                  <a:cubicBezTo>
                    <a:pt x="789236" y="74563"/>
                    <a:pt x="790575" y="75903"/>
                    <a:pt x="790575" y="78582"/>
                  </a:cubicBezTo>
                  <a:lnTo>
                    <a:pt x="790575" y="181124"/>
                  </a:lnTo>
                  <a:cubicBezTo>
                    <a:pt x="790575" y="193031"/>
                    <a:pt x="787053" y="202556"/>
                    <a:pt x="780008" y="209699"/>
                  </a:cubicBezTo>
                  <a:cubicBezTo>
                    <a:pt x="773063" y="216645"/>
                    <a:pt x="763637" y="220117"/>
                    <a:pt x="751731" y="220117"/>
                  </a:cubicBezTo>
                  <a:lnTo>
                    <a:pt x="712440" y="220117"/>
                  </a:lnTo>
                  <a:lnTo>
                    <a:pt x="706041" y="220117"/>
                  </a:lnTo>
                  <a:lnTo>
                    <a:pt x="657076" y="220117"/>
                  </a:lnTo>
                  <a:lnTo>
                    <a:pt x="650379" y="220117"/>
                  </a:lnTo>
                  <a:lnTo>
                    <a:pt x="610939" y="220117"/>
                  </a:lnTo>
                  <a:lnTo>
                    <a:pt x="610939" y="223689"/>
                  </a:lnTo>
                  <a:cubicBezTo>
                    <a:pt x="610939" y="239862"/>
                    <a:pt x="604986" y="253901"/>
                    <a:pt x="593080" y="265807"/>
                  </a:cubicBezTo>
                  <a:cubicBezTo>
                    <a:pt x="581273" y="277714"/>
                    <a:pt x="567234" y="283667"/>
                    <a:pt x="550962" y="283667"/>
                  </a:cubicBezTo>
                  <a:lnTo>
                    <a:pt x="519261" y="283667"/>
                  </a:lnTo>
                  <a:cubicBezTo>
                    <a:pt x="516682" y="283667"/>
                    <a:pt x="515392" y="282327"/>
                    <a:pt x="515392" y="279648"/>
                  </a:cubicBezTo>
                  <a:lnTo>
                    <a:pt x="515392" y="265361"/>
                  </a:lnTo>
                  <a:cubicBezTo>
                    <a:pt x="515392" y="262682"/>
                    <a:pt x="516682" y="261343"/>
                    <a:pt x="519261" y="261343"/>
                  </a:cubicBezTo>
                  <a:lnTo>
                    <a:pt x="550962" y="261343"/>
                  </a:lnTo>
                  <a:cubicBezTo>
                    <a:pt x="561181" y="261343"/>
                    <a:pt x="570012" y="257622"/>
                    <a:pt x="577453" y="250181"/>
                  </a:cubicBezTo>
                  <a:cubicBezTo>
                    <a:pt x="584895" y="242640"/>
                    <a:pt x="588615" y="233809"/>
                    <a:pt x="588615" y="223689"/>
                  </a:cubicBezTo>
                  <a:lnTo>
                    <a:pt x="588615" y="220117"/>
                  </a:lnTo>
                  <a:lnTo>
                    <a:pt x="546646" y="220117"/>
                  </a:lnTo>
                  <a:cubicBezTo>
                    <a:pt x="528886" y="220117"/>
                    <a:pt x="513705" y="213866"/>
                    <a:pt x="501104" y="201365"/>
                  </a:cubicBezTo>
                  <a:cubicBezTo>
                    <a:pt x="488504" y="188764"/>
                    <a:pt x="482203" y="173584"/>
                    <a:pt x="482203" y="155823"/>
                  </a:cubicBezTo>
                  <a:lnTo>
                    <a:pt x="482203" y="132904"/>
                  </a:lnTo>
                  <a:cubicBezTo>
                    <a:pt x="482203" y="115144"/>
                    <a:pt x="488504" y="100013"/>
                    <a:pt x="501104" y="87511"/>
                  </a:cubicBezTo>
                  <a:cubicBezTo>
                    <a:pt x="513705" y="74911"/>
                    <a:pt x="528886" y="68610"/>
                    <a:pt x="546646" y="68610"/>
                  </a:cubicBezTo>
                  <a:close/>
                  <a:moveTo>
                    <a:pt x="1999804" y="68461"/>
                  </a:moveTo>
                  <a:cubicBezTo>
                    <a:pt x="2014984" y="68461"/>
                    <a:pt x="2027982" y="73869"/>
                    <a:pt x="2038796" y="84684"/>
                  </a:cubicBezTo>
                  <a:cubicBezTo>
                    <a:pt x="2049512" y="95399"/>
                    <a:pt x="2054870" y="108347"/>
                    <a:pt x="2054870" y="123528"/>
                  </a:cubicBezTo>
                  <a:lnTo>
                    <a:pt x="2054870" y="172195"/>
                  </a:lnTo>
                  <a:cubicBezTo>
                    <a:pt x="2054870" y="190054"/>
                    <a:pt x="2049165" y="203002"/>
                    <a:pt x="2037755" y="211039"/>
                  </a:cubicBezTo>
                  <a:cubicBezTo>
                    <a:pt x="2029123" y="217091"/>
                    <a:pt x="2017514" y="220117"/>
                    <a:pt x="2002929" y="220117"/>
                  </a:cubicBezTo>
                  <a:lnTo>
                    <a:pt x="1937593" y="220117"/>
                  </a:lnTo>
                  <a:cubicBezTo>
                    <a:pt x="1934915" y="220117"/>
                    <a:pt x="1933575" y="218778"/>
                    <a:pt x="1933575" y="216099"/>
                  </a:cubicBezTo>
                  <a:lnTo>
                    <a:pt x="1933575" y="201811"/>
                  </a:lnTo>
                  <a:cubicBezTo>
                    <a:pt x="1933575" y="199132"/>
                    <a:pt x="1934915" y="197793"/>
                    <a:pt x="1937593" y="197793"/>
                  </a:cubicBezTo>
                  <a:lnTo>
                    <a:pt x="2002929" y="197793"/>
                  </a:lnTo>
                  <a:cubicBezTo>
                    <a:pt x="2014537" y="197793"/>
                    <a:pt x="2022574" y="195561"/>
                    <a:pt x="2027039" y="191096"/>
                  </a:cubicBezTo>
                  <a:cubicBezTo>
                    <a:pt x="2030710" y="187325"/>
                    <a:pt x="2032546" y="181025"/>
                    <a:pt x="2032546" y="172195"/>
                  </a:cubicBezTo>
                  <a:lnTo>
                    <a:pt x="2032546" y="123528"/>
                  </a:lnTo>
                  <a:cubicBezTo>
                    <a:pt x="2032546" y="114499"/>
                    <a:pt x="2029371" y="106809"/>
                    <a:pt x="2023021" y="100459"/>
                  </a:cubicBezTo>
                  <a:cubicBezTo>
                    <a:pt x="2016571" y="94109"/>
                    <a:pt x="2008832" y="90934"/>
                    <a:pt x="1999804" y="90934"/>
                  </a:cubicBezTo>
                  <a:cubicBezTo>
                    <a:pt x="1986905" y="90934"/>
                    <a:pt x="1977281" y="93167"/>
                    <a:pt x="1970931" y="97632"/>
                  </a:cubicBezTo>
                  <a:lnTo>
                    <a:pt x="1965127" y="101799"/>
                  </a:lnTo>
                  <a:cubicBezTo>
                    <a:pt x="1964432" y="102295"/>
                    <a:pt x="1963589" y="102543"/>
                    <a:pt x="1962596" y="102543"/>
                  </a:cubicBezTo>
                  <a:lnTo>
                    <a:pt x="1962150" y="102543"/>
                  </a:lnTo>
                  <a:cubicBezTo>
                    <a:pt x="1961058" y="102345"/>
                    <a:pt x="1960166" y="101799"/>
                    <a:pt x="1959471" y="100906"/>
                  </a:cubicBezTo>
                  <a:lnTo>
                    <a:pt x="1951137" y="89297"/>
                  </a:lnTo>
                  <a:cubicBezTo>
                    <a:pt x="1950641" y="88504"/>
                    <a:pt x="1950393" y="87710"/>
                    <a:pt x="1950393" y="86916"/>
                  </a:cubicBezTo>
                  <a:lnTo>
                    <a:pt x="1950393" y="86321"/>
                  </a:lnTo>
                  <a:cubicBezTo>
                    <a:pt x="1950690" y="85130"/>
                    <a:pt x="1951236" y="84237"/>
                    <a:pt x="1952030" y="83642"/>
                  </a:cubicBezTo>
                  <a:lnTo>
                    <a:pt x="1957983" y="79475"/>
                  </a:lnTo>
                  <a:cubicBezTo>
                    <a:pt x="1968103" y="72132"/>
                    <a:pt x="1982043" y="68461"/>
                    <a:pt x="1999804" y="68461"/>
                  </a:cubicBezTo>
                  <a:close/>
                  <a:moveTo>
                    <a:pt x="133052" y="38696"/>
                  </a:moveTo>
                  <a:lnTo>
                    <a:pt x="148084" y="38696"/>
                  </a:lnTo>
                  <a:cubicBezTo>
                    <a:pt x="150763" y="38696"/>
                    <a:pt x="152102" y="40085"/>
                    <a:pt x="152102" y="42863"/>
                  </a:cubicBezTo>
                  <a:lnTo>
                    <a:pt x="152102" y="60722"/>
                  </a:lnTo>
                  <a:cubicBezTo>
                    <a:pt x="152102" y="63401"/>
                    <a:pt x="150763" y="64741"/>
                    <a:pt x="148084" y="64741"/>
                  </a:cubicBezTo>
                  <a:lnTo>
                    <a:pt x="133052" y="64741"/>
                  </a:lnTo>
                  <a:cubicBezTo>
                    <a:pt x="130274" y="64741"/>
                    <a:pt x="128885" y="63401"/>
                    <a:pt x="128885" y="60722"/>
                  </a:cubicBezTo>
                  <a:lnTo>
                    <a:pt x="128885" y="42863"/>
                  </a:lnTo>
                  <a:cubicBezTo>
                    <a:pt x="128885" y="40085"/>
                    <a:pt x="130274" y="38696"/>
                    <a:pt x="133052" y="38696"/>
                  </a:cubicBezTo>
                  <a:close/>
                  <a:moveTo>
                    <a:pt x="92273" y="38696"/>
                  </a:moveTo>
                  <a:lnTo>
                    <a:pt x="107305" y="38696"/>
                  </a:lnTo>
                  <a:cubicBezTo>
                    <a:pt x="110083" y="38696"/>
                    <a:pt x="111472" y="40085"/>
                    <a:pt x="111472" y="42863"/>
                  </a:cubicBezTo>
                  <a:lnTo>
                    <a:pt x="111472" y="60722"/>
                  </a:lnTo>
                  <a:cubicBezTo>
                    <a:pt x="111472" y="63401"/>
                    <a:pt x="110083" y="64741"/>
                    <a:pt x="107305" y="64741"/>
                  </a:cubicBezTo>
                  <a:lnTo>
                    <a:pt x="92273" y="64741"/>
                  </a:lnTo>
                  <a:cubicBezTo>
                    <a:pt x="89694" y="64741"/>
                    <a:pt x="88404" y="63401"/>
                    <a:pt x="88404" y="60722"/>
                  </a:cubicBezTo>
                  <a:lnTo>
                    <a:pt x="88404" y="42863"/>
                  </a:lnTo>
                  <a:cubicBezTo>
                    <a:pt x="88404" y="40085"/>
                    <a:pt x="89694" y="38696"/>
                    <a:pt x="92273" y="38696"/>
                  </a:cubicBezTo>
                  <a:close/>
                  <a:moveTo>
                    <a:pt x="305098" y="12353"/>
                  </a:moveTo>
                  <a:lnTo>
                    <a:pt x="320129" y="12353"/>
                  </a:lnTo>
                  <a:cubicBezTo>
                    <a:pt x="322907" y="12353"/>
                    <a:pt x="324297" y="13693"/>
                    <a:pt x="324297" y="16372"/>
                  </a:cubicBezTo>
                  <a:lnTo>
                    <a:pt x="324297" y="34380"/>
                  </a:lnTo>
                  <a:cubicBezTo>
                    <a:pt x="324297" y="37059"/>
                    <a:pt x="322907" y="38398"/>
                    <a:pt x="320129" y="38398"/>
                  </a:cubicBezTo>
                  <a:lnTo>
                    <a:pt x="305098" y="38398"/>
                  </a:lnTo>
                  <a:cubicBezTo>
                    <a:pt x="302419" y="38398"/>
                    <a:pt x="301079" y="37059"/>
                    <a:pt x="301079" y="34380"/>
                  </a:cubicBezTo>
                  <a:lnTo>
                    <a:pt x="301079" y="16372"/>
                  </a:lnTo>
                  <a:cubicBezTo>
                    <a:pt x="301079" y="13693"/>
                    <a:pt x="302419" y="12353"/>
                    <a:pt x="305098" y="12353"/>
                  </a:cubicBezTo>
                  <a:close/>
                  <a:moveTo>
                    <a:pt x="2109936" y="0"/>
                  </a:moveTo>
                  <a:lnTo>
                    <a:pt x="2124373" y="0"/>
                  </a:lnTo>
                  <a:cubicBezTo>
                    <a:pt x="2126952" y="0"/>
                    <a:pt x="2128242" y="1340"/>
                    <a:pt x="2128242" y="4019"/>
                  </a:cubicBezTo>
                  <a:lnTo>
                    <a:pt x="2128242" y="216099"/>
                  </a:lnTo>
                  <a:cubicBezTo>
                    <a:pt x="2128242" y="218778"/>
                    <a:pt x="2126952" y="220117"/>
                    <a:pt x="2124373" y="220117"/>
                  </a:cubicBezTo>
                  <a:lnTo>
                    <a:pt x="2109936" y="220117"/>
                  </a:lnTo>
                  <a:cubicBezTo>
                    <a:pt x="2107257" y="220117"/>
                    <a:pt x="2105918" y="218778"/>
                    <a:pt x="2105918" y="216099"/>
                  </a:cubicBezTo>
                  <a:lnTo>
                    <a:pt x="2105918" y="4019"/>
                  </a:lnTo>
                  <a:cubicBezTo>
                    <a:pt x="2105918" y="1340"/>
                    <a:pt x="2107257" y="0"/>
                    <a:pt x="2109936" y="0"/>
                  </a:cubicBezTo>
                  <a:close/>
                  <a:moveTo>
                    <a:pt x="1357461" y="0"/>
                  </a:moveTo>
                  <a:lnTo>
                    <a:pt x="1371600" y="0"/>
                  </a:lnTo>
                  <a:cubicBezTo>
                    <a:pt x="1374378" y="0"/>
                    <a:pt x="1375767" y="1390"/>
                    <a:pt x="1375767" y="4168"/>
                  </a:cubicBezTo>
                  <a:lnTo>
                    <a:pt x="1375767" y="181273"/>
                  </a:lnTo>
                  <a:cubicBezTo>
                    <a:pt x="1375767" y="186929"/>
                    <a:pt x="1377057" y="191096"/>
                    <a:pt x="1379637" y="193775"/>
                  </a:cubicBezTo>
                  <a:cubicBezTo>
                    <a:pt x="1382415" y="196454"/>
                    <a:pt x="1386433" y="197793"/>
                    <a:pt x="1391692" y="197793"/>
                  </a:cubicBezTo>
                  <a:lnTo>
                    <a:pt x="1401366" y="197793"/>
                  </a:lnTo>
                  <a:lnTo>
                    <a:pt x="1406426" y="197793"/>
                  </a:lnTo>
                  <a:lnTo>
                    <a:pt x="1452563" y="197793"/>
                  </a:lnTo>
                  <a:lnTo>
                    <a:pt x="1452563" y="133053"/>
                  </a:lnTo>
                  <a:cubicBezTo>
                    <a:pt x="1452563" y="115293"/>
                    <a:pt x="1458863" y="100112"/>
                    <a:pt x="1471464" y="87511"/>
                  </a:cubicBezTo>
                  <a:cubicBezTo>
                    <a:pt x="1484064" y="75010"/>
                    <a:pt x="1499195" y="68759"/>
                    <a:pt x="1516856" y="68759"/>
                  </a:cubicBezTo>
                  <a:cubicBezTo>
                    <a:pt x="1534616" y="68759"/>
                    <a:pt x="1549797" y="75010"/>
                    <a:pt x="1562398" y="87511"/>
                  </a:cubicBezTo>
                  <a:cubicBezTo>
                    <a:pt x="1574899" y="100112"/>
                    <a:pt x="1581150" y="115293"/>
                    <a:pt x="1581150" y="133053"/>
                  </a:cubicBezTo>
                  <a:lnTo>
                    <a:pt x="1581150" y="155823"/>
                  </a:lnTo>
                  <a:cubicBezTo>
                    <a:pt x="1581150" y="172691"/>
                    <a:pt x="1575445" y="187276"/>
                    <a:pt x="1564035" y="199579"/>
                  </a:cubicBezTo>
                  <a:cubicBezTo>
                    <a:pt x="1565821" y="198388"/>
                    <a:pt x="1567805" y="197793"/>
                    <a:pt x="1569988" y="197793"/>
                  </a:cubicBezTo>
                  <a:lnTo>
                    <a:pt x="1620441" y="197793"/>
                  </a:lnTo>
                  <a:lnTo>
                    <a:pt x="1626096" y="197793"/>
                  </a:lnTo>
                  <a:lnTo>
                    <a:pt x="1769864" y="197793"/>
                  </a:lnTo>
                  <a:cubicBezTo>
                    <a:pt x="1775619" y="197793"/>
                    <a:pt x="1779786" y="196454"/>
                    <a:pt x="1782366" y="193775"/>
                  </a:cubicBezTo>
                  <a:cubicBezTo>
                    <a:pt x="1785144" y="191096"/>
                    <a:pt x="1786533" y="186929"/>
                    <a:pt x="1786533" y="181273"/>
                  </a:cubicBezTo>
                  <a:lnTo>
                    <a:pt x="1786533" y="152400"/>
                  </a:lnTo>
                  <a:cubicBezTo>
                    <a:pt x="1786533" y="138510"/>
                    <a:pt x="1782366" y="127298"/>
                    <a:pt x="1774031" y="118765"/>
                  </a:cubicBezTo>
                  <a:cubicBezTo>
                    <a:pt x="1765697" y="110232"/>
                    <a:pt x="1754783" y="105966"/>
                    <a:pt x="1741289" y="105966"/>
                  </a:cubicBezTo>
                  <a:lnTo>
                    <a:pt x="1672679" y="105966"/>
                  </a:lnTo>
                  <a:cubicBezTo>
                    <a:pt x="1669604" y="105966"/>
                    <a:pt x="1666974" y="104875"/>
                    <a:pt x="1664791" y="102692"/>
                  </a:cubicBezTo>
                  <a:cubicBezTo>
                    <a:pt x="1662609" y="100509"/>
                    <a:pt x="1661517" y="97880"/>
                    <a:pt x="1661517" y="94804"/>
                  </a:cubicBezTo>
                  <a:cubicBezTo>
                    <a:pt x="1661517" y="68709"/>
                    <a:pt x="1668165" y="48320"/>
                    <a:pt x="1681460" y="33636"/>
                  </a:cubicBezTo>
                  <a:cubicBezTo>
                    <a:pt x="1694855" y="18951"/>
                    <a:pt x="1713359" y="11609"/>
                    <a:pt x="1736973" y="11609"/>
                  </a:cubicBezTo>
                  <a:lnTo>
                    <a:pt x="1762274" y="11609"/>
                  </a:lnTo>
                  <a:cubicBezTo>
                    <a:pt x="1764953" y="11609"/>
                    <a:pt x="1766292" y="12948"/>
                    <a:pt x="1766292" y="15627"/>
                  </a:cubicBezTo>
                  <a:lnTo>
                    <a:pt x="1766292" y="29915"/>
                  </a:lnTo>
                  <a:cubicBezTo>
                    <a:pt x="1766292" y="32594"/>
                    <a:pt x="1764953" y="33933"/>
                    <a:pt x="1762274" y="33933"/>
                  </a:cubicBezTo>
                  <a:lnTo>
                    <a:pt x="1736973" y="33933"/>
                  </a:lnTo>
                  <a:cubicBezTo>
                    <a:pt x="1705223" y="33933"/>
                    <a:pt x="1687711" y="50453"/>
                    <a:pt x="1684437" y="83493"/>
                  </a:cubicBezTo>
                  <a:lnTo>
                    <a:pt x="1741289" y="83493"/>
                  </a:lnTo>
                  <a:cubicBezTo>
                    <a:pt x="1760835" y="83493"/>
                    <a:pt x="1777008" y="89992"/>
                    <a:pt x="1789807" y="102990"/>
                  </a:cubicBezTo>
                  <a:cubicBezTo>
                    <a:pt x="1802507" y="115987"/>
                    <a:pt x="1808857" y="132457"/>
                    <a:pt x="1808857" y="152400"/>
                  </a:cubicBezTo>
                  <a:lnTo>
                    <a:pt x="1808857" y="181273"/>
                  </a:lnTo>
                  <a:cubicBezTo>
                    <a:pt x="1808857" y="193179"/>
                    <a:pt x="1805335" y="202655"/>
                    <a:pt x="1798290" y="209699"/>
                  </a:cubicBezTo>
                  <a:cubicBezTo>
                    <a:pt x="1791246" y="216645"/>
                    <a:pt x="1781820" y="220117"/>
                    <a:pt x="1770013" y="220117"/>
                  </a:cubicBezTo>
                  <a:lnTo>
                    <a:pt x="1626096" y="220117"/>
                  </a:lnTo>
                  <a:lnTo>
                    <a:pt x="1620441" y="220117"/>
                  </a:lnTo>
                  <a:lnTo>
                    <a:pt x="1581150" y="220117"/>
                  </a:lnTo>
                  <a:lnTo>
                    <a:pt x="1581150" y="221754"/>
                  </a:lnTo>
                  <a:cubicBezTo>
                    <a:pt x="1581150" y="239415"/>
                    <a:pt x="1574899" y="254546"/>
                    <a:pt x="1562398" y="267147"/>
                  </a:cubicBezTo>
                  <a:cubicBezTo>
                    <a:pt x="1549797" y="279748"/>
                    <a:pt x="1534616" y="286048"/>
                    <a:pt x="1516856" y="286048"/>
                  </a:cubicBezTo>
                  <a:cubicBezTo>
                    <a:pt x="1499195" y="286048"/>
                    <a:pt x="1484064" y="279748"/>
                    <a:pt x="1471464" y="267147"/>
                  </a:cubicBezTo>
                  <a:cubicBezTo>
                    <a:pt x="1458863" y="254546"/>
                    <a:pt x="1452563" y="239415"/>
                    <a:pt x="1452563" y="221754"/>
                  </a:cubicBezTo>
                  <a:lnTo>
                    <a:pt x="1452563" y="220117"/>
                  </a:lnTo>
                  <a:lnTo>
                    <a:pt x="1406426" y="220117"/>
                  </a:lnTo>
                  <a:lnTo>
                    <a:pt x="1401366" y="220117"/>
                  </a:lnTo>
                  <a:lnTo>
                    <a:pt x="1392138" y="220117"/>
                  </a:lnTo>
                  <a:cubicBezTo>
                    <a:pt x="1380331" y="220117"/>
                    <a:pt x="1370955" y="216645"/>
                    <a:pt x="1364010" y="209699"/>
                  </a:cubicBezTo>
                  <a:cubicBezTo>
                    <a:pt x="1356965" y="202754"/>
                    <a:pt x="1353443" y="193279"/>
                    <a:pt x="1353443" y="181273"/>
                  </a:cubicBezTo>
                  <a:lnTo>
                    <a:pt x="1353443" y="4168"/>
                  </a:lnTo>
                  <a:cubicBezTo>
                    <a:pt x="1353443" y="1390"/>
                    <a:pt x="1354782" y="0"/>
                    <a:pt x="1357461" y="0"/>
                  </a:cubicBezTo>
                  <a:close/>
                </a:path>
              </a:pathLst>
            </a:custGeom>
            <a:solidFill>
              <a:srgbClr val="EA4335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Low" rtl="1"/>
              <a:endParaRPr lang="ar-EG" sz="2400" dirty="0">
                <a:solidFill>
                  <a:srgbClr val="EA4335"/>
                </a:solidFill>
                <a:latin typeface="JF Flat" panose="02000500000000000000" pitchFamily="2" charset="-78"/>
                <a:cs typeface="JF Flat" panose="02000500000000000000" pitchFamily="2" charset="-78"/>
              </a:endParaRPr>
            </a:p>
          </p:txBody>
        </p:sp>
        <p:sp>
          <p:nvSpPr>
            <p:cNvPr id="7" name="شكل حر: شكل 6">
              <a:extLst>
                <a:ext uri="{FF2B5EF4-FFF2-40B4-BE49-F238E27FC236}">
                  <a16:creationId xmlns="" xmlns:a16="http://schemas.microsoft.com/office/drawing/2014/main" id="{02A2546C-1511-4784-924B-7FFC0ABE4184}"/>
                </a:ext>
              </a:extLst>
            </p:cNvPr>
            <p:cNvSpPr/>
            <p:nvPr userDrawn="1"/>
          </p:nvSpPr>
          <p:spPr>
            <a:xfrm>
              <a:off x="5596312" y="4849858"/>
              <a:ext cx="2248499" cy="286048"/>
            </a:xfrm>
            <a:custGeom>
              <a:avLst/>
              <a:gdLst/>
              <a:ahLst/>
              <a:cxnLst/>
              <a:rect l="l" t="t" r="r" b="b"/>
              <a:pathLst>
                <a:path w="2063651" h="271718">
                  <a:moveTo>
                    <a:pt x="1988795" y="34416"/>
                  </a:moveTo>
                  <a:cubicBezTo>
                    <a:pt x="2004742" y="34416"/>
                    <a:pt x="2019139" y="38948"/>
                    <a:pt x="2031988" y="48011"/>
                  </a:cubicBezTo>
                  <a:cubicBezTo>
                    <a:pt x="2044722" y="56959"/>
                    <a:pt x="2052638" y="68144"/>
                    <a:pt x="2055735" y="81567"/>
                  </a:cubicBezTo>
                  <a:lnTo>
                    <a:pt x="2057456" y="89655"/>
                  </a:lnTo>
                  <a:cubicBezTo>
                    <a:pt x="2057571" y="90228"/>
                    <a:pt x="2057628" y="90802"/>
                    <a:pt x="2057628" y="91375"/>
                  </a:cubicBezTo>
                  <a:cubicBezTo>
                    <a:pt x="2057628" y="93326"/>
                    <a:pt x="2056424" y="94588"/>
                    <a:pt x="2054015" y="95161"/>
                  </a:cubicBezTo>
                  <a:lnTo>
                    <a:pt x="2037839" y="98947"/>
                  </a:lnTo>
                  <a:cubicBezTo>
                    <a:pt x="2037265" y="99062"/>
                    <a:pt x="2036749" y="99119"/>
                    <a:pt x="2036290" y="99119"/>
                  </a:cubicBezTo>
                  <a:cubicBezTo>
                    <a:pt x="2034110" y="99119"/>
                    <a:pt x="2032791" y="97857"/>
                    <a:pt x="2032332" y="95333"/>
                  </a:cubicBezTo>
                  <a:lnTo>
                    <a:pt x="2030439" y="87418"/>
                  </a:lnTo>
                  <a:cubicBezTo>
                    <a:pt x="2028833" y="79961"/>
                    <a:pt x="2023900" y="73594"/>
                    <a:pt x="2015640" y="68316"/>
                  </a:cubicBezTo>
                  <a:cubicBezTo>
                    <a:pt x="2007495" y="63039"/>
                    <a:pt x="1998547" y="60401"/>
                    <a:pt x="1988795" y="60401"/>
                  </a:cubicBezTo>
                  <a:cubicBezTo>
                    <a:pt x="1975488" y="60401"/>
                    <a:pt x="1964073" y="65104"/>
                    <a:pt x="1954551" y="74511"/>
                  </a:cubicBezTo>
                  <a:cubicBezTo>
                    <a:pt x="1945144" y="84033"/>
                    <a:pt x="1940440" y="95505"/>
                    <a:pt x="1940440" y="108928"/>
                  </a:cubicBezTo>
                  <a:lnTo>
                    <a:pt x="1940440" y="147474"/>
                  </a:lnTo>
                  <a:cubicBezTo>
                    <a:pt x="1940440" y="157111"/>
                    <a:pt x="1942964" y="165371"/>
                    <a:pt x="1948012" y="172254"/>
                  </a:cubicBezTo>
                  <a:cubicBezTo>
                    <a:pt x="1953633" y="180055"/>
                    <a:pt x="1961033" y="183956"/>
                    <a:pt x="1970210" y="183956"/>
                  </a:cubicBezTo>
                  <a:lnTo>
                    <a:pt x="2059005" y="183956"/>
                  </a:lnTo>
                  <a:cubicBezTo>
                    <a:pt x="2062102" y="183956"/>
                    <a:pt x="2063651" y="185505"/>
                    <a:pt x="2063651" y="188602"/>
                  </a:cubicBezTo>
                  <a:lnTo>
                    <a:pt x="2063651" y="205122"/>
                  </a:lnTo>
                  <a:cubicBezTo>
                    <a:pt x="2063651" y="208219"/>
                    <a:pt x="2062102" y="209768"/>
                    <a:pt x="2059005" y="209768"/>
                  </a:cubicBezTo>
                  <a:lnTo>
                    <a:pt x="1862580" y="209768"/>
                  </a:lnTo>
                  <a:lnTo>
                    <a:pt x="1855776" y="209768"/>
                  </a:lnTo>
                  <a:lnTo>
                    <a:pt x="1795905" y="209768"/>
                  </a:lnTo>
                  <a:lnTo>
                    <a:pt x="1790821" y="209768"/>
                  </a:lnTo>
                  <a:lnTo>
                    <a:pt x="1729230" y="209768"/>
                  </a:lnTo>
                  <a:lnTo>
                    <a:pt x="1724146" y="209768"/>
                  </a:lnTo>
                  <a:lnTo>
                    <a:pt x="1662555" y="209768"/>
                  </a:lnTo>
                  <a:lnTo>
                    <a:pt x="1657471" y="209768"/>
                  </a:lnTo>
                  <a:lnTo>
                    <a:pt x="1595880" y="209768"/>
                  </a:lnTo>
                  <a:lnTo>
                    <a:pt x="1590796" y="209768"/>
                  </a:lnTo>
                  <a:lnTo>
                    <a:pt x="1529205" y="209768"/>
                  </a:lnTo>
                  <a:lnTo>
                    <a:pt x="1524121" y="209768"/>
                  </a:lnTo>
                  <a:lnTo>
                    <a:pt x="1462530" y="209768"/>
                  </a:lnTo>
                  <a:lnTo>
                    <a:pt x="1457446" y="209768"/>
                  </a:lnTo>
                  <a:lnTo>
                    <a:pt x="1395855" y="209768"/>
                  </a:lnTo>
                  <a:lnTo>
                    <a:pt x="1390771" y="209768"/>
                  </a:lnTo>
                  <a:lnTo>
                    <a:pt x="1329180" y="209768"/>
                  </a:lnTo>
                  <a:lnTo>
                    <a:pt x="1324096" y="209768"/>
                  </a:lnTo>
                  <a:lnTo>
                    <a:pt x="1262505" y="209768"/>
                  </a:lnTo>
                  <a:lnTo>
                    <a:pt x="1257421" y="209768"/>
                  </a:lnTo>
                  <a:lnTo>
                    <a:pt x="1195830" y="209768"/>
                  </a:lnTo>
                  <a:lnTo>
                    <a:pt x="1190746" y="209768"/>
                  </a:lnTo>
                  <a:lnTo>
                    <a:pt x="1129155" y="209768"/>
                  </a:lnTo>
                  <a:lnTo>
                    <a:pt x="1124071" y="209768"/>
                  </a:lnTo>
                  <a:lnTo>
                    <a:pt x="1062480" y="209768"/>
                  </a:lnTo>
                  <a:lnTo>
                    <a:pt x="1057396" y="209768"/>
                  </a:lnTo>
                  <a:lnTo>
                    <a:pt x="995805" y="209768"/>
                  </a:lnTo>
                  <a:lnTo>
                    <a:pt x="990721" y="209768"/>
                  </a:lnTo>
                  <a:lnTo>
                    <a:pt x="929130" y="209768"/>
                  </a:lnTo>
                  <a:lnTo>
                    <a:pt x="924046" y="209768"/>
                  </a:lnTo>
                  <a:lnTo>
                    <a:pt x="862455" y="209768"/>
                  </a:lnTo>
                  <a:lnTo>
                    <a:pt x="857371" y="209768"/>
                  </a:lnTo>
                  <a:lnTo>
                    <a:pt x="795780" y="209768"/>
                  </a:lnTo>
                  <a:lnTo>
                    <a:pt x="790696" y="209768"/>
                  </a:lnTo>
                  <a:lnTo>
                    <a:pt x="729105" y="209768"/>
                  </a:lnTo>
                  <a:lnTo>
                    <a:pt x="724021" y="209768"/>
                  </a:lnTo>
                  <a:lnTo>
                    <a:pt x="662430" y="209768"/>
                  </a:lnTo>
                  <a:lnTo>
                    <a:pt x="657346" y="209768"/>
                  </a:lnTo>
                  <a:lnTo>
                    <a:pt x="595755" y="209768"/>
                  </a:lnTo>
                  <a:lnTo>
                    <a:pt x="590671" y="209768"/>
                  </a:lnTo>
                  <a:lnTo>
                    <a:pt x="529080" y="209768"/>
                  </a:lnTo>
                  <a:lnTo>
                    <a:pt x="523996" y="209768"/>
                  </a:lnTo>
                  <a:lnTo>
                    <a:pt x="462405" y="209768"/>
                  </a:lnTo>
                  <a:lnTo>
                    <a:pt x="457321" y="209768"/>
                  </a:lnTo>
                  <a:lnTo>
                    <a:pt x="395730" y="209768"/>
                  </a:lnTo>
                  <a:lnTo>
                    <a:pt x="390646" y="209768"/>
                  </a:lnTo>
                  <a:lnTo>
                    <a:pt x="329055" y="209768"/>
                  </a:lnTo>
                  <a:lnTo>
                    <a:pt x="323971" y="209768"/>
                  </a:lnTo>
                  <a:lnTo>
                    <a:pt x="262380" y="209768"/>
                  </a:lnTo>
                  <a:lnTo>
                    <a:pt x="257296" y="209768"/>
                  </a:lnTo>
                  <a:lnTo>
                    <a:pt x="205983" y="209768"/>
                  </a:lnTo>
                  <a:lnTo>
                    <a:pt x="190621" y="209768"/>
                  </a:lnTo>
                  <a:lnTo>
                    <a:pt x="151261" y="209768"/>
                  </a:lnTo>
                  <a:cubicBezTo>
                    <a:pt x="147819" y="227550"/>
                    <a:pt x="139101" y="242292"/>
                    <a:pt x="125104" y="253993"/>
                  </a:cubicBezTo>
                  <a:cubicBezTo>
                    <a:pt x="110994" y="265810"/>
                    <a:pt x="94703" y="271718"/>
                    <a:pt x="76233" y="271718"/>
                  </a:cubicBezTo>
                  <a:cubicBezTo>
                    <a:pt x="55239" y="271718"/>
                    <a:pt x="37285" y="264261"/>
                    <a:pt x="22371" y="249347"/>
                  </a:cubicBezTo>
                  <a:cubicBezTo>
                    <a:pt x="7457" y="234433"/>
                    <a:pt x="0" y="216422"/>
                    <a:pt x="0" y="195313"/>
                  </a:cubicBezTo>
                  <a:lnTo>
                    <a:pt x="0" y="112197"/>
                  </a:lnTo>
                  <a:cubicBezTo>
                    <a:pt x="0" y="109100"/>
                    <a:pt x="1549" y="107551"/>
                    <a:pt x="4647" y="107551"/>
                  </a:cubicBezTo>
                  <a:lnTo>
                    <a:pt x="21167" y="107551"/>
                  </a:lnTo>
                  <a:cubicBezTo>
                    <a:pt x="24264" y="107551"/>
                    <a:pt x="25813" y="109100"/>
                    <a:pt x="25813" y="112197"/>
                  </a:cubicBezTo>
                  <a:lnTo>
                    <a:pt x="25813" y="195313"/>
                  </a:lnTo>
                  <a:cubicBezTo>
                    <a:pt x="25813" y="209309"/>
                    <a:pt x="30746" y="221240"/>
                    <a:pt x="40612" y="231106"/>
                  </a:cubicBezTo>
                  <a:cubicBezTo>
                    <a:pt x="50478" y="240973"/>
                    <a:pt x="62352" y="245906"/>
                    <a:pt x="76233" y="245906"/>
                  </a:cubicBezTo>
                  <a:cubicBezTo>
                    <a:pt x="90114" y="245906"/>
                    <a:pt x="101988" y="240973"/>
                    <a:pt x="111854" y="231106"/>
                  </a:cubicBezTo>
                  <a:cubicBezTo>
                    <a:pt x="121835" y="221240"/>
                    <a:pt x="126825" y="209309"/>
                    <a:pt x="126825" y="195313"/>
                  </a:cubicBezTo>
                  <a:lnTo>
                    <a:pt x="126825" y="46118"/>
                  </a:lnTo>
                  <a:cubicBezTo>
                    <a:pt x="126825" y="42906"/>
                    <a:pt x="128374" y="41299"/>
                    <a:pt x="131472" y="41299"/>
                  </a:cubicBezTo>
                  <a:lnTo>
                    <a:pt x="147819" y="41299"/>
                  </a:lnTo>
                  <a:cubicBezTo>
                    <a:pt x="151032" y="41299"/>
                    <a:pt x="152638" y="42906"/>
                    <a:pt x="152638" y="46118"/>
                  </a:cubicBezTo>
                  <a:lnTo>
                    <a:pt x="152638" y="183956"/>
                  </a:lnTo>
                  <a:lnTo>
                    <a:pt x="190621" y="183956"/>
                  </a:lnTo>
                  <a:lnTo>
                    <a:pt x="205983" y="183956"/>
                  </a:lnTo>
                  <a:lnTo>
                    <a:pt x="257296" y="183956"/>
                  </a:lnTo>
                  <a:lnTo>
                    <a:pt x="262380" y="183956"/>
                  </a:lnTo>
                  <a:lnTo>
                    <a:pt x="323971" y="183956"/>
                  </a:lnTo>
                  <a:lnTo>
                    <a:pt x="329055" y="183956"/>
                  </a:lnTo>
                  <a:lnTo>
                    <a:pt x="390646" y="183956"/>
                  </a:lnTo>
                  <a:lnTo>
                    <a:pt x="395730" y="183956"/>
                  </a:lnTo>
                  <a:lnTo>
                    <a:pt x="457321" y="183956"/>
                  </a:lnTo>
                  <a:lnTo>
                    <a:pt x="462405" y="183956"/>
                  </a:lnTo>
                  <a:lnTo>
                    <a:pt x="523996" y="183956"/>
                  </a:lnTo>
                  <a:lnTo>
                    <a:pt x="529080" y="183956"/>
                  </a:lnTo>
                  <a:lnTo>
                    <a:pt x="590671" y="183956"/>
                  </a:lnTo>
                  <a:lnTo>
                    <a:pt x="595755" y="183956"/>
                  </a:lnTo>
                  <a:lnTo>
                    <a:pt x="657346" y="183956"/>
                  </a:lnTo>
                  <a:lnTo>
                    <a:pt x="662430" y="183956"/>
                  </a:lnTo>
                  <a:lnTo>
                    <a:pt x="724021" y="183956"/>
                  </a:lnTo>
                  <a:lnTo>
                    <a:pt x="729105" y="183956"/>
                  </a:lnTo>
                  <a:lnTo>
                    <a:pt x="790696" y="183956"/>
                  </a:lnTo>
                  <a:lnTo>
                    <a:pt x="795780" y="183956"/>
                  </a:lnTo>
                  <a:lnTo>
                    <a:pt x="857371" y="183956"/>
                  </a:lnTo>
                  <a:lnTo>
                    <a:pt x="862455" y="183956"/>
                  </a:lnTo>
                  <a:lnTo>
                    <a:pt x="924046" y="183956"/>
                  </a:lnTo>
                  <a:lnTo>
                    <a:pt x="929130" y="183956"/>
                  </a:lnTo>
                  <a:lnTo>
                    <a:pt x="990721" y="183956"/>
                  </a:lnTo>
                  <a:lnTo>
                    <a:pt x="995805" y="183956"/>
                  </a:lnTo>
                  <a:lnTo>
                    <a:pt x="1057396" y="183956"/>
                  </a:lnTo>
                  <a:lnTo>
                    <a:pt x="1062480" y="183956"/>
                  </a:lnTo>
                  <a:lnTo>
                    <a:pt x="1124071" y="183956"/>
                  </a:lnTo>
                  <a:lnTo>
                    <a:pt x="1129155" y="183956"/>
                  </a:lnTo>
                  <a:lnTo>
                    <a:pt x="1190746" y="183956"/>
                  </a:lnTo>
                  <a:lnTo>
                    <a:pt x="1195830" y="183956"/>
                  </a:lnTo>
                  <a:lnTo>
                    <a:pt x="1257421" y="183956"/>
                  </a:lnTo>
                  <a:lnTo>
                    <a:pt x="1262505" y="183956"/>
                  </a:lnTo>
                  <a:lnTo>
                    <a:pt x="1324096" y="183956"/>
                  </a:lnTo>
                  <a:lnTo>
                    <a:pt x="1329180" y="183956"/>
                  </a:lnTo>
                  <a:lnTo>
                    <a:pt x="1390771" y="183956"/>
                  </a:lnTo>
                  <a:lnTo>
                    <a:pt x="1395855" y="183956"/>
                  </a:lnTo>
                  <a:lnTo>
                    <a:pt x="1457446" y="183956"/>
                  </a:lnTo>
                  <a:lnTo>
                    <a:pt x="1462530" y="183956"/>
                  </a:lnTo>
                  <a:lnTo>
                    <a:pt x="1524121" y="183956"/>
                  </a:lnTo>
                  <a:lnTo>
                    <a:pt x="1529205" y="183956"/>
                  </a:lnTo>
                  <a:lnTo>
                    <a:pt x="1590796" y="183956"/>
                  </a:lnTo>
                  <a:lnTo>
                    <a:pt x="1595880" y="183956"/>
                  </a:lnTo>
                  <a:lnTo>
                    <a:pt x="1657471" y="183956"/>
                  </a:lnTo>
                  <a:lnTo>
                    <a:pt x="1662555" y="183956"/>
                  </a:lnTo>
                  <a:lnTo>
                    <a:pt x="1724146" y="183956"/>
                  </a:lnTo>
                  <a:lnTo>
                    <a:pt x="1729230" y="183956"/>
                  </a:lnTo>
                  <a:lnTo>
                    <a:pt x="1790821" y="183956"/>
                  </a:lnTo>
                  <a:lnTo>
                    <a:pt x="1795905" y="183956"/>
                  </a:lnTo>
                  <a:lnTo>
                    <a:pt x="1855776" y="183956"/>
                  </a:lnTo>
                  <a:lnTo>
                    <a:pt x="1862580" y="183956"/>
                  </a:lnTo>
                  <a:lnTo>
                    <a:pt x="1924953" y="183956"/>
                  </a:lnTo>
                  <a:cubicBezTo>
                    <a:pt x="1918069" y="172828"/>
                    <a:pt x="1914628" y="160667"/>
                    <a:pt x="1914628" y="147474"/>
                  </a:cubicBezTo>
                  <a:lnTo>
                    <a:pt x="1914628" y="108928"/>
                  </a:lnTo>
                  <a:cubicBezTo>
                    <a:pt x="1914628" y="88393"/>
                    <a:pt x="1921855" y="70840"/>
                    <a:pt x="1936310" y="56271"/>
                  </a:cubicBezTo>
                  <a:cubicBezTo>
                    <a:pt x="1950880" y="41701"/>
                    <a:pt x="1968375" y="34416"/>
                    <a:pt x="1988795" y="34416"/>
                  </a:cubicBezTo>
                  <a:close/>
                  <a:moveTo>
                    <a:pt x="62811" y="0"/>
                  </a:moveTo>
                  <a:lnTo>
                    <a:pt x="80191" y="0"/>
                  </a:lnTo>
                  <a:cubicBezTo>
                    <a:pt x="83403" y="0"/>
                    <a:pt x="85009" y="1548"/>
                    <a:pt x="85009" y="4646"/>
                  </a:cubicBezTo>
                  <a:lnTo>
                    <a:pt x="85009" y="25296"/>
                  </a:lnTo>
                  <a:cubicBezTo>
                    <a:pt x="85009" y="28393"/>
                    <a:pt x="83403" y="29942"/>
                    <a:pt x="80191" y="29942"/>
                  </a:cubicBezTo>
                  <a:lnTo>
                    <a:pt x="62811" y="29942"/>
                  </a:lnTo>
                  <a:cubicBezTo>
                    <a:pt x="59713" y="29942"/>
                    <a:pt x="58164" y="28393"/>
                    <a:pt x="58164" y="25296"/>
                  </a:cubicBezTo>
                  <a:lnTo>
                    <a:pt x="58164" y="4646"/>
                  </a:lnTo>
                  <a:cubicBezTo>
                    <a:pt x="58164" y="1548"/>
                    <a:pt x="59713" y="0"/>
                    <a:pt x="62811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Low" rtl="1"/>
              <a:endParaRPr lang="ar-EG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JF Flat" panose="02000500000000000000" pitchFamily="2" charset="-78"/>
                <a:cs typeface="JF Flat" panose="020005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41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سيرة ذات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: شكل 3">
            <a:extLst>
              <a:ext uri="{FF2B5EF4-FFF2-40B4-BE49-F238E27FC236}">
                <a16:creationId xmlns="" xmlns:a16="http://schemas.microsoft.com/office/drawing/2014/main" id="{5403A704-255F-4359-B902-69D79E8642CE}"/>
              </a:ext>
            </a:extLst>
          </p:cNvPr>
          <p:cNvSpPr/>
          <p:nvPr userDrawn="1"/>
        </p:nvSpPr>
        <p:spPr>
          <a:xfrm flipH="1">
            <a:off x="0" y="9180751"/>
            <a:ext cx="7559675" cy="1523539"/>
          </a:xfrm>
          <a:custGeom>
            <a:avLst/>
            <a:gdLst>
              <a:gd name="connsiteX0" fmla="*/ 7667123 w 7775056"/>
              <a:gd name="connsiteY0" fmla="*/ 679349 h 1566946"/>
              <a:gd name="connsiteX1" fmla="*/ 107934 w 7775056"/>
              <a:gd name="connsiteY1" fmla="*/ 68569 h 1566946"/>
              <a:gd name="connsiteX2" fmla="*/ 107934 w 7775056"/>
              <a:gd name="connsiteY2" fmla="*/ 73649 h 1566946"/>
              <a:gd name="connsiteX3" fmla="*/ 0 w 7775056"/>
              <a:gd name="connsiteY3" fmla="*/ 0 h 1566946"/>
              <a:gd name="connsiteX4" fmla="*/ 0 w 7775056"/>
              <a:gd name="connsiteY4" fmla="*/ 1566947 h 1566946"/>
              <a:gd name="connsiteX5" fmla="*/ 7775057 w 7775056"/>
              <a:gd name="connsiteY5" fmla="*/ 1566947 h 1566946"/>
              <a:gd name="connsiteX6" fmla="*/ 7775057 w 7775056"/>
              <a:gd name="connsiteY6" fmla="*/ 613319 h 1566946"/>
              <a:gd name="connsiteX7" fmla="*/ 7667123 w 7775056"/>
              <a:gd name="connsiteY7" fmla="*/ 679349 h 1566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75056" h="1566946">
                <a:moveTo>
                  <a:pt x="7667123" y="679349"/>
                </a:moveTo>
                <a:cubicBezTo>
                  <a:pt x="5604949" y="1580915"/>
                  <a:pt x="1399332" y="918074"/>
                  <a:pt x="107934" y="68569"/>
                </a:cubicBezTo>
                <a:lnTo>
                  <a:pt x="107934" y="73649"/>
                </a:lnTo>
                <a:cubicBezTo>
                  <a:pt x="36825" y="27935"/>
                  <a:pt x="0" y="0"/>
                  <a:pt x="0" y="0"/>
                </a:cubicBezTo>
                <a:lnTo>
                  <a:pt x="0" y="1566947"/>
                </a:lnTo>
                <a:lnTo>
                  <a:pt x="7775057" y="1566947"/>
                </a:lnTo>
                <a:lnTo>
                  <a:pt x="7775057" y="613319"/>
                </a:lnTo>
                <a:lnTo>
                  <a:pt x="7667123" y="679349"/>
                </a:lnTo>
                <a:close/>
              </a:path>
            </a:pathLst>
          </a:custGeom>
          <a:solidFill>
            <a:srgbClr val="284156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5" name="شكل حر: شكل 4">
            <a:extLst>
              <a:ext uri="{FF2B5EF4-FFF2-40B4-BE49-F238E27FC236}">
                <a16:creationId xmlns="" xmlns:a16="http://schemas.microsoft.com/office/drawing/2014/main" id="{7D26A8CB-14DB-4EC6-86FA-1B294DFC2787}"/>
              </a:ext>
            </a:extLst>
          </p:cNvPr>
          <p:cNvSpPr/>
          <p:nvPr userDrawn="1"/>
        </p:nvSpPr>
        <p:spPr>
          <a:xfrm flipH="1">
            <a:off x="1" y="9247421"/>
            <a:ext cx="7454731" cy="1209884"/>
          </a:xfrm>
          <a:custGeom>
            <a:avLst/>
            <a:gdLst>
              <a:gd name="connsiteX0" fmla="*/ 7665853 w 7667122"/>
              <a:gd name="connsiteY0" fmla="*/ 467291 h 1244355"/>
              <a:gd name="connsiteX1" fmla="*/ 7667123 w 7667122"/>
              <a:gd name="connsiteY1" fmla="*/ 899026 h 1244355"/>
              <a:gd name="connsiteX2" fmla="*/ 7559189 w 7667122"/>
              <a:gd name="connsiteY2" fmla="*/ 932042 h 1244355"/>
              <a:gd name="connsiteX3" fmla="*/ 0 w 7667122"/>
              <a:gd name="connsiteY3" fmla="*/ 0 h 1244355"/>
              <a:gd name="connsiteX4" fmla="*/ 7559189 w 7667122"/>
              <a:gd name="connsiteY4" fmla="*/ 511734 h 1244355"/>
              <a:gd name="connsiteX5" fmla="*/ 7665853 w 7667122"/>
              <a:gd name="connsiteY5" fmla="*/ 467291 h 124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7122" h="1244355">
                <a:moveTo>
                  <a:pt x="7665853" y="467291"/>
                </a:moveTo>
                <a:lnTo>
                  <a:pt x="7667123" y="899026"/>
                </a:lnTo>
                <a:lnTo>
                  <a:pt x="7559189" y="932042"/>
                </a:lnTo>
                <a:cubicBezTo>
                  <a:pt x="4148475" y="1841227"/>
                  <a:pt x="768236" y="528242"/>
                  <a:pt x="0" y="0"/>
                </a:cubicBezTo>
                <a:cubicBezTo>
                  <a:pt x="1687580" y="850774"/>
                  <a:pt x="5004328" y="1419649"/>
                  <a:pt x="7559189" y="511734"/>
                </a:cubicBezTo>
                <a:cubicBezTo>
                  <a:pt x="7568077" y="509195"/>
                  <a:pt x="7665853" y="467291"/>
                  <a:pt x="7665853" y="467291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grpSp>
        <p:nvGrpSpPr>
          <p:cNvPr id="6" name="رسم 2">
            <a:extLst>
              <a:ext uri="{FF2B5EF4-FFF2-40B4-BE49-F238E27FC236}">
                <a16:creationId xmlns="" xmlns:a16="http://schemas.microsoft.com/office/drawing/2014/main" id="{9D9DDC6F-C6C8-4931-8F10-D383A2DAD3E6}"/>
              </a:ext>
            </a:extLst>
          </p:cNvPr>
          <p:cNvGrpSpPr/>
          <p:nvPr userDrawn="1"/>
        </p:nvGrpSpPr>
        <p:grpSpPr>
          <a:xfrm flipH="1">
            <a:off x="0" y="0"/>
            <a:ext cx="7559675" cy="2731014"/>
            <a:chOff x="-107933" y="-107934"/>
            <a:chExt cx="7775056" cy="2808823"/>
          </a:xfrm>
          <a:solidFill>
            <a:schemeClr val="accent1"/>
          </a:solidFill>
        </p:grpSpPr>
        <p:sp>
          <p:nvSpPr>
            <p:cNvPr id="7" name="شكل حر: شكل 6">
              <a:extLst>
                <a:ext uri="{FF2B5EF4-FFF2-40B4-BE49-F238E27FC236}">
                  <a16:creationId xmlns="" xmlns:a16="http://schemas.microsoft.com/office/drawing/2014/main" id="{5074092D-CE80-4573-A31A-B94951DBEDF3}"/>
                </a:ext>
              </a:extLst>
            </p:cNvPr>
            <p:cNvSpPr/>
            <p:nvPr/>
          </p:nvSpPr>
          <p:spPr>
            <a:xfrm>
              <a:off x="-107933" y="-107934"/>
              <a:ext cx="7775056" cy="2417721"/>
            </a:xfrm>
            <a:custGeom>
              <a:avLst/>
              <a:gdLst>
                <a:gd name="connsiteX0" fmla="*/ 7667123 w 7775056"/>
                <a:gd name="connsiteY0" fmla="*/ 2143442 h 2417721"/>
                <a:gd name="connsiteX1" fmla="*/ 107934 w 7775056"/>
                <a:gd name="connsiteY1" fmla="*/ 2372008 h 2417721"/>
                <a:gd name="connsiteX2" fmla="*/ 107934 w 7775056"/>
                <a:gd name="connsiteY2" fmla="*/ 2370738 h 2417721"/>
                <a:gd name="connsiteX3" fmla="*/ 107934 w 7775056"/>
                <a:gd name="connsiteY3" fmla="*/ 2370738 h 2417721"/>
                <a:gd name="connsiteX4" fmla="*/ 0 w 7775056"/>
                <a:gd name="connsiteY4" fmla="*/ 2417721 h 2417721"/>
                <a:gd name="connsiteX5" fmla="*/ 0 w 7775056"/>
                <a:gd name="connsiteY5" fmla="*/ 0 h 2417721"/>
                <a:gd name="connsiteX6" fmla="*/ 7775057 w 7775056"/>
                <a:gd name="connsiteY6" fmla="*/ 0 h 2417721"/>
                <a:gd name="connsiteX7" fmla="*/ 7775057 w 7775056"/>
                <a:gd name="connsiteY7" fmla="*/ 2187885 h 2417721"/>
                <a:gd name="connsiteX8" fmla="*/ 7667123 w 7775056"/>
                <a:gd name="connsiteY8" fmla="*/ 2143442 h 241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775056" h="2417721">
                  <a:moveTo>
                    <a:pt x="7667123" y="2143442"/>
                  </a:moveTo>
                  <a:cubicBezTo>
                    <a:pt x="6097636" y="1495838"/>
                    <a:pt x="2808823" y="1356159"/>
                    <a:pt x="107934" y="2372008"/>
                  </a:cubicBezTo>
                  <a:lnTo>
                    <a:pt x="107934" y="2370738"/>
                  </a:lnTo>
                  <a:lnTo>
                    <a:pt x="107934" y="2370738"/>
                  </a:lnTo>
                  <a:lnTo>
                    <a:pt x="0" y="2417721"/>
                  </a:lnTo>
                  <a:lnTo>
                    <a:pt x="0" y="0"/>
                  </a:lnTo>
                  <a:lnTo>
                    <a:pt x="7775057" y="0"/>
                  </a:lnTo>
                  <a:lnTo>
                    <a:pt x="7775057" y="2187885"/>
                  </a:lnTo>
                  <a:lnTo>
                    <a:pt x="7667123" y="2143442"/>
                  </a:lnTo>
                  <a:close/>
                </a:path>
              </a:pathLst>
            </a:custGeom>
            <a:solidFill>
              <a:srgbClr val="284156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 dirty="0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  <p:sp>
          <p:nvSpPr>
            <p:cNvPr id="8" name="شكل حر: شكل 7">
              <a:extLst>
                <a:ext uri="{FF2B5EF4-FFF2-40B4-BE49-F238E27FC236}">
                  <a16:creationId xmlns="" xmlns:a16="http://schemas.microsoft.com/office/drawing/2014/main" id="{583A712C-2F12-42A9-B787-7ECE496BE6B1}"/>
                </a:ext>
              </a:extLst>
            </p:cNvPr>
            <p:cNvSpPr/>
            <p:nvPr/>
          </p:nvSpPr>
          <p:spPr>
            <a:xfrm>
              <a:off x="-107933" y="1415210"/>
              <a:ext cx="7667122" cy="1285677"/>
            </a:xfrm>
            <a:custGeom>
              <a:avLst/>
              <a:gdLst>
                <a:gd name="connsiteX0" fmla="*/ 107934 w 7667122"/>
                <a:gd name="connsiteY0" fmla="*/ 1229806 h 1285677"/>
                <a:gd name="connsiteX1" fmla="*/ 0 w 7667122"/>
                <a:gd name="connsiteY1" fmla="*/ 1285678 h 1285677"/>
                <a:gd name="connsiteX2" fmla="*/ 0 w 7667122"/>
                <a:gd name="connsiteY2" fmla="*/ 616487 h 1285677"/>
                <a:gd name="connsiteX3" fmla="*/ 107934 w 7667122"/>
                <a:gd name="connsiteY3" fmla="*/ 582202 h 1285677"/>
                <a:gd name="connsiteX4" fmla="*/ 7667123 w 7667122"/>
                <a:gd name="connsiteY4" fmla="*/ 620297 h 1285677"/>
                <a:gd name="connsiteX5" fmla="*/ 107934 w 7667122"/>
                <a:gd name="connsiteY5" fmla="*/ 1229806 h 128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67122" h="1285677">
                  <a:moveTo>
                    <a:pt x="107934" y="1229806"/>
                  </a:moveTo>
                  <a:lnTo>
                    <a:pt x="0" y="1285678"/>
                  </a:lnTo>
                  <a:lnTo>
                    <a:pt x="0" y="616487"/>
                  </a:lnTo>
                  <a:lnTo>
                    <a:pt x="107934" y="582202"/>
                  </a:lnTo>
                  <a:cubicBezTo>
                    <a:pt x="1716785" y="-60322"/>
                    <a:pt x="5154165" y="-332062"/>
                    <a:pt x="7667123" y="620297"/>
                  </a:cubicBezTo>
                  <a:cubicBezTo>
                    <a:pt x="5157975" y="-166987"/>
                    <a:pt x="1756150" y="329510"/>
                    <a:pt x="107934" y="1229806"/>
                  </a:cubicBezTo>
                  <a:close/>
                </a:path>
              </a:pathLst>
            </a:custGeom>
            <a:solidFill>
              <a:srgbClr val="08B1E4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</p:grpSp>
      <p:sp>
        <p:nvSpPr>
          <p:cNvPr id="15" name="عنصر نائب للصورة 14">
            <a:extLst>
              <a:ext uri="{FF2B5EF4-FFF2-40B4-BE49-F238E27FC236}">
                <a16:creationId xmlns="" xmlns:a16="http://schemas.microsoft.com/office/drawing/2014/main" id="{0C8B65A2-60B4-405B-ACBD-EA0D58CCC4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78333" y="390754"/>
            <a:ext cx="2180390" cy="2180390"/>
          </a:xfrm>
          <a:custGeom>
            <a:avLst/>
            <a:gdLst>
              <a:gd name="connsiteX0" fmla="*/ 1090195 w 2180390"/>
              <a:gd name="connsiteY0" fmla="*/ 0 h 2180390"/>
              <a:gd name="connsiteX1" fmla="*/ 2180390 w 2180390"/>
              <a:gd name="connsiteY1" fmla="*/ 1090195 h 2180390"/>
              <a:gd name="connsiteX2" fmla="*/ 1090195 w 2180390"/>
              <a:gd name="connsiteY2" fmla="*/ 2180390 h 2180390"/>
              <a:gd name="connsiteX3" fmla="*/ 0 w 2180390"/>
              <a:gd name="connsiteY3" fmla="*/ 1090195 h 2180390"/>
              <a:gd name="connsiteX4" fmla="*/ 1090195 w 2180390"/>
              <a:gd name="connsiteY4" fmla="*/ 0 h 218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0390" h="2180390">
                <a:moveTo>
                  <a:pt x="1090195" y="0"/>
                </a:moveTo>
                <a:cubicBezTo>
                  <a:pt x="1692293" y="0"/>
                  <a:pt x="2180390" y="488097"/>
                  <a:pt x="2180390" y="1090195"/>
                </a:cubicBezTo>
                <a:cubicBezTo>
                  <a:pt x="2180390" y="1692293"/>
                  <a:pt x="1692293" y="2180390"/>
                  <a:pt x="1090195" y="2180390"/>
                </a:cubicBezTo>
                <a:cubicBezTo>
                  <a:pt x="488097" y="2180390"/>
                  <a:pt x="0" y="1692293"/>
                  <a:pt x="0" y="1090195"/>
                </a:cubicBezTo>
                <a:cubicBezTo>
                  <a:pt x="0" y="488097"/>
                  <a:pt x="488097" y="0"/>
                  <a:pt x="1090195" y="0"/>
                </a:cubicBezTo>
                <a:close/>
              </a:path>
            </a:pathLst>
          </a:custGeom>
          <a:pattFill prst="lgCheck">
            <a:fgClr>
              <a:srgbClr val="D3D3D3"/>
            </a:fgClr>
            <a:bgClr>
              <a:schemeClr val="bg1"/>
            </a:bgClr>
          </a:patt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lvl1pPr>
              <a:defRPr lang="ar-SA" sz="1800" dirty="0">
                <a:solidFill>
                  <a:schemeClr val="lt1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1pPr>
          </a:lstStyle>
          <a:p>
            <a:pPr marL="0" lvl="0" algn="ctr" defTabSz="457200" rtl="0"/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330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74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2" name="رسم 2">
            <a:extLst>
              <a:ext uri="{FF2B5EF4-FFF2-40B4-BE49-F238E27FC236}">
                <a16:creationId xmlns="" xmlns:a16="http://schemas.microsoft.com/office/drawing/2014/main" id="{5F4A744B-E465-4701-A385-264EAB8F1F5A}"/>
              </a:ext>
            </a:extLst>
          </p:cNvPr>
          <p:cNvGrpSpPr/>
          <p:nvPr/>
        </p:nvGrpSpPr>
        <p:grpSpPr>
          <a:xfrm flipH="1">
            <a:off x="1288911" y="6965194"/>
            <a:ext cx="3301467" cy="377798"/>
            <a:chOff x="2945962" y="4243709"/>
            <a:chExt cx="3395528" cy="388562"/>
          </a:xfrm>
          <a:solidFill>
            <a:schemeClr val="accent1"/>
          </a:solidFill>
        </p:grpSpPr>
        <p:sp>
          <p:nvSpPr>
            <p:cNvPr id="633" name="شكل حر: شكل 632">
              <a:extLst>
                <a:ext uri="{FF2B5EF4-FFF2-40B4-BE49-F238E27FC236}">
                  <a16:creationId xmlns="" xmlns:a16="http://schemas.microsoft.com/office/drawing/2014/main" id="{0E61E932-DBCE-4D54-AFDA-8476A9708270}"/>
                </a:ext>
              </a:extLst>
            </p:cNvPr>
            <p:cNvSpPr/>
            <p:nvPr/>
          </p:nvSpPr>
          <p:spPr>
            <a:xfrm>
              <a:off x="5003057" y="4243709"/>
              <a:ext cx="1338433" cy="388562"/>
            </a:xfrm>
            <a:custGeom>
              <a:avLst/>
              <a:gdLst>
                <a:gd name="connsiteX0" fmla="*/ 904106 w 1338433"/>
                <a:gd name="connsiteY0" fmla="*/ 388562 h 388562"/>
                <a:gd name="connsiteX1" fmla="*/ 1304097 w 1338433"/>
                <a:gd name="connsiteY1" fmla="*/ 388562 h 388562"/>
                <a:gd name="connsiteX2" fmla="*/ 1323144 w 1338433"/>
                <a:gd name="connsiteY2" fmla="*/ 318722 h 388562"/>
                <a:gd name="connsiteX3" fmla="*/ 399991 w 1338433"/>
                <a:gd name="connsiteY3" fmla="*/ 0 h 388562"/>
                <a:gd name="connsiteX4" fmla="*/ 0 w 1338433"/>
                <a:gd name="connsiteY4" fmla="*/ 0 h 388562"/>
                <a:gd name="connsiteX5" fmla="*/ 923153 w 1338433"/>
                <a:gd name="connsiteY5" fmla="*/ 318722 h 388562"/>
                <a:gd name="connsiteX6" fmla="*/ 904106 w 1338433"/>
                <a:gd name="connsiteY6" fmla="*/ 388562 h 38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433" h="388562">
                  <a:moveTo>
                    <a:pt x="904106" y="388562"/>
                  </a:moveTo>
                  <a:lnTo>
                    <a:pt x="1304097" y="388562"/>
                  </a:lnTo>
                  <a:cubicBezTo>
                    <a:pt x="1338381" y="388562"/>
                    <a:pt x="1351080" y="340309"/>
                    <a:pt x="1323144" y="318722"/>
                  </a:cubicBezTo>
                  <a:cubicBezTo>
                    <a:pt x="1173306" y="206979"/>
                    <a:pt x="835536" y="0"/>
                    <a:pt x="399991" y="0"/>
                  </a:cubicBezTo>
                  <a:lnTo>
                    <a:pt x="0" y="0"/>
                  </a:lnTo>
                  <a:cubicBezTo>
                    <a:pt x="435545" y="0"/>
                    <a:pt x="772045" y="206979"/>
                    <a:pt x="923153" y="318722"/>
                  </a:cubicBezTo>
                  <a:cubicBezTo>
                    <a:pt x="951089" y="339039"/>
                    <a:pt x="937121" y="388562"/>
                    <a:pt x="904106" y="388562"/>
                  </a:cubicBezTo>
                  <a:close/>
                </a:path>
              </a:pathLst>
            </a:custGeom>
            <a:solidFill>
              <a:srgbClr val="08B1E4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  <p:sp>
          <p:nvSpPr>
            <p:cNvPr id="634" name="شكل حر: شكل 633">
              <a:extLst>
                <a:ext uri="{FF2B5EF4-FFF2-40B4-BE49-F238E27FC236}">
                  <a16:creationId xmlns="" xmlns:a16="http://schemas.microsoft.com/office/drawing/2014/main" id="{791E4C00-F08D-40D4-ACDC-287517FA429E}"/>
                </a:ext>
              </a:extLst>
            </p:cNvPr>
            <p:cNvSpPr/>
            <p:nvPr/>
          </p:nvSpPr>
          <p:spPr>
            <a:xfrm>
              <a:off x="2945962" y="4243709"/>
              <a:ext cx="2995538" cy="388562"/>
            </a:xfrm>
            <a:custGeom>
              <a:avLst/>
              <a:gdLst>
                <a:gd name="connsiteX0" fmla="*/ 1545361 w 2995538"/>
                <a:gd name="connsiteY0" fmla="*/ 388562 h 388562"/>
                <a:gd name="connsiteX1" fmla="*/ 1667263 w 2995538"/>
                <a:gd name="connsiteY1" fmla="*/ 388562 h 388562"/>
                <a:gd name="connsiteX2" fmla="*/ 1945352 w 2995538"/>
                <a:gd name="connsiteY2" fmla="*/ 388562 h 388562"/>
                <a:gd name="connsiteX3" fmla="*/ 2067253 w 2995538"/>
                <a:gd name="connsiteY3" fmla="*/ 388562 h 388562"/>
                <a:gd name="connsiteX4" fmla="*/ 2961201 w 2995538"/>
                <a:gd name="connsiteY4" fmla="*/ 388562 h 388562"/>
                <a:gd name="connsiteX5" fmla="*/ 2980248 w 2995538"/>
                <a:gd name="connsiteY5" fmla="*/ 318722 h 388562"/>
                <a:gd name="connsiteX6" fmla="*/ 2057095 w 2995538"/>
                <a:gd name="connsiteY6" fmla="*/ 0 h 388562"/>
                <a:gd name="connsiteX7" fmla="*/ 0 w 2995538"/>
                <a:gd name="connsiteY7" fmla="*/ 0 h 388562"/>
                <a:gd name="connsiteX8" fmla="*/ 0 w 2995538"/>
                <a:gd name="connsiteY8" fmla="*/ 388562 h 388562"/>
                <a:gd name="connsiteX9" fmla="*/ 1545361 w 2995538"/>
                <a:gd name="connsiteY9" fmla="*/ 388562 h 38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5538" h="388562">
                  <a:moveTo>
                    <a:pt x="1545361" y="388562"/>
                  </a:moveTo>
                  <a:lnTo>
                    <a:pt x="1667263" y="388562"/>
                  </a:lnTo>
                  <a:lnTo>
                    <a:pt x="1945352" y="388562"/>
                  </a:lnTo>
                  <a:lnTo>
                    <a:pt x="2067253" y="388562"/>
                  </a:lnTo>
                  <a:lnTo>
                    <a:pt x="2961201" y="388562"/>
                  </a:lnTo>
                  <a:cubicBezTo>
                    <a:pt x="2995486" y="388562"/>
                    <a:pt x="3008184" y="340309"/>
                    <a:pt x="2980248" y="318722"/>
                  </a:cubicBezTo>
                  <a:cubicBezTo>
                    <a:pt x="2830410" y="206979"/>
                    <a:pt x="2492640" y="0"/>
                    <a:pt x="2057095" y="0"/>
                  </a:cubicBezTo>
                  <a:lnTo>
                    <a:pt x="0" y="0"/>
                  </a:lnTo>
                  <a:lnTo>
                    <a:pt x="0" y="388562"/>
                  </a:lnTo>
                  <a:lnTo>
                    <a:pt x="1545361" y="388562"/>
                  </a:lnTo>
                  <a:close/>
                </a:path>
              </a:pathLst>
            </a:custGeom>
            <a:solidFill>
              <a:srgbClr val="284156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</p:grpSp>
      <p:grpSp>
        <p:nvGrpSpPr>
          <p:cNvPr id="648" name="رسم 2">
            <a:extLst>
              <a:ext uri="{FF2B5EF4-FFF2-40B4-BE49-F238E27FC236}">
                <a16:creationId xmlns="" xmlns:a16="http://schemas.microsoft.com/office/drawing/2014/main" id="{5F4A744B-E465-4701-A385-264EAB8F1F5A}"/>
              </a:ext>
            </a:extLst>
          </p:cNvPr>
          <p:cNvGrpSpPr/>
          <p:nvPr/>
        </p:nvGrpSpPr>
        <p:grpSpPr>
          <a:xfrm flipH="1">
            <a:off x="1288912" y="1856314"/>
            <a:ext cx="3301466" cy="377798"/>
            <a:chOff x="2945962" y="2232327"/>
            <a:chExt cx="3395528" cy="388562"/>
          </a:xfrm>
          <a:solidFill>
            <a:schemeClr val="accent1"/>
          </a:solidFill>
        </p:grpSpPr>
        <p:sp>
          <p:nvSpPr>
            <p:cNvPr id="649" name="شكل حر: شكل 648">
              <a:extLst>
                <a:ext uri="{FF2B5EF4-FFF2-40B4-BE49-F238E27FC236}">
                  <a16:creationId xmlns="" xmlns:a16="http://schemas.microsoft.com/office/drawing/2014/main" id="{888C27C7-998B-46D6-A386-DFDCAF2B81D8}"/>
                </a:ext>
              </a:extLst>
            </p:cNvPr>
            <p:cNvSpPr/>
            <p:nvPr/>
          </p:nvSpPr>
          <p:spPr>
            <a:xfrm>
              <a:off x="5003057" y="2232327"/>
              <a:ext cx="1338433" cy="388562"/>
            </a:xfrm>
            <a:custGeom>
              <a:avLst/>
              <a:gdLst>
                <a:gd name="connsiteX0" fmla="*/ 904106 w 1338433"/>
                <a:gd name="connsiteY0" fmla="*/ 388562 h 388562"/>
                <a:gd name="connsiteX1" fmla="*/ 1304097 w 1338433"/>
                <a:gd name="connsiteY1" fmla="*/ 388562 h 388562"/>
                <a:gd name="connsiteX2" fmla="*/ 1323144 w 1338433"/>
                <a:gd name="connsiteY2" fmla="*/ 318723 h 388562"/>
                <a:gd name="connsiteX3" fmla="*/ 399991 w 1338433"/>
                <a:gd name="connsiteY3" fmla="*/ 0 h 388562"/>
                <a:gd name="connsiteX4" fmla="*/ 0 w 1338433"/>
                <a:gd name="connsiteY4" fmla="*/ 0 h 388562"/>
                <a:gd name="connsiteX5" fmla="*/ 923153 w 1338433"/>
                <a:gd name="connsiteY5" fmla="*/ 318723 h 388562"/>
                <a:gd name="connsiteX6" fmla="*/ 904106 w 1338433"/>
                <a:gd name="connsiteY6" fmla="*/ 388562 h 38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433" h="388562">
                  <a:moveTo>
                    <a:pt x="904106" y="388562"/>
                  </a:moveTo>
                  <a:lnTo>
                    <a:pt x="1304097" y="388562"/>
                  </a:lnTo>
                  <a:cubicBezTo>
                    <a:pt x="1338381" y="388562"/>
                    <a:pt x="1351080" y="340310"/>
                    <a:pt x="1323144" y="318723"/>
                  </a:cubicBezTo>
                  <a:cubicBezTo>
                    <a:pt x="1173306" y="206979"/>
                    <a:pt x="835536" y="0"/>
                    <a:pt x="399991" y="0"/>
                  </a:cubicBezTo>
                  <a:lnTo>
                    <a:pt x="0" y="0"/>
                  </a:lnTo>
                  <a:cubicBezTo>
                    <a:pt x="435545" y="0"/>
                    <a:pt x="772045" y="206979"/>
                    <a:pt x="923153" y="318723"/>
                  </a:cubicBezTo>
                  <a:cubicBezTo>
                    <a:pt x="951089" y="340310"/>
                    <a:pt x="937121" y="388562"/>
                    <a:pt x="904106" y="388562"/>
                  </a:cubicBezTo>
                  <a:close/>
                </a:path>
              </a:pathLst>
            </a:custGeom>
            <a:solidFill>
              <a:srgbClr val="08B1E4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  <p:sp>
          <p:nvSpPr>
            <p:cNvPr id="650" name="شكل حر: شكل 649">
              <a:extLst>
                <a:ext uri="{FF2B5EF4-FFF2-40B4-BE49-F238E27FC236}">
                  <a16:creationId xmlns="" xmlns:a16="http://schemas.microsoft.com/office/drawing/2014/main" id="{6EB232D5-A006-47EF-9AA7-29EF031773A9}"/>
                </a:ext>
              </a:extLst>
            </p:cNvPr>
            <p:cNvSpPr/>
            <p:nvPr/>
          </p:nvSpPr>
          <p:spPr>
            <a:xfrm>
              <a:off x="2945962" y="2232327"/>
              <a:ext cx="2995538" cy="388562"/>
            </a:xfrm>
            <a:custGeom>
              <a:avLst/>
              <a:gdLst>
                <a:gd name="connsiteX0" fmla="*/ 1545361 w 2995538"/>
                <a:gd name="connsiteY0" fmla="*/ 388562 h 388562"/>
                <a:gd name="connsiteX1" fmla="*/ 1667263 w 2995538"/>
                <a:gd name="connsiteY1" fmla="*/ 388562 h 388562"/>
                <a:gd name="connsiteX2" fmla="*/ 1945352 w 2995538"/>
                <a:gd name="connsiteY2" fmla="*/ 388562 h 388562"/>
                <a:gd name="connsiteX3" fmla="*/ 2067253 w 2995538"/>
                <a:gd name="connsiteY3" fmla="*/ 388562 h 388562"/>
                <a:gd name="connsiteX4" fmla="*/ 2961201 w 2995538"/>
                <a:gd name="connsiteY4" fmla="*/ 388562 h 388562"/>
                <a:gd name="connsiteX5" fmla="*/ 2980248 w 2995538"/>
                <a:gd name="connsiteY5" fmla="*/ 318723 h 388562"/>
                <a:gd name="connsiteX6" fmla="*/ 2057095 w 2995538"/>
                <a:gd name="connsiteY6" fmla="*/ 0 h 388562"/>
                <a:gd name="connsiteX7" fmla="*/ 0 w 2995538"/>
                <a:gd name="connsiteY7" fmla="*/ 0 h 388562"/>
                <a:gd name="connsiteX8" fmla="*/ 0 w 2995538"/>
                <a:gd name="connsiteY8" fmla="*/ 388562 h 388562"/>
                <a:gd name="connsiteX9" fmla="*/ 1545361 w 2995538"/>
                <a:gd name="connsiteY9" fmla="*/ 388562 h 38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5538" h="388562">
                  <a:moveTo>
                    <a:pt x="1545361" y="388562"/>
                  </a:moveTo>
                  <a:lnTo>
                    <a:pt x="1667263" y="388562"/>
                  </a:lnTo>
                  <a:lnTo>
                    <a:pt x="1945352" y="388562"/>
                  </a:lnTo>
                  <a:lnTo>
                    <a:pt x="2067253" y="388562"/>
                  </a:lnTo>
                  <a:lnTo>
                    <a:pt x="2961201" y="388562"/>
                  </a:lnTo>
                  <a:cubicBezTo>
                    <a:pt x="2995486" y="388562"/>
                    <a:pt x="3008184" y="340310"/>
                    <a:pt x="2980248" y="318723"/>
                  </a:cubicBezTo>
                  <a:cubicBezTo>
                    <a:pt x="2830410" y="206979"/>
                    <a:pt x="2492640" y="0"/>
                    <a:pt x="2057095" y="0"/>
                  </a:cubicBezTo>
                  <a:lnTo>
                    <a:pt x="0" y="0"/>
                  </a:lnTo>
                  <a:lnTo>
                    <a:pt x="0" y="388562"/>
                  </a:lnTo>
                  <a:lnTo>
                    <a:pt x="1545361" y="388562"/>
                  </a:lnTo>
                  <a:close/>
                </a:path>
              </a:pathLst>
            </a:custGeom>
            <a:solidFill>
              <a:srgbClr val="284156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 dirty="0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</p:grpSp>
      <p:sp>
        <p:nvSpPr>
          <p:cNvPr id="651" name="شكل حر: شكل 650">
            <a:extLst>
              <a:ext uri="{FF2B5EF4-FFF2-40B4-BE49-F238E27FC236}">
                <a16:creationId xmlns="" xmlns:a16="http://schemas.microsoft.com/office/drawing/2014/main" id="{62B0B09D-CEEB-406F-BD2F-56D1F1DEF076}"/>
              </a:ext>
            </a:extLst>
          </p:cNvPr>
          <p:cNvSpPr/>
          <p:nvPr/>
        </p:nvSpPr>
        <p:spPr>
          <a:xfrm flipH="1">
            <a:off x="4771869" y="2187774"/>
            <a:ext cx="12346" cy="7437445"/>
          </a:xfrm>
          <a:custGeom>
            <a:avLst/>
            <a:gdLst>
              <a:gd name="connsiteX0" fmla="*/ 0 w 12698"/>
              <a:gd name="connsiteY0" fmla="*/ 0 h 7649344"/>
              <a:gd name="connsiteX1" fmla="*/ 0 w 12698"/>
              <a:gd name="connsiteY1" fmla="*/ 7649345 h 764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98" h="7649344">
                <a:moveTo>
                  <a:pt x="0" y="0"/>
                </a:moveTo>
                <a:lnTo>
                  <a:pt x="0" y="7649345"/>
                </a:lnTo>
              </a:path>
            </a:pathLst>
          </a:custGeom>
          <a:ln w="25389" cap="rnd">
            <a:solidFill>
              <a:srgbClr val="BBBCBE"/>
            </a:solidFill>
            <a:prstDash val="solid"/>
            <a:round/>
          </a:ln>
        </p:spPr>
        <p:txBody>
          <a:bodyPr rtlCol="1" anchor="ctr"/>
          <a:lstStyle/>
          <a:p>
            <a:endParaRPr lang="ar-SA"/>
          </a:p>
        </p:txBody>
      </p:sp>
      <p:sp>
        <p:nvSpPr>
          <p:cNvPr id="656" name="شكل حر: شكل 655">
            <a:extLst>
              <a:ext uri="{FF2B5EF4-FFF2-40B4-BE49-F238E27FC236}">
                <a16:creationId xmlns="" xmlns:a16="http://schemas.microsoft.com/office/drawing/2014/main" id="{BA963A3F-EF6B-4601-9E20-DE8C7BC32E8B}"/>
              </a:ext>
            </a:extLst>
          </p:cNvPr>
          <p:cNvSpPr/>
          <p:nvPr/>
        </p:nvSpPr>
        <p:spPr>
          <a:xfrm>
            <a:off x="6898125" y="2706165"/>
            <a:ext cx="303720" cy="303720"/>
          </a:xfrm>
          <a:custGeom>
            <a:avLst/>
            <a:gdLst>
              <a:gd name="connsiteX0" fmla="*/ 312374 w 312373"/>
              <a:gd name="connsiteY0" fmla="*/ 156187 h 312373"/>
              <a:gd name="connsiteX1" fmla="*/ 156187 w 312373"/>
              <a:gd name="connsiteY1" fmla="*/ 312374 h 312373"/>
              <a:gd name="connsiteX2" fmla="*/ 0 w 312373"/>
              <a:gd name="connsiteY2" fmla="*/ 156187 h 312373"/>
              <a:gd name="connsiteX3" fmla="*/ 156187 w 312373"/>
              <a:gd name="connsiteY3" fmla="*/ 0 h 312373"/>
              <a:gd name="connsiteX4" fmla="*/ 312374 w 312373"/>
              <a:gd name="connsiteY4" fmla="*/ 156187 h 3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73" h="312373">
                <a:moveTo>
                  <a:pt x="312374" y="156187"/>
                </a:moveTo>
                <a:cubicBezTo>
                  <a:pt x="312374" y="242446"/>
                  <a:pt x="242446" y="312374"/>
                  <a:pt x="156187" y="312374"/>
                </a:cubicBezTo>
                <a:cubicBezTo>
                  <a:pt x="69927" y="312374"/>
                  <a:pt x="0" y="242446"/>
                  <a:pt x="0" y="156187"/>
                </a:cubicBezTo>
                <a:cubicBezTo>
                  <a:pt x="0" y="69927"/>
                  <a:pt x="69927" y="0"/>
                  <a:pt x="156187" y="0"/>
                </a:cubicBezTo>
                <a:cubicBezTo>
                  <a:pt x="242446" y="0"/>
                  <a:pt x="312374" y="69927"/>
                  <a:pt x="312374" y="156187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57" name="شكل حر: شكل 656">
            <a:extLst>
              <a:ext uri="{FF2B5EF4-FFF2-40B4-BE49-F238E27FC236}">
                <a16:creationId xmlns="" xmlns:a16="http://schemas.microsoft.com/office/drawing/2014/main" id="{4D0A681E-6BA1-4ADC-B3F3-02D4615995D4}"/>
              </a:ext>
            </a:extLst>
          </p:cNvPr>
          <p:cNvSpPr/>
          <p:nvPr/>
        </p:nvSpPr>
        <p:spPr>
          <a:xfrm>
            <a:off x="6956153" y="2793825"/>
            <a:ext cx="187664" cy="125932"/>
          </a:xfrm>
          <a:custGeom>
            <a:avLst/>
            <a:gdLst>
              <a:gd name="connsiteX0" fmla="*/ 171425 w 193011"/>
              <a:gd name="connsiteY0" fmla="*/ 0 h 129520"/>
              <a:gd name="connsiteX1" fmla="*/ 21587 w 193011"/>
              <a:gd name="connsiteY1" fmla="*/ 0 h 129520"/>
              <a:gd name="connsiteX2" fmla="*/ 0 w 193011"/>
              <a:gd name="connsiteY2" fmla="*/ 21587 h 129520"/>
              <a:gd name="connsiteX3" fmla="*/ 0 w 193011"/>
              <a:gd name="connsiteY3" fmla="*/ 107934 h 129520"/>
              <a:gd name="connsiteX4" fmla="*/ 21587 w 193011"/>
              <a:gd name="connsiteY4" fmla="*/ 129521 h 129520"/>
              <a:gd name="connsiteX5" fmla="*/ 171425 w 193011"/>
              <a:gd name="connsiteY5" fmla="*/ 129521 h 129520"/>
              <a:gd name="connsiteX6" fmla="*/ 193011 w 193011"/>
              <a:gd name="connsiteY6" fmla="*/ 107934 h 129520"/>
              <a:gd name="connsiteX7" fmla="*/ 193011 w 193011"/>
              <a:gd name="connsiteY7" fmla="*/ 21587 h 129520"/>
              <a:gd name="connsiteX8" fmla="*/ 171425 w 193011"/>
              <a:gd name="connsiteY8" fmla="*/ 0 h 129520"/>
              <a:gd name="connsiteX9" fmla="*/ 126981 w 193011"/>
              <a:gd name="connsiteY9" fmla="*/ 66030 h 129520"/>
              <a:gd name="connsiteX10" fmla="*/ 181583 w 193011"/>
              <a:gd name="connsiteY10" fmla="*/ 15238 h 129520"/>
              <a:gd name="connsiteX11" fmla="*/ 184123 w 193011"/>
              <a:gd name="connsiteY11" fmla="*/ 22857 h 129520"/>
              <a:gd name="connsiteX12" fmla="*/ 184123 w 193011"/>
              <a:gd name="connsiteY12" fmla="*/ 109204 h 129520"/>
              <a:gd name="connsiteX13" fmla="*/ 181583 w 193011"/>
              <a:gd name="connsiteY13" fmla="*/ 116823 h 129520"/>
              <a:gd name="connsiteX14" fmla="*/ 126981 w 193011"/>
              <a:gd name="connsiteY14" fmla="*/ 66030 h 129520"/>
              <a:gd name="connsiteX15" fmla="*/ 171425 w 193011"/>
              <a:gd name="connsiteY15" fmla="*/ 10159 h 129520"/>
              <a:gd name="connsiteX16" fmla="*/ 173964 w 193011"/>
              <a:gd name="connsiteY16" fmla="*/ 10159 h 129520"/>
              <a:gd name="connsiteX17" fmla="*/ 101585 w 193011"/>
              <a:gd name="connsiteY17" fmla="*/ 76189 h 129520"/>
              <a:gd name="connsiteX18" fmla="*/ 90157 w 193011"/>
              <a:gd name="connsiteY18" fmla="*/ 76189 h 129520"/>
              <a:gd name="connsiteX19" fmla="*/ 17777 w 193011"/>
              <a:gd name="connsiteY19" fmla="*/ 10159 h 129520"/>
              <a:gd name="connsiteX20" fmla="*/ 20317 w 193011"/>
              <a:gd name="connsiteY20" fmla="*/ 10159 h 129520"/>
              <a:gd name="connsiteX21" fmla="*/ 171425 w 193011"/>
              <a:gd name="connsiteY21" fmla="*/ 10159 h 129520"/>
              <a:gd name="connsiteX22" fmla="*/ 11428 w 193011"/>
              <a:gd name="connsiteY22" fmla="*/ 115553 h 129520"/>
              <a:gd name="connsiteX23" fmla="*/ 8889 w 193011"/>
              <a:gd name="connsiteY23" fmla="*/ 107934 h 129520"/>
              <a:gd name="connsiteX24" fmla="*/ 8889 w 193011"/>
              <a:gd name="connsiteY24" fmla="*/ 21587 h 129520"/>
              <a:gd name="connsiteX25" fmla="*/ 11428 w 193011"/>
              <a:gd name="connsiteY25" fmla="*/ 13968 h 129520"/>
              <a:gd name="connsiteX26" fmla="*/ 66030 w 193011"/>
              <a:gd name="connsiteY26" fmla="*/ 64760 h 129520"/>
              <a:gd name="connsiteX27" fmla="*/ 11428 w 193011"/>
              <a:gd name="connsiteY27" fmla="*/ 115553 h 129520"/>
              <a:gd name="connsiteX28" fmla="*/ 21587 w 193011"/>
              <a:gd name="connsiteY28" fmla="*/ 121902 h 129520"/>
              <a:gd name="connsiteX29" fmla="*/ 19047 w 193011"/>
              <a:gd name="connsiteY29" fmla="*/ 121902 h 129520"/>
              <a:gd name="connsiteX30" fmla="*/ 73649 w 193011"/>
              <a:gd name="connsiteY30" fmla="*/ 72379 h 129520"/>
              <a:gd name="connsiteX31" fmla="*/ 85077 w 193011"/>
              <a:gd name="connsiteY31" fmla="*/ 83808 h 129520"/>
              <a:gd name="connsiteX32" fmla="*/ 96506 w 193011"/>
              <a:gd name="connsiteY32" fmla="*/ 88887 h 129520"/>
              <a:gd name="connsiteX33" fmla="*/ 107934 w 193011"/>
              <a:gd name="connsiteY33" fmla="*/ 83808 h 129520"/>
              <a:gd name="connsiteX34" fmla="*/ 119362 w 193011"/>
              <a:gd name="connsiteY34" fmla="*/ 72379 h 129520"/>
              <a:gd name="connsiteX35" fmla="*/ 173964 w 193011"/>
              <a:gd name="connsiteY35" fmla="*/ 121902 h 129520"/>
              <a:gd name="connsiteX36" fmla="*/ 171425 w 193011"/>
              <a:gd name="connsiteY36" fmla="*/ 121902 h 129520"/>
              <a:gd name="connsiteX37" fmla="*/ 21587 w 193011"/>
              <a:gd name="connsiteY37" fmla="*/ 121902 h 12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93011" h="129520">
                <a:moveTo>
                  <a:pt x="171425" y="0"/>
                </a:moveTo>
                <a:lnTo>
                  <a:pt x="21587" y="0"/>
                </a:lnTo>
                <a:cubicBezTo>
                  <a:pt x="8889" y="0"/>
                  <a:pt x="0" y="10159"/>
                  <a:pt x="0" y="21587"/>
                </a:cubicBezTo>
                <a:lnTo>
                  <a:pt x="0" y="107934"/>
                </a:lnTo>
                <a:cubicBezTo>
                  <a:pt x="0" y="120632"/>
                  <a:pt x="10158" y="129521"/>
                  <a:pt x="21587" y="129521"/>
                </a:cubicBezTo>
                <a:lnTo>
                  <a:pt x="171425" y="129521"/>
                </a:lnTo>
                <a:cubicBezTo>
                  <a:pt x="184123" y="129521"/>
                  <a:pt x="193011" y="119362"/>
                  <a:pt x="193011" y="107934"/>
                </a:cubicBezTo>
                <a:lnTo>
                  <a:pt x="193011" y="21587"/>
                </a:lnTo>
                <a:cubicBezTo>
                  <a:pt x="193011" y="10159"/>
                  <a:pt x="184123" y="0"/>
                  <a:pt x="171425" y="0"/>
                </a:cubicBezTo>
                <a:close/>
                <a:moveTo>
                  <a:pt x="126981" y="66030"/>
                </a:moveTo>
                <a:lnTo>
                  <a:pt x="181583" y="15238"/>
                </a:lnTo>
                <a:cubicBezTo>
                  <a:pt x="182853" y="17777"/>
                  <a:pt x="184123" y="20317"/>
                  <a:pt x="184123" y="22857"/>
                </a:cubicBezTo>
                <a:lnTo>
                  <a:pt x="184123" y="109204"/>
                </a:lnTo>
                <a:cubicBezTo>
                  <a:pt x="184123" y="111743"/>
                  <a:pt x="182853" y="114283"/>
                  <a:pt x="181583" y="116823"/>
                </a:cubicBezTo>
                <a:lnTo>
                  <a:pt x="126981" y="66030"/>
                </a:lnTo>
                <a:close/>
                <a:moveTo>
                  <a:pt x="171425" y="10159"/>
                </a:moveTo>
                <a:cubicBezTo>
                  <a:pt x="172694" y="10159"/>
                  <a:pt x="173964" y="10159"/>
                  <a:pt x="173964" y="10159"/>
                </a:cubicBezTo>
                <a:lnTo>
                  <a:pt x="101585" y="76189"/>
                </a:lnTo>
                <a:cubicBezTo>
                  <a:pt x="97776" y="78728"/>
                  <a:pt x="92696" y="78728"/>
                  <a:pt x="90157" y="76189"/>
                </a:cubicBezTo>
                <a:lnTo>
                  <a:pt x="17777" y="10159"/>
                </a:lnTo>
                <a:cubicBezTo>
                  <a:pt x="19047" y="10159"/>
                  <a:pt x="20317" y="10159"/>
                  <a:pt x="20317" y="10159"/>
                </a:cubicBezTo>
                <a:lnTo>
                  <a:pt x="171425" y="10159"/>
                </a:lnTo>
                <a:close/>
                <a:moveTo>
                  <a:pt x="11428" y="115553"/>
                </a:moveTo>
                <a:cubicBezTo>
                  <a:pt x="10158" y="113013"/>
                  <a:pt x="8889" y="110474"/>
                  <a:pt x="8889" y="107934"/>
                </a:cubicBezTo>
                <a:lnTo>
                  <a:pt x="8889" y="21587"/>
                </a:lnTo>
                <a:cubicBezTo>
                  <a:pt x="8889" y="19047"/>
                  <a:pt x="10158" y="16508"/>
                  <a:pt x="11428" y="13968"/>
                </a:cubicBezTo>
                <a:lnTo>
                  <a:pt x="66030" y="64760"/>
                </a:lnTo>
                <a:lnTo>
                  <a:pt x="11428" y="115553"/>
                </a:lnTo>
                <a:close/>
                <a:moveTo>
                  <a:pt x="21587" y="121902"/>
                </a:moveTo>
                <a:cubicBezTo>
                  <a:pt x="20317" y="121902"/>
                  <a:pt x="19047" y="121902"/>
                  <a:pt x="19047" y="121902"/>
                </a:cubicBezTo>
                <a:lnTo>
                  <a:pt x="73649" y="72379"/>
                </a:lnTo>
                <a:lnTo>
                  <a:pt x="85077" y="83808"/>
                </a:lnTo>
                <a:cubicBezTo>
                  <a:pt x="88887" y="86347"/>
                  <a:pt x="92696" y="88887"/>
                  <a:pt x="96506" y="88887"/>
                </a:cubicBezTo>
                <a:cubicBezTo>
                  <a:pt x="100315" y="88887"/>
                  <a:pt x="105394" y="87617"/>
                  <a:pt x="107934" y="83808"/>
                </a:cubicBezTo>
                <a:lnTo>
                  <a:pt x="119362" y="72379"/>
                </a:lnTo>
                <a:lnTo>
                  <a:pt x="173964" y="121902"/>
                </a:lnTo>
                <a:cubicBezTo>
                  <a:pt x="172694" y="121902"/>
                  <a:pt x="171425" y="121902"/>
                  <a:pt x="171425" y="121902"/>
                </a:cubicBezTo>
                <a:lnTo>
                  <a:pt x="21587" y="121902"/>
                </a:lnTo>
                <a:close/>
              </a:path>
            </a:pathLst>
          </a:custGeom>
          <a:solidFill>
            <a:srgbClr val="FFFFFF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59" name="شكل حر: شكل 658">
            <a:extLst>
              <a:ext uri="{FF2B5EF4-FFF2-40B4-BE49-F238E27FC236}">
                <a16:creationId xmlns="" xmlns:a16="http://schemas.microsoft.com/office/drawing/2014/main" id="{E8A7A43F-B741-4085-BD30-7BB7EA2A7D7E}"/>
              </a:ext>
            </a:extLst>
          </p:cNvPr>
          <p:cNvSpPr/>
          <p:nvPr/>
        </p:nvSpPr>
        <p:spPr>
          <a:xfrm>
            <a:off x="6898125" y="3050629"/>
            <a:ext cx="303720" cy="303720"/>
          </a:xfrm>
          <a:custGeom>
            <a:avLst/>
            <a:gdLst>
              <a:gd name="connsiteX0" fmla="*/ 312374 w 312373"/>
              <a:gd name="connsiteY0" fmla="*/ 156187 h 312373"/>
              <a:gd name="connsiteX1" fmla="*/ 156187 w 312373"/>
              <a:gd name="connsiteY1" fmla="*/ 312374 h 312373"/>
              <a:gd name="connsiteX2" fmla="*/ 0 w 312373"/>
              <a:gd name="connsiteY2" fmla="*/ 156187 h 312373"/>
              <a:gd name="connsiteX3" fmla="*/ 156187 w 312373"/>
              <a:gd name="connsiteY3" fmla="*/ 0 h 312373"/>
              <a:gd name="connsiteX4" fmla="*/ 312374 w 312373"/>
              <a:gd name="connsiteY4" fmla="*/ 156187 h 3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73" h="312373">
                <a:moveTo>
                  <a:pt x="312374" y="156187"/>
                </a:moveTo>
                <a:cubicBezTo>
                  <a:pt x="312374" y="242446"/>
                  <a:pt x="242446" y="312374"/>
                  <a:pt x="156187" y="312374"/>
                </a:cubicBezTo>
                <a:cubicBezTo>
                  <a:pt x="69927" y="312374"/>
                  <a:pt x="0" y="242446"/>
                  <a:pt x="0" y="156187"/>
                </a:cubicBezTo>
                <a:cubicBezTo>
                  <a:pt x="0" y="69927"/>
                  <a:pt x="69927" y="0"/>
                  <a:pt x="156187" y="0"/>
                </a:cubicBezTo>
                <a:cubicBezTo>
                  <a:pt x="242446" y="0"/>
                  <a:pt x="312374" y="69927"/>
                  <a:pt x="312374" y="156187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60" name="شكل حر: شكل 659">
            <a:extLst>
              <a:ext uri="{FF2B5EF4-FFF2-40B4-BE49-F238E27FC236}">
                <a16:creationId xmlns="" xmlns:a16="http://schemas.microsoft.com/office/drawing/2014/main" id="{AE6266DD-6016-418C-9E0D-6A1A0ED2E33B}"/>
              </a:ext>
            </a:extLst>
          </p:cNvPr>
          <p:cNvSpPr/>
          <p:nvPr/>
        </p:nvSpPr>
        <p:spPr>
          <a:xfrm>
            <a:off x="6964600" y="3117299"/>
            <a:ext cx="171124" cy="174083"/>
          </a:xfrm>
          <a:custGeom>
            <a:avLst/>
            <a:gdLst>
              <a:gd name="connsiteX0" fmla="*/ 170356 w 175999"/>
              <a:gd name="connsiteY0" fmla="*/ 133330 h 179043"/>
              <a:gd name="connsiteX1" fmla="*/ 139880 w 175999"/>
              <a:gd name="connsiteY1" fmla="*/ 105394 h 179043"/>
              <a:gd name="connsiteX2" fmla="*/ 119563 w 175999"/>
              <a:gd name="connsiteY2" fmla="*/ 105394 h 179043"/>
              <a:gd name="connsiteX3" fmla="*/ 114484 w 175999"/>
              <a:gd name="connsiteY3" fmla="*/ 110473 h 179043"/>
              <a:gd name="connsiteX4" fmla="*/ 108135 w 175999"/>
              <a:gd name="connsiteY4" fmla="*/ 115553 h 179043"/>
              <a:gd name="connsiteX5" fmla="*/ 99246 w 175999"/>
              <a:gd name="connsiteY5" fmla="*/ 111743 h 179043"/>
              <a:gd name="connsiteX6" fmla="*/ 97977 w 175999"/>
              <a:gd name="connsiteY6" fmla="*/ 110473 h 179043"/>
              <a:gd name="connsiteX7" fmla="*/ 61152 w 175999"/>
              <a:gd name="connsiteY7" fmla="*/ 71109 h 179043"/>
              <a:gd name="connsiteX8" fmla="*/ 62422 w 175999"/>
              <a:gd name="connsiteY8" fmla="*/ 62221 h 179043"/>
              <a:gd name="connsiteX9" fmla="*/ 68771 w 175999"/>
              <a:gd name="connsiteY9" fmla="*/ 53332 h 179043"/>
              <a:gd name="connsiteX10" fmla="*/ 67501 w 175999"/>
              <a:gd name="connsiteY10" fmla="*/ 33015 h 179043"/>
              <a:gd name="connsiteX11" fmla="*/ 43375 w 175999"/>
              <a:gd name="connsiteY11" fmla="*/ 10158 h 179043"/>
              <a:gd name="connsiteX12" fmla="*/ 28137 w 175999"/>
              <a:gd name="connsiteY12" fmla="*/ 0 h 179043"/>
              <a:gd name="connsiteX13" fmla="*/ 11629 w 175999"/>
              <a:gd name="connsiteY13" fmla="*/ 11428 h 179043"/>
              <a:gd name="connsiteX14" fmla="*/ 10360 w 175999"/>
              <a:gd name="connsiteY14" fmla="*/ 12698 h 179043"/>
              <a:gd name="connsiteX15" fmla="*/ 1471 w 175999"/>
              <a:gd name="connsiteY15" fmla="*/ 60951 h 179043"/>
              <a:gd name="connsiteX16" fmla="*/ 80199 w 175999"/>
              <a:gd name="connsiteY16" fmla="*/ 159996 h 179043"/>
              <a:gd name="connsiteX17" fmla="*/ 132262 w 175999"/>
              <a:gd name="connsiteY17" fmla="*/ 179043 h 179043"/>
              <a:gd name="connsiteX18" fmla="*/ 146229 w 175999"/>
              <a:gd name="connsiteY18" fmla="*/ 177774 h 179043"/>
              <a:gd name="connsiteX19" fmla="*/ 174165 w 175999"/>
              <a:gd name="connsiteY19" fmla="*/ 156187 h 179043"/>
              <a:gd name="connsiteX20" fmla="*/ 170356 w 175999"/>
              <a:gd name="connsiteY20" fmla="*/ 133330 h 179043"/>
              <a:gd name="connsiteX21" fmla="*/ 165277 w 175999"/>
              <a:gd name="connsiteY21" fmla="*/ 148568 h 179043"/>
              <a:gd name="connsiteX22" fmla="*/ 143690 w 175999"/>
              <a:gd name="connsiteY22" fmla="*/ 165076 h 179043"/>
              <a:gd name="connsiteX23" fmla="*/ 86548 w 175999"/>
              <a:gd name="connsiteY23" fmla="*/ 149838 h 179043"/>
              <a:gd name="connsiteX24" fmla="*/ 12899 w 175999"/>
              <a:gd name="connsiteY24" fmla="*/ 57142 h 179043"/>
              <a:gd name="connsiteX25" fmla="*/ 19248 w 175999"/>
              <a:gd name="connsiteY25" fmla="*/ 16507 h 179043"/>
              <a:gd name="connsiteX26" fmla="*/ 20518 w 175999"/>
              <a:gd name="connsiteY26" fmla="*/ 15238 h 179043"/>
              <a:gd name="connsiteX27" fmla="*/ 26867 w 175999"/>
              <a:gd name="connsiteY27" fmla="*/ 8888 h 179043"/>
              <a:gd name="connsiteX28" fmla="*/ 26867 w 175999"/>
              <a:gd name="connsiteY28" fmla="*/ 8888 h 179043"/>
              <a:gd name="connsiteX29" fmla="*/ 35756 w 175999"/>
              <a:gd name="connsiteY29" fmla="*/ 15238 h 179043"/>
              <a:gd name="connsiteX30" fmla="*/ 61152 w 175999"/>
              <a:gd name="connsiteY30" fmla="*/ 39364 h 179043"/>
              <a:gd name="connsiteX31" fmla="*/ 61152 w 175999"/>
              <a:gd name="connsiteY31" fmla="*/ 45713 h 179043"/>
              <a:gd name="connsiteX32" fmla="*/ 54803 w 175999"/>
              <a:gd name="connsiteY32" fmla="*/ 54602 h 179043"/>
              <a:gd name="connsiteX33" fmla="*/ 54803 w 175999"/>
              <a:gd name="connsiteY33" fmla="*/ 54602 h 179043"/>
              <a:gd name="connsiteX34" fmla="*/ 53533 w 175999"/>
              <a:gd name="connsiteY34" fmla="*/ 74919 h 179043"/>
              <a:gd name="connsiteX35" fmla="*/ 94167 w 175999"/>
              <a:gd name="connsiteY35" fmla="*/ 119362 h 179043"/>
              <a:gd name="connsiteX36" fmla="*/ 95437 w 175999"/>
              <a:gd name="connsiteY36" fmla="*/ 120632 h 179043"/>
              <a:gd name="connsiteX37" fmla="*/ 111945 w 175999"/>
              <a:gd name="connsiteY37" fmla="*/ 125711 h 179043"/>
              <a:gd name="connsiteX38" fmla="*/ 124643 w 175999"/>
              <a:gd name="connsiteY38" fmla="*/ 118092 h 179043"/>
              <a:gd name="connsiteX39" fmla="*/ 129722 w 175999"/>
              <a:gd name="connsiteY39" fmla="*/ 113013 h 179043"/>
              <a:gd name="connsiteX40" fmla="*/ 136071 w 175999"/>
              <a:gd name="connsiteY40" fmla="*/ 113013 h 179043"/>
              <a:gd name="connsiteX41" fmla="*/ 166546 w 175999"/>
              <a:gd name="connsiteY41" fmla="*/ 140949 h 179043"/>
              <a:gd name="connsiteX42" fmla="*/ 165277 w 175999"/>
              <a:gd name="connsiteY42" fmla="*/ 148568 h 17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75999" h="179043">
                <a:moveTo>
                  <a:pt x="170356" y="133330"/>
                </a:moveTo>
                <a:lnTo>
                  <a:pt x="139880" y="105394"/>
                </a:lnTo>
                <a:cubicBezTo>
                  <a:pt x="134801" y="100315"/>
                  <a:pt x="125912" y="100315"/>
                  <a:pt x="119563" y="105394"/>
                </a:cubicBezTo>
                <a:lnTo>
                  <a:pt x="114484" y="110473"/>
                </a:lnTo>
                <a:cubicBezTo>
                  <a:pt x="111945" y="113013"/>
                  <a:pt x="108135" y="114283"/>
                  <a:pt x="108135" y="115553"/>
                </a:cubicBezTo>
                <a:cubicBezTo>
                  <a:pt x="105595" y="115553"/>
                  <a:pt x="103056" y="114283"/>
                  <a:pt x="99246" y="111743"/>
                </a:cubicBezTo>
                <a:lnTo>
                  <a:pt x="97977" y="110473"/>
                </a:lnTo>
                <a:cubicBezTo>
                  <a:pt x="72580" y="93966"/>
                  <a:pt x="61152" y="71109"/>
                  <a:pt x="61152" y="71109"/>
                </a:cubicBezTo>
                <a:cubicBezTo>
                  <a:pt x="59882" y="68570"/>
                  <a:pt x="59882" y="64760"/>
                  <a:pt x="62422" y="62221"/>
                </a:cubicBezTo>
                <a:lnTo>
                  <a:pt x="68771" y="53332"/>
                </a:lnTo>
                <a:cubicBezTo>
                  <a:pt x="73850" y="46983"/>
                  <a:pt x="72580" y="38094"/>
                  <a:pt x="67501" y="33015"/>
                </a:cubicBezTo>
                <a:lnTo>
                  <a:pt x="43375" y="10158"/>
                </a:lnTo>
                <a:cubicBezTo>
                  <a:pt x="39565" y="6349"/>
                  <a:pt x="33216" y="0"/>
                  <a:pt x="28137" y="0"/>
                </a:cubicBezTo>
                <a:cubicBezTo>
                  <a:pt x="19248" y="0"/>
                  <a:pt x="15439" y="6349"/>
                  <a:pt x="11629" y="11428"/>
                </a:cubicBezTo>
                <a:lnTo>
                  <a:pt x="10360" y="12698"/>
                </a:lnTo>
                <a:cubicBezTo>
                  <a:pt x="1471" y="26666"/>
                  <a:pt x="-2339" y="43174"/>
                  <a:pt x="1471" y="60951"/>
                </a:cubicBezTo>
                <a:cubicBezTo>
                  <a:pt x="7820" y="95236"/>
                  <a:pt x="38295" y="133330"/>
                  <a:pt x="80199" y="159996"/>
                </a:cubicBezTo>
                <a:cubicBezTo>
                  <a:pt x="99246" y="172694"/>
                  <a:pt x="117024" y="179043"/>
                  <a:pt x="132262" y="179043"/>
                </a:cubicBezTo>
                <a:cubicBezTo>
                  <a:pt x="137341" y="179043"/>
                  <a:pt x="141150" y="179043"/>
                  <a:pt x="146229" y="177774"/>
                </a:cubicBezTo>
                <a:cubicBezTo>
                  <a:pt x="166546" y="172694"/>
                  <a:pt x="174165" y="156187"/>
                  <a:pt x="174165" y="156187"/>
                </a:cubicBezTo>
                <a:cubicBezTo>
                  <a:pt x="177975" y="147298"/>
                  <a:pt x="175435" y="138409"/>
                  <a:pt x="170356" y="133330"/>
                </a:cubicBezTo>
                <a:close/>
                <a:moveTo>
                  <a:pt x="165277" y="148568"/>
                </a:moveTo>
                <a:cubicBezTo>
                  <a:pt x="165277" y="148568"/>
                  <a:pt x="158928" y="161266"/>
                  <a:pt x="143690" y="165076"/>
                </a:cubicBezTo>
                <a:cubicBezTo>
                  <a:pt x="128452" y="168885"/>
                  <a:pt x="109405" y="163806"/>
                  <a:pt x="86548" y="149838"/>
                </a:cubicBezTo>
                <a:cubicBezTo>
                  <a:pt x="47184" y="124441"/>
                  <a:pt x="19248" y="88887"/>
                  <a:pt x="12899" y="57142"/>
                </a:cubicBezTo>
                <a:cubicBezTo>
                  <a:pt x="10360" y="41904"/>
                  <a:pt x="11629" y="27936"/>
                  <a:pt x="19248" y="16507"/>
                </a:cubicBezTo>
                <a:lnTo>
                  <a:pt x="20518" y="15238"/>
                </a:lnTo>
                <a:cubicBezTo>
                  <a:pt x="23058" y="11428"/>
                  <a:pt x="24328" y="8888"/>
                  <a:pt x="26867" y="8888"/>
                </a:cubicBezTo>
                <a:cubicBezTo>
                  <a:pt x="26867" y="8888"/>
                  <a:pt x="26867" y="8888"/>
                  <a:pt x="26867" y="8888"/>
                </a:cubicBezTo>
                <a:cubicBezTo>
                  <a:pt x="28137" y="8888"/>
                  <a:pt x="31946" y="12698"/>
                  <a:pt x="35756" y="15238"/>
                </a:cubicBezTo>
                <a:lnTo>
                  <a:pt x="61152" y="39364"/>
                </a:lnTo>
                <a:cubicBezTo>
                  <a:pt x="62422" y="40634"/>
                  <a:pt x="62422" y="43174"/>
                  <a:pt x="61152" y="45713"/>
                </a:cubicBezTo>
                <a:lnTo>
                  <a:pt x="54803" y="54602"/>
                </a:lnTo>
                <a:cubicBezTo>
                  <a:pt x="54803" y="54602"/>
                  <a:pt x="54803" y="54602"/>
                  <a:pt x="54803" y="54602"/>
                </a:cubicBezTo>
                <a:cubicBezTo>
                  <a:pt x="50994" y="59681"/>
                  <a:pt x="49724" y="68570"/>
                  <a:pt x="53533" y="74919"/>
                </a:cubicBezTo>
                <a:cubicBezTo>
                  <a:pt x="53533" y="76189"/>
                  <a:pt x="66231" y="100315"/>
                  <a:pt x="94167" y="119362"/>
                </a:cubicBezTo>
                <a:lnTo>
                  <a:pt x="95437" y="120632"/>
                </a:lnTo>
                <a:cubicBezTo>
                  <a:pt x="99246" y="123171"/>
                  <a:pt x="104326" y="126981"/>
                  <a:pt x="111945" y="125711"/>
                </a:cubicBezTo>
                <a:cubicBezTo>
                  <a:pt x="115754" y="125711"/>
                  <a:pt x="122103" y="120632"/>
                  <a:pt x="124643" y="118092"/>
                </a:cubicBezTo>
                <a:lnTo>
                  <a:pt x="129722" y="113013"/>
                </a:lnTo>
                <a:cubicBezTo>
                  <a:pt x="130992" y="111743"/>
                  <a:pt x="133531" y="111743"/>
                  <a:pt x="136071" y="113013"/>
                </a:cubicBezTo>
                <a:lnTo>
                  <a:pt x="166546" y="140949"/>
                </a:lnTo>
                <a:cubicBezTo>
                  <a:pt x="165277" y="143489"/>
                  <a:pt x="166546" y="147298"/>
                  <a:pt x="165277" y="148568"/>
                </a:cubicBezTo>
                <a:close/>
              </a:path>
            </a:pathLst>
          </a:custGeom>
          <a:solidFill>
            <a:srgbClr val="FFFFFF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62" name="شكل حر: شكل 661">
            <a:extLst>
              <a:ext uri="{FF2B5EF4-FFF2-40B4-BE49-F238E27FC236}">
                <a16:creationId xmlns="" xmlns:a16="http://schemas.microsoft.com/office/drawing/2014/main" id="{EBA0FF26-EAFC-47A3-A45F-A3C7D355FADA}"/>
              </a:ext>
            </a:extLst>
          </p:cNvPr>
          <p:cNvSpPr/>
          <p:nvPr/>
        </p:nvSpPr>
        <p:spPr>
          <a:xfrm>
            <a:off x="6898125" y="3396327"/>
            <a:ext cx="303720" cy="303720"/>
          </a:xfrm>
          <a:custGeom>
            <a:avLst/>
            <a:gdLst>
              <a:gd name="connsiteX0" fmla="*/ 312374 w 312373"/>
              <a:gd name="connsiteY0" fmla="*/ 156187 h 312373"/>
              <a:gd name="connsiteX1" fmla="*/ 156187 w 312373"/>
              <a:gd name="connsiteY1" fmla="*/ 312374 h 312373"/>
              <a:gd name="connsiteX2" fmla="*/ 0 w 312373"/>
              <a:gd name="connsiteY2" fmla="*/ 156187 h 312373"/>
              <a:gd name="connsiteX3" fmla="*/ 156187 w 312373"/>
              <a:gd name="connsiteY3" fmla="*/ 0 h 312373"/>
              <a:gd name="connsiteX4" fmla="*/ 312374 w 312373"/>
              <a:gd name="connsiteY4" fmla="*/ 156187 h 3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73" h="312373">
                <a:moveTo>
                  <a:pt x="312374" y="156187"/>
                </a:moveTo>
                <a:cubicBezTo>
                  <a:pt x="312374" y="242446"/>
                  <a:pt x="242446" y="312374"/>
                  <a:pt x="156187" y="312374"/>
                </a:cubicBezTo>
                <a:cubicBezTo>
                  <a:pt x="69927" y="312374"/>
                  <a:pt x="0" y="242446"/>
                  <a:pt x="0" y="156187"/>
                </a:cubicBezTo>
                <a:cubicBezTo>
                  <a:pt x="0" y="69927"/>
                  <a:pt x="69927" y="0"/>
                  <a:pt x="156187" y="0"/>
                </a:cubicBezTo>
                <a:cubicBezTo>
                  <a:pt x="242446" y="0"/>
                  <a:pt x="312374" y="69927"/>
                  <a:pt x="312374" y="156187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grpSp>
        <p:nvGrpSpPr>
          <p:cNvPr id="663" name="رسم 2">
            <a:extLst>
              <a:ext uri="{FF2B5EF4-FFF2-40B4-BE49-F238E27FC236}">
                <a16:creationId xmlns="" xmlns:a16="http://schemas.microsoft.com/office/drawing/2014/main" id="{5F4A744B-E465-4701-A385-264EAB8F1F5A}"/>
              </a:ext>
            </a:extLst>
          </p:cNvPr>
          <p:cNvGrpSpPr/>
          <p:nvPr/>
        </p:nvGrpSpPr>
        <p:grpSpPr>
          <a:xfrm>
            <a:off x="6977142" y="3448182"/>
            <a:ext cx="145719" cy="200011"/>
            <a:chOff x="453322" y="3784037"/>
            <a:chExt cx="149871" cy="205709"/>
          </a:xfrm>
          <a:solidFill>
            <a:srgbClr val="FFFFFF"/>
          </a:solidFill>
        </p:grpSpPr>
        <p:sp>
          <p:nvSpPr>
            <p:cNvPr id="664" name="شكل حر: شكل 663">
              <a:extLst>
                <a:ext uri="{FF2B5EF4-FFF2-40B4-BE49-F238E27FC236}">
                  <a16:creationId xmlns="" xmlns:a16="http://schemas.microsoft.com/office/drawing/2014/main" id="{C01C1349-1A45-443D-82F8-F726034E2B8B}"/>
                </a:ext>
              </a:extLst>
            </p:cNvPr>
            <p:cNvSpPr/>
            <p:nvPr/>
          </p:nvSpPr>
          <p:spPr>
            <a:xfrm>
              <a:off x="453322" y="3784037"/>
              <a:ext cx="149871" cy="205709"/>
            </a:xfrm>
            <a:custGeom>
              <a:avLst/>
              <a:gdLst>
                <a:gd name="connsiteX0" fmla="*/ 74919 w 149871"/>
                <a:gd name="connsiteY0" fmla="*/ 0 h 205709"/>
                <a:gd name="connsiteX1" fmla="*/ 0 w 149871"/>
                <a:gd name="connsiteY1" fmla="*/ 74919 h 205709"/>
                <a:gd name="connsiteX2" fmla="*/ 59681 w 149871"/>
                <a:gd name="connsiteY2" fmla="*/ 196821 h 205709"/>
                <a:gd name="connsiteX3" fmla="*/ 74919 w 149871"/>
                <a:gd name="connsiteY3" fmla="*/ 205710 h 205709"/>
                <a:gd name="connsiteX4" fmla="*/ 90157 w 149871"/>
                <a:gd name="connsiteY4" fmla="*/ 196821 h 205709"/>
                <a:gd name="connsiteX5" fmla="*/ 149838 w 149871"/>
                <a:gd name="connsiteY5" fmla="*/ 74919 h 205709"/>
                <a:gd name="connsiteX6" fmla="*/ 74919 w 149871"/>
                <a:gd name="connsiteY6" fmla="*/ 0 h 205709"/>
                <a:gd name="connsiteX7" fmla="*/ 82538 w 149871"/>
                <a:gd name="connsiteY7" fmla="*/ 191742 h 205709"/>
                <a:gd name="connsiteX8" fmla="*/ 67300 w 149871"/>
                <a:gd name="connsiteY8" fmla="*/ 191742 h 205709"/>
                <a:gd name="connsiteX9" fmla="*/ 8889 w 149871"/>
                <a:gd name="connsiteY9" fmla="*/ 74919 h 205709"/>
                <a:gd name="connsiteX10" fmla="*/ 74919 w 149871"/>
                <a:gd name="connsiteY10" fmla="*/ 8889 h 205709"/>
                <a:gd name="connsiteX11" fmla="*/ 140949 w 149871"/>
                <a:gd name="connsiteY11" fmla="*/ 74919 h 205709"/>
                <a:gd name="connsiteX12" fmla="*/ 82538 w 149871"/>
                <a:gd name="connsiteY12" fmla="*/ 191742 h 205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9871" h="205709">
                  <a:moveTo>
                    <a:pt x="74919" y="0"/>
                  </a:moveTo>
                  <a:cubicBezTo>
                    <a:pt x="33015" y="0"/>
                    <a:pt x="0" y="34285"/>
                    <a:pt x="0" y="74919"/>
                  </a:cubicBezTo>
                  <a:cubicBezTo>
                    <a:pt x="0" y="115553"/>
                    <a:pt x="57142" y="194281"/>
                    <a:pt x="59681" y="196821"/>
                  </a:cubicBezTo>
                  <a:cubicBezTo>
                    <a:pt x="63491" y="201900"/>
                    <a:pt x="69840" y="205710"/>
                    <a:pt x="74919" y="205710"/>
                  </a:cubicBezTo>
                  <a:cubicBezTo>
                    <a:pt x="81268" y="205710"/>
                    <a:pt x="86347" y="203170"/>
                    <a:pt x="90157" y="196821"/>
                  </a:cubicBezTo>
                  <a:cubicBezTo>
                    <a:pt x="92696" y="193012"/>
                    <a:pt x="149838" y="114283"/>
                    <a:pt x="149838" y="74919"/>
                  </a:cubicBezTo>
                  <a:cubicBezTo>
                    <a:pt x="151108" y="34285"/>
                    <a:pt x="116823" y="0"/>
                    <a:pt x="74919" y="0"/>
                  </a:cubicBezTo>
                  <a:close/>
                  <a:moveTo>
                    <a:pt x="82538" y="191742"/>
                  </a:moveTo>
                  <a:cubicBezTo>
                    <a:pt x="78728" y="198091"/>
                    <a:pt x="71109" y="198091"/>
                    <a:pt x="67300" y="191742"/>
                  </a:cubicBezTo>
                  <a:cubicBezTo>
                    <a:pt x="67300" y="190472"/>
                    <a:pt x="8889" y="113013"/>
                    <a:pt x="8889" y="74919"/>
                  </a:cubicBezTo>
                  <a:cubicBezTo>
                    <a:pt x="8889" y="39364"/>
                    <a:pt x="38094" y="8889"/>
                    <a:pt x="74919" y="8889"/>
                  </a:cubicBezTo>
                  <a:cubicBezTo>
                    <a:pt x="110474" y="8889"/>
                    <a:pt x="140949" y="38094"/>
                    <a:pt x="140949" y="74919"/>
                  </a:cubicBezTo>
                  <a:cubicBezTo>
                    <a:pt x="140949" y="113013"/>
                    <a:pt x="83808" y="190472"/>
                    <a:pt x="82538" y="191742"/>
                  </a:cubicBezTo>
                  <a:close/>
                </a:path>
              </a:pathLst>
            </a:custGeom>
            <a:solidFill>
              <a:srgbClr val="FFFFFF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  <p:sp>
          <p:nvSpPr>
            <p:cNvPr id="665" name="شكل حر: شكل 664">
              <a:extLst>
                <a:ext uri="{FF2B5EF4-FFF2-40B4-BE49-F238E27FC236}">
                  <a16:creationId xmlns="" xmlns:a16="http://schemas.microsoft.com/office/drawing/2014/main" id="{AFD3AFEA-5522-4917-B5FA-072B0AB960C2}"/>
                </a:ext>
              </a:extLst>
            </p:cNvPr>
            <p:cNvSpPr/>
            <p:nvPr/>
          </p:nvSpPr>
          <p:spPr>
            <a:xfrm>
              <a:off x="490147" y="3815782"/>
              <a:ext cx="76188" cy="76188"/>
            </a:xfrm>
            <a:custGeom>
              <a:avLst/>
              <a:gdLst>
                <a:gd name="connsiteX0" fmla="*/ 38094 w 76188"/>
                <a:gd name="connsiteY0" fmla="*/ 0 h 76188"/>
                <a:gd name="connsiteX1" fmla="*/ 0 w 76188"/>
                <a:gd name="connsiteY1" fmla="*/ 38094 h 76188"/>
                <a:gd name="connsiteX2" fmla="*/ 38094 w 76188"/>
                <a:gd name="connsiteY2" fmla="*/ 76189 h 76188"/>
                <a:gd name="connsiteX3" fmla="*/ 76189 w 76188"/>
                <a:gd name="connsiteY3" fmla="*/ 38094 h 76188"/>
                <a:gd name="connsiteX4" fmla="*/ 38094 w 76188"/>
                <a:gd name="connsiteY4" fmla="*/ 0 h 76188"/>
                <a:gd name="connsiteX5" fmla="*/ 38094 w 76188"/>
                <a:gd name="connsiteY5" fmla="*/ 66030 h 76188"/>
                <a:gd name="connsiteX6" fmla="*/ 10159 w 76188"/>
                <a:gd name="connsiteY6" fmla="*/ 38094 h 76188"/>
                <a:gd name="connsiteX7" fmla="*/ 38094 w 76188"/>
                <a:gd name="connsiteY7" fmla="*/ 10158 h 76188"/>
                <a:gd name="connsiteX8" fmla="*/ 66030 w 76188"/>
                <a:gd name="connsiteY8" fmla="*/ 38094 h 76188"/>
                <a:gd name="connsiteX9" fmla="*/ 38094 w 76188"/>
                <a:gd name="connsiteY9" fmla="*/ 66030 h 7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188" h="76188">
                  <a:moveTo>
                    <a:pt x="38094" y="0"/>
                  </a:moveTo>
                  <a:cubicBezTo>
                    <a:pt x="17777" y="0"/>
                    <a:pt x="0" y="16507"/>
                    <a:pt x="0" y="38094"/>
                  </a:cubicBezTo>
                  <a:cubicBezTo>
                    <a:pt x="0" y="58411"/>
                    <a:pt x="16508" y="76189"/>
                    <a:pt x="38094" y="76189"/>
                  </a:cubicBezTo>
                  <a:cubicBezTo>
                    <a:pt x="58411" y="76189"/>
                    <a:pt x="76189" y="59681"/>
                    <a:pt x="76189" y="38094"/>
                  </a:cubicBezTo>
                  <a:cubicBezTo>
                    <a:pt x="76189" y="16507"/>
                    <a:pt x="59681" y="0"/>
                    <a:pt x="38094" y="0"/>
                  </a:cubicBezTo>
                  <a:close/>
                  <a:moveTo>
                    <a:pt x="38094" y="66030"/>
                  </a:moveTo>
                  <a:cubicBezTo>
                    <a:pt x="22857" y="66030"/>
                    <a:pt x="10159" y="53332"/>
                    <a:pt x="10159" y="38094"/>
                  </a:cubicBezTo>
                  <a:cubicBezTo>
                    <a:pt x="10159" y="22856"/>
                    <a:pt x="22857" y="10158"/>
                    <a:pt x="38094" y="10158"/>
                  </a:cubicBezTo>
                  <a:cubicBezTo>
                    <a:pt x="53332" y="10158"/>
                    <a:pt x="66030" y="22856"/>
                    <a:pt x="66030" y="38094"/>
                  </a:cubicBezTo>
                  <a:cubicBezTo>
                    <a:pt x="66030" y="53332"/>
                    <a:pt x="53332" y="66030"/>
                    <a:pt x="38094" y="66030"/>
                  </a:cubicBezTo>
                  <a:close/>
                </a:path>
              </a:pathLst>
            </a:custGeom>
            <a:solidFill>
              <a:srgbClr val="FFFFFF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</p:grpSp>
      <p:grpSp>
        <p:nvGrpSpPr>
          <p:cNvPr id="669" name="رسم 2">
            <a:extLst>
              <a:ext uri="{FF2B5EF4-FFF2-40B4-BE49-F238E27FC236}">
                <a16:creationId xmlns="" xmlns:a16="http://schemas.microsoft.com/office/drawing/2014/main" id="{5F4A744B-E465-4701-A385-264EAB8F1F5A}"/>
              </a:ext>
            </a:extLst>
          </p:cNvPr>
          <p:cNvGrpSpPr/>
          <p:nvPr/>
        </p:nvGrpSpPr>
        <p:grpSpPr>
          <a:xfrm flipH="1">
            <a:off x="7442386" y="104943"/>
            <a:ext cx="12346" cy="12346"/>
            <a:chOff x="0" y="-1"/>
            <a:chExt cx="12698" cy="12698"/>
          </a:xfrm>
          <a:solidFill>
            <a:srgbClr val="808184"/>
          </a:solidFill>
        </p:grpSpPr>
      </p:grpSp>
      <p:sp>
        <p:nvSpPr>
          <p:cNvPr id="672" name="شكل حر: شكل 671">
            <a:extLst>
              <a:ext uri="{FF2B5EF4-FFF2-40B4-BE49-F238E27FC236}">
                <a16:creationId xmlns="" xmlns:a16="http://schemas.microsoft.com/office/drawing/2014/main" id="{304EFBB7-7B83-4F89-BD30-91BDA429DFAE}"/>
              </a:ext>
            </a:extLst>
          </p:cNvPr>
          <p:cNvSpPr/>
          <p:nvPr/>
        </p:nvSpPr>
        <p:spPr>
          <a:xfrm flipH="1">
            <a:off x="7219148" y="4942094"/>
            <a:ext cx="7207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8 h 83807"/>
              <a:gd name="connsiteX3" fmla="*/ 831727 w 874108"/>
              <a:gd name="connsiteY3" fmla="*/ 83808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8"/>
                  <a:pt x="41904" y="83808"/>
                </a:cubicBezTo>
                <a:lnTo>
                  <a:pt x="831727" y="83808"/>
                </a:lnTo>
                <a:cubicBezTo>
                  <a:pt x="845695" y="83808"/>
                  <a:pt x="857123" y="77459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 dirty="0"/>
          </a:p>
        </p:txBody>
      </p:sp>
      <p:grpSp>
        <p:nvGrpSpPr>
          <p:cNvPr id="678" name="رسم 2">
            <a:extLst>
              <a:ext uri="{FF2B5EF4-FFF2-40B4-BE49-F238E27FC236}">
                <a16:creationId xmlns="" xmlns:a16="http://schemas.microsoft.com/office/drawing/2014/main" id="{5F4A744B-E465-4701-A385-264EAB8F1F5A}"/>
              </a:ext>
            </a:extLst>
          </p:cNvPr>
          <p:cNvGrpSpPr/>
          <p:nvPr/>
        </p:nvGrpSpPr>
        <p:grpSpPr>
          <a:xfrm flipH="1">
            <a:off x="7442386" y="104943"/>
            <a:ext cx="12346" cy="12346"/>
            <a:chOff x="0" y="-1"/>
            <a:chExt cx="12698" cy="12698"/>
          </a:xfrm>
          <a:solidFill>
            <a:srgbClr val="284156"/>
          </a:solidFill>
        </p:grpSpPr>
      </p:grpSp>
      <p:sp>
        <p:nvSpPr>
          <p:cNvPr id="680" name="شكل حر: شكل 679">
            <a:extLst>
              <a:ext uri="{FF2B5EF4-FFF2-40B4-BE49-F238E27FC236}">
                <a16:creationId xmlns="" xmlns:a16="http://schemas.microsoft.com/office/drawing/2014/main" id="{3758BFC2-DA7A-4906-A98D-DDD5DF8C77AF}"/>
              </a:ext>
            </a:extLst>
          </p:cNvPr>
          <p:cNvSpPr/>
          <p:nvPr/>
        </p:nvSpPr>
        <p:spPr>
          <a:xfrm flipH="1">
            <a:off x="5302297" y="8513536"/>
            <a:ext cx="84989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7 h 83807"/>
              <a:gd name="connsiteX3" fmla="*/ 831727 w 874108"/>
              <a:gd name="connsiteY3" fmla="*/ 83807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7"/>
                  <a:pt x="41904" y="83807"/>
                </a:cubicBezTo>
                <a:lnTo>
                  <a:pt x="831727" y="83807"/>
                </a:lnTo>
                <a:cubicBezTo>
                  <a:pt x="845695" y="83807"/>
                  <a:pt x="857123" y="77458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/>
          </a:p>
        </p:txBody>
      </p:sp>
      <p:sp>
        <p:nvSpPr>
          <p:cNvPr id="683" name="شكل حر: شكل 682">
            <a:extLst>
              <a:ext uri="{FF2B5EF4-FFF2-40B4-BE49-F238E27FC236}">
                <a16:creationId xmlns="" xmlns:a16="http://schemas.microsoft.com/office/drawing/2014/main" id="{7162E113-2C48-4DD3-BEAC-1ECD8A496F66}"/>
              </a:ext>
            </a:extLst>
          </p:cNvPr>
          <p:cNvSpPr/>
          <p:nvPr/>
        </p:nvSpPr>
        <p:spPr>
          <a:xfrm flipH="1">
            <a:off x="5107708" y="8234704"/>
            <a:ext cx="1044483" cy="81486"/>
          </a:xfrm>
          <a:custGeom>
            <a:avLst/>
            <a:gdLst>
              <a:gd name="connsiteX0" fmla="*/ 0 w 1074241"/>
              <a:gd name="connsiteY0" fmla="*/ 41904 h 83808"/>
              <a:gd name="connsiteX1" fmla="*/ 0 w 1074241"/>
              <a:gd name="connsiteY1" fmla="*/ 41904 h 83808"/>
              <a:gd name="connsiteX2" fmla="*/ 39364 w 1074241"/>
              <a:gd name="connsiteY2" fmla="*/ 83808 h 83808"/>
              <a:gd name="connsiteX3" fmla="*/ 1034896 w 1074241"/>
              <a:gd name="connsiteY3" fmla="*/ 83808 h 83808"/>
              <a:gd name="connsiteX4" fmla="*/ 1066642 w 1074241"/>
              <a:gd name="connsiteY4" fmla="*/ 66030 h 83808"/>
              <a:gd name="connsiteX5" fmla="*/ 1066642 w 1074241"/>
              <a:gd name="connsiteY5" fmla="*/ 66030 h 83808"/>
              <a:gd name="connsiteX6" fmla="*/ 1034896 w 1074241"/>
              <a:gd name="connsiteY6" fmla="*/ 0 h 83808"/>
              <a:gd name="connsiteX7" fmla="*/ 39364 w 1074241"/>
              <a:gd name="connsiteY7" fmla="*/ 0 h 83808"/>
              <a:gd name="connsiteX8" fmla="*/ 0 w 1074241"/>
              <a:gd name="connsiteY8" fmla="*/ 41904 h 83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4241" h="83808">
                <a:moveTo>
                  <a:pt x="0" y="41904"/>
                </a:moveTo>
                <a:lnTo>
                  <a:pt x="0" y="41904"/>
                </a:lnTo>
                <a:cubicBezTo>
                  <a:pt x="0" y="64761"/>
                  <a:pt x="17777" y="83808"/>
                  <a:pt x="39364" y="83808"/>
                </a:cubicBezTo>
                <a:lnTo>
                  <a:pt x="1034896" y="83808"/>
                </a:lnTo>
                <a:cubicBezTo>
                  <a:pt x="1047595" y="83808"/>
                  <a:pt x="1060293" y="77459"/>
                  <a:pt x="1066642" y="66030"/>
                </a:cubicBezTo>
                <a:lnTo>
                  <a:pt x="1066642" y="66030"/>
                </a:lnTo>
                <a:cubicBezTo>
                  <a:pt x="1085689" y="38094"/>
                  <a:pt x="1066642" y="0"/>
                  <a:pt x="1034896" y="0"/>
                </a:cubicBezTo>
                <a:lnTo>
                  <a:pt x="39364" y="0"/>
                </a:lnTo>
                <a:cubicBezTo>
                  <a:pt x="17777" y="0"/>
                  <a:pt x="0" y="17778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/>
          </a:p>
        </p:txBody>
      </p:sp>
      <p:sp>
        <p:nvSpPr>
          <p:cNvPr id="686" name="شكل حر: شكل 685">
            <a:extLst>
              <a:ext uri="{FF2B5EF4-FFF2-40B4-BE49-F238E27FC236}">
                <a16:creationId xmlns="" xmlns:a16="http://schemas.microsoft.com/office/drawing/2014/main" id="{AD8160D5-0DF9-45D0-94B5-CF1B0AB27759}"/>
              </a:ext>
            </a:extLst>
          </p:cNvPr>
          <p:cNvSpPr/>
          <p:nvPr/>
        </p:nvSpPr>
        <p:spPr>
          <a:xfrm>
            <a:off x="3458587" y="9475515"/>
            <a:ext cx="385206" cy="385206"/>
          </a:xfrm>
          <a:custGeom>
            <a:avLst/>
            <a:gdLst>
              <a:gd name="connsiteX0" fmla="*/ 396181 w 396181"/>
              <a:gd name="connsiteY0" fmla="*/ 198090 h 396181"/>
              <a:gd name="connsiteX1" fmla="*/ 198091 w 396181"/>
              <a:gd name="connsiteY1" fmla="*/ 396181 h 396181"/>
              <a:gd name="connsiteX2" fmla="*/ 0 w 396181"/>
              <a:gd name="connsiteY2" fmla="*/ 198090 h 396181"/>
              <a:gd name="connsiteX3" fmla="*/ 198091 w 396181"/>
              <a:gd name="connsiteY3" fmla="*/ 0 h 396181"/>
              <a:gd name="connsiteX4" fmla="*/ 396181 w 396181"/>
              <a:gd name="connsiteY4" fmla="*/ 198090 h 39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181" h="396181">
                <a:moveTo>
                  <a:pt x="396181" y="198090"/>
                </a:moveTo>
                <a:cubicBezTo>
                  <a:pt x="396181" y="307493"/>
                  <a:pt x="307493" y="396181"/>
                  <a:pt x="198091" y="396181"/>
                </a:cubicBezTo>
                <a:cubicBezTo>
                  <a:pt x="88688" y="396181"/>
                  <a:pt x="0" y="307492"/>
                  <a:pt x="0" y="198090"/>
                </a:cubicBezTo>
                <a:cubicBezTo>
                  <a:pt x="0" y="88688"/>
                  <a:pt x="88688" y="0"/>
                  <a:pt x="198091" y="0"/>
                </a:cubicBezTo>
                <a:cubicBezTo>
                  <a:pt x="307493" y="0"/>
                  <a:pt x="396181" y="88688"/>
                  <a:pt x="396181" y="198090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87" name="شكل حر: شكل 686">
            <a:extLst>
              <a:ext uri="{FF2B5EF4-FFF2-40B4-BE49-F238E27FC236}">
                <a16:creationId xmlns="" xmlns:a16="http://schemas.microsoft.com/office/drawing/2014/main" id="{5A11CC88-1A81-4ED2-8742-7C9E2E999072}"/>
              </a:ext>
            </a:extLst>
          </p:cNvPr>
          <p:cNvSpPr/>
          <p:nvPr/>
        </p:nvSpPr>
        <p:spPr>
          <a:xfrm>
            <a:off x="3507973" y="9589102"/>
            <a:ext cx="291373" cy="158032"/>
          </a:xfrm>
          <a:custGeom>
            <a:avLst/>
            <a:gdLst>
              <a:gd name="connsiteX0" fmla="*/ 298406 w 299675"/>
              <a:gd name="connsiteY0" fmla="*/ 128251 h 162535"/>
              <a:gd name="connsiteX1" fmla="*/ 298406 w 299675"/>
              <a:gd name="connsiteY1" fmla="*/ 128251 h 162535"/>
              <a:gd name="connsiteX2" fmla="*/ 260311 w 299675"/>
              <a:gd name="connsiteY2" fmla="*/ 5079 h 162535"/>
              <a:gd name="connsiteX3" fmla="*/ 257772 w 299675"/>
              <a:gd name="connsiteY3" fmla="*/ 2540 h 162535"/>
              <a:gd name="connsiteX4" fmla="*/ 224757 w 299675"/>
              <a:gd name="connsiteY4" fmla="*/ 0 h 162535"/>
              <a:gd name="connsiteX5" fmla="*/ 153647 w 299675"/>
              <a:gd name="connsiteY5" fmla="*/ 27936 h 162535"/>
              <a:gd name="connsiteX6" fmla="*/ 153647 w 299675"/>
              <a:gd name="connsiteY6" fmla="*/ 30475 h 162535"/>
              <a:gd name="connsiteX7" fmla="*/ 153647 w 299675"/>
              <a:gd name="connsiteY7" fmla="*/ 144758 h 162535"/>
              <a:gd name="connsiteX8" fmla="*/ 154917 w 299675"/>
              <a:gd name="connsiteY8" fmla="*/ 147298 h 162535"/>
              <a:gd name="connsiteX9" fmla="*/ 156187 w 299675"/>
              <a:gd name="connsiteY9" fmla="*/ 147298 h 162535"/>
              <a:gd name="connsiteX10" fmla="*/ 157457 w 299675"/>
              <a:gd name="connsiteY10" fmla="*/ 147298 h 162535"/>
              <a:gd name="connsiteX11" fmla="*/ 261581 w 299675"/>
              <a:gd name="connsiteY11" fmla="*/ 128251 h 162535"/>
              <a:gd name="connsiteX12" fmla="*/ 292057 w 299675"/>
              <a:gd name="connsiteY12" fmla="*/ 132060 h 162535"/>
              <a:gd name="connsiteX13" fmla="*/ 288247 w 299675"/>
              <a:gd name="connsiteY13" fmla="*/ 139679 h 162535"/>
              <a:gd name="connsiteX14" fmla="*/ 149838 w 299675"/>
              <a:gd name="connsiteY14" fmla="*/ 153647 h 162535"/>
              <a:gd name="connsiteX15" fmla="*/ 11428 w 299675"/>
              <a:gd name="connsiteY15" fmla="*/ 139679 h 162535"/>
              <a:gd name="connsiteX16" fmla="*/ 7619 w 299675"/>
              <a:gd name="connsiteY16" fmla="*/ 132060 h 162535"/>
              <a:gd name="connsiteX17" fmla="*/ 39364 w 299675"/>
              <a:gd name="connsiteY17" fmla="*/ 128251 h 162535"/>
              <a:gd name="connsiteX18" fmla="*/ 146028 w 299675"/>
              <a:gd name="connsiteY18" fmla="*/ 147298 h 162535"/>
              <a:gd name="connsiteX19" fmla="*/ 147298 w 299675"/>
              <a:gd name="connsiteY19" fmla="*/ 147298 h 162535"/>
              <a:gd name="connsiteX20" fmla="*/ 148568 w 299675"/>
              <a:gd name="connsiteY20" fmla="*/ 147298 h 162535"/>
              <a:gd name="connsiteX21" fmla="*/ 149838 w 299675"/>
              <a:gd name="connsiteY21" fmla="*/ 144758 h 162535"/>
              <a:gd name="connsiteX22" fmla="*/ 149838 w 299675"/>
              <a:gd name="connsiteY22" fmla="*/ 30475 h 162535"/>
              <a:gd name="connsiteX23" fmla="*/ 149838 w 299675"/>
              <a:gd name="connsiteY23" fmla="*/ 27936 h 162535"/>
              <a:gd name="connsiteX24" fmla="*/ 76189 w 299675"/>
              <a:gd name="connsiteY24" fmla="*/ 0 h 162535"/>
              <a:gd name="connsiteX25" fmla="*/ 41904 w 299675"/>
              <a:gd name="connsiteY25" fmla="*/ 2540 h 162535"/>
              <a:gd name="connsiteX26" fmla="*/ 39364 w 299675"/>
              <a:gd name="connsiteY26" fmla="*/ 5079 h 162535"/>
              <a:gd name="connsiteX27" fmla="*/ 0 w 299675"/>
              <a:gd name="connsiteY27" fmla="*/ 129521 h 162535"/>
              <a:gd name="connsiteX28" fmla="*/ 0 w 299675"/>
              <a:gd name="connsiteY28" fmla="*/ 132060 h 162535"/>
              <a:gd name="connsiteX29" fmla="*/ 0 w 299675"/>
              <a:gd name="connsiteY29" fmla="*/ 132060 h 162535"/>
              <a:gd name="connsiteX30" fmla="*/ 6349 w 299675"/>
              <a:gd name="connsiteY30" fmla="*/ 146028 h 162535"/>
              <a:gd name="connsiteX31" fmla="*/ 10159 w 299675"/>
              <a:gd name="connsiteY31" fmla="*/ 148568 h 162535"/>
              <a:gd name="connsiteX32" fmla="*/ 147298 w 299675"/>
              <a:gd name="connsiteY32" fmla="*/ 162536 h 162535"/>
              <a:gd name="connsiteX33" fmla="*/ 148568 w 299675"/>
              <a:gd name="connsiteY33" fmla="*/ 162536 h 162535"/>
              <a:gd name="connsiteX34" fmla="*/ 149838 w 299675"/>
              <a:gd name="connsiteY34" fmla="*/ 162536 h 162535"/>
              <a:gd name="connsiteX35" fmla="*/ 149838 w 299675"/>
              <a:gd name="connsiteY35" fmla="*/ 162536 h 162535"/>
              <a:gd name="connsiteX36" fmla="*/ 149838 w 299675"/>
              <a:gd name="connsiteY36" fmla="*/ 162536 h 162535"/>
              <a:gd name="connsiteX37" fmla="*/ 151108 w 299675"/>
              <a:gd name="connsiteY37" fmla="*/ 162536 h 162535"/>
              <a:gd name="connsiteX38" fmla="*/ 152377 w 299675"/>
              <a:gd name="connsiteY38" fmla="*/ 162536 h 162535"/>
              <a:gd name="connsiteX39" fmla="*/ 289517 w 299675"/>
              <a:gd name="connsiteY39" fmla="*/ 148568 h 162535"/>
              <a:gd name="connsiteX40" fmla="*/ 293327 w 299675"/>
              <a:gd name="connsiteY40" fmla="*/ 146028 h 162535"/>
              <a:gd name="connsiteX41" fmla="*/ 299676 w 299675"/>
              <a:gd name="connsiteY41" fmla="*/ 132060 h 162535"/>
              <a:gd name="connsiteX42" fmla="*/ 298406 w 299675"/>
              <a:gd name="connsiteY42" fmla="*/ 128251 h 16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99675" h="162535">
                <a:moveTo>
                  <a:pt x="298406" y="128251"/>
                </a:moveTo>
                <a:cubicBezTo>
                  <a:pt x="298406" y="128251"/>
                  <a:pt x="298406" y="128251"/>
                  <a:pt x="298406" y="128251"/>
                </a:cubicBezTo>
                <a:lnTo>
                  <a:pt x="260311" y="5079"/>
                </a:lnTo>
                <a:cubicBezTo>
                  <a:pt x="260311" y="3809"/>
                  <a:pt x="259041" y="2540"/>
                  <a:pt x="257772" y="2540"/>
                </a:cubicBezTo>
                <a:cubicBezTo>
                  <a:pt x="257772" y="2540"/>
                  <a:pt x="242534" y="0"/>
                  <a:pt x="224757" y="0"/>
                </a:cubicBezTo>
                <a:cubicBezTo>
                  <a:pt x="200630" y="0"/>
                  <a:pt x="168885" y="5079"/>
                  <a:pt x="153647" y="27936"/>
                </a:cubicBezTo>
                <a:cubicBezTo>
                  <a:pt x="153647" y="27936"/>
                  <a:pt x="153647" y="29206"/>
                  <a:pt x="153647" y="30475"/>
                </a:cubicBezTo>
                <a:lnTo>
                  <a:pt x="153647" y="144758"/>
                </a:lnTo>
                <a:cubicBezTo>
                  <a:pt x="153647" y="146028"/>
                  <a:pt x="153647" y="147298"/>
                  <a:pt x="154917" y="147298"/>
                </a:cubicBezTo>
                <a:cubicBezTo>
                  <a:pt x="154917" y="147298"/>
                  <a:pt x="156187" y="147298"/>
                  <a:pt x="156187" y="147298"/>
                </a:cubicBezTo>
                <a:cubicBezTo>
                  <a:pt x="156187" y="147298"/>
                  <a:pt x="157457" y="147298"/>
                  <a:pt x="157457" y="147298"/>
                </a:cubicBezTo>
                <a:cubicBezTo>
                  <a:pt x="157457" y="147298"/>
                  <a:pt x="214598" y="128251"/>
                  <a:pt x="261581" y="128251"/>
                </a:cubicBezTo>
                <a:cubicBezTo>
                  <a:pt x="273010" y="128251"/>
                  <a:pt x="283168" y="129521"/>
                  <a:pt x="292057" y="132060"/>
                </a:cubicBezTo>
                <a:lnTo>
                  <a:pt x="288247" y="139679"/>
                </a:lnTo>
                <a:cubicBezTo>
                  <a:pt x="274279" y="138409"/>
                  <a:pt x="201900" y="133330"/>
                  <a:pt x="149838" y="153647"/>
                </a:cubicBezTo>
                <a:cubicBezTo>
                  <a:pt x="97775" y="132060"/>
                  <a:pt x="26666" y="137139"/>
                  <a:pt x="11428" y="139679"/>
                </a:cubicBezTo>
                <a:lnTo>
                  <a:pt x="7619" y="132060"/>
                </a:lnTo>
                <a:cubicBezTo>
                  <a:pt x="16508" y="129521"/>
                  <a:pt x="26666" y="128251"/>
                  <a:pt x="39364" y="128251"/>
                </a:cubicBezTo>
                <a:cubicBezTo>
                  <a:pt x="86347" y="128251"/>
                  <a:pt x="144758" y="147298"/>
                  <a:pt x="146028" y="147298"/>
                </a:cubicBezTo>
                <a:cubicBezTo>
                  <a:pt x="146028" y="147298"/>
                  <a:pt x="147298" y="147298"/>
                  <a:pt x="147298" y="147298"/>
                </a:cubicBezTo>
                <a:cubicBezTo>
                  <a:pt x="148568" y="147298"/>
                  <a:pt x="148568" y="147298"/>
                  <a:pt x="148568" y="147298"/>
                </a:cubicBezTo>
                <a:cubicBezTo>
                  <a:pt x="149838" y="147298"/>
                  <a:pt x="149838" y="146028"/>
                  <a:pt x="149838" y="144758"/>
                </a:cubicBezTo>
                <a:lnTo>
                  <a:pt x="149838" y="30475"/>
                </a:lnTo>
                <a:cubicBezTo>
                  <a:pt x="149838" y="29206"/>
                  <a:pt x="149838" y="29206"/>
                  <a:pt x="149838" y="27936"/>
                </a:cubicBezTo>
                <a:cubicBezTo>
                  <a:pt x="133330" y="5079"/>
                  <a:pt x="100315" y="0"/>
                  <a:pt x="76189" y="0"/>
                </a:cubicBezTo>
                <a:cubicBezTo>
                  <a:pt x="57142" y="0"/>
                  <a:pt x="43174" y="2540"/>
                  <a:pt x="41904" y="2540"/>
                </a:cubicBezTo>
                <a:cubicBezTo>
                  <a:pt x="40634" y="2540"/>
                  <a:pt x="39364" y="3809"/>
                  <a:pt x="39364" y="5079"/>
                </a:cubicBezTo>
                <a:lnTo>
                  <a:pt x="0" y="129521"/>
                </a:lnTo>
                <a:cubicBezTo>
                  <a:pt x="0" y="130790"/>
                  <a:pt x="0" y="130790"/>
                  <a:pt x="0" y="132060"/>
                </a:cubicBezTo>
                <a:lnTo>
                  <a:pt x="0" y="132060"/>
                </a:lnTo>
                <a:lnTo>
                  <a:pt x="6349" y="146028"/>
                </a:lnTo>
                <a:cubicBezTo>
                  <a:pt x="6349" y="147298"/>
                  <a:pt x="7619" y="148568"/>
                  <a:pt x="10159" y="148568"/>
                </a:cubicBezTo>
                <a:cubicBezTo>
                  <a:pt x="11428" y="148568"/>
                  <a:pt x="92696" y="139679"/>
                  <a:pt x="147298" y="162536"/>
                </a:cubicBezTo>
                <a:cubicBezTo>
                  <a:pt x="147298" y="162536"/>
                  <a:pt x="147298" y="162536"/>
                  <a:pt x="148568" y="162536"/>
                </a:cubicBezTo>
                <a:cubicBezTo>
                  <a:pt x="148568" y="162536"/>
                  <a:pt x="148568" y="162536"/>
                  <a:pt x="149838" y="162536"/>
                </a:cubicBezTo>
                <a:cubicBezTo>
                  <a:pt x="149838" y="162536"/>
                  <a:pt x="149838" y="162536"/>
                  <a:pt x="149838" y="162536"/>
                </a:cubicBezTo>
                <a:lnTo>
                  <a:pt x="149838" y="162536"/>
                </a:lnTo>
                <a:cubicBezTo>
                  <a:pt x="149838" y="162536"/>
                  <a:pt x="151108" y="162536"/>
                  <a:pt x="151108" y="162536"/>
                </a:cubicBezTo>
                <a:cubicBezTo>
                  <a:pt x="151108" y="162536"/>
                  <a:pt x="151108" y="162536"/>
                  <a:pt x="152377" y="162536"/>
                </a:cubicBezTo>
                <a:cubicBezTo>
                  <a:pt x="206979" y="139679"/>
                  <a:pt x="289517" y="148568"/>
                  <a:pt x="289517" y="148568"/>
                </a:cubicBezTo>
                <a:cubicBezTo>
                  <a:pt x="290787" y="148568"/>
                  <a:pt x="292057" y="148568"/>
                  <a:pt x="293327" y="146028"/>
                </a:cubicBezTo>
                <a:lnTo>
                  <a:pt x="299676" y="132060"/>
                </a:lnTo>
                <a:cubicBezTo>
                  <a:pt x="298406" y="130790"/>
                  <a:pt x="298406" y="129521"/>
                  <a:pt x="298406" y="128251"/>
                </a:cubicBezTo>
                <a:close/>
              </a:path>
            </a:pathLst>
          </a:custGeom>
          <a:solidFill>
            <a:srgbClr val="FFFFFF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89" name="شكل حر: شكل 688">
            <a:extLst>
              <a:ext uri="{FF2B5EF4-FFF2-40B4-BE49-F238E27FC236}">
                <a16:creationId xmlns="" xmlns:a16="http://schemas.microsoft.com/office/drawing/2014/main" id="{BABF7082-6BE1-4893-98F0-884C8A27C61B}"/>
              </a:ext>
            </a:extLst>
          </p:cNvPr>
          <p:cNvSpPr/>
          <p:nvPr/>
        </p:nvSpPr>
        <p:spPr>
          <a:xfrm>
            <a:off x="2314080" y="9475515"/>
            <a:ext cx="385206" cy="385206"/>
          </a:xfrm>
          <a:custGeom>
            <a:avLst/>
            <a:gdLst>
              <a:gd name="connsiteX0" fmla="*/ 396181 w 396181"/>
              <a:gd name="connsiteY0" fmla="*/ 198090 h 396181"/>
              <a:gd name="connsiteX1" fmla="*/ 198091 w 396181"/>
              <a:gd name="connsiteY1" fmla="*/ 396181 h 396181"/>
              <a:gd name="connsiteX2" fmla="*/ 0 w 396181"/>
              <a:gd name="connsiteY2" fmla="*/ 198090 h 396181"/>
              <a:gd name="connsiteX3" fmla="*/ 198091 w 396181"/>
              <a:gd name="connsiteY3" fmla="*/ 0 h 396181"/>
              <a:gd name="connsiteX4" fmla="*/ 396181 w 396181"/>
              <a:gd name="connsiteY4" fmla="*/ 198090 h 39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181" h="396181">
                <a:moveTo>
                  <a:pt x="396181" y="198090"/>
                </a:moveTo>
                <a:cubicBezTo>
                  <a:pt x="396181" y="307493"/>
                  <a:pt x="307493" y="396181"/>
                  <a:pt x="198091" y="396181"/>
                </a:cubicBezTo>
                <a:cubicBezTo>
                  <a:pt x="88688" y="396181"/>
                  <a:pt x="0" y="307492"/>
                  <a:pt x="0" y="198090"/>
                </a:cubicBezTo>
                <a:cubicBezTo>
                  <a:pt x="0" y="88688"/>
                  <a:pt x="88688" y="0"/>
                  <a:pt x="198091" y="0"/>
                </a:cubicBezTo>
                <a:cubicBezTo>
                  <a:pt x="307493" y="0"/>
                  <a:pt x="396181" y="88688"/>
                  <a:pt x="396181" y="198090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90" name="شكل حر: شكل 689">
            <a:extLst>
              <a:ext uri="{FF2B5EF4-FFF2-40B4-BE49-F238E27FC236}">
                <a16:creationId xmlns="" xmlns:a16="http://schemas.microsoft.com/office/drawing/2014/main" id="{E8EEFE7B-F864-408A-8C13-9274F1E624C9}"/>
              </a:ext>
            </a:extLst>
          </p:cNvPr>
          <p:cNvSpPr/>
          <p:nvPr/>
        </p:nvSpPr>
        <p:spPr>
          <a:xfrm>
            <a:off x="5697847" y="8848633"/>
            <a:ext cx="108691" cy="108647"/>
          </a:xfrm>
          <a:custGeom>
            <a:avLst/>
            <a:gdLst>
              <a:gd name="connsiteX0" fmla="*/ 55872 w 111788"/>
              <a:gd name="connsiteY0" fmla="*/ 0 h 111743"/>
              <a:gd name="connsiteX1" fmla="*/ 0 w 111788"/>
              <a:gd name="connsiteY1" fmla="*/ 55871 h 111743"/>
              <a:gd name="connsiteX2" fmla="*/ 55872 w 111788"/>
              <a:gd name="connsiteY2" fmla="*/ 111743 h 111743"/>
              <a:gd name="connsiteX3" fmla="*/ 111743 w 111788"/>
              <a:gd name="connsiteY3" fmla="*/ 55871 h 111743"/>
              <a:gd name="connsiteX4" fmla="*/ 55872 w 111788"/>
              <a:gd name="connsiteY4" fmla="*/ 0 h 111743"/>
              <a:gd name="connsiteX5" fmla="*/ 57142 w 111788"/>
              <a:gd name="connsiteY5" fmla="*/ 105394 h 111743"/>
              <a:gd name="connsiteX6" fmla="*/ 7619 w 111788"/>
              <a:gd name="connsiteY6" fmla="*/ 55871 h 111743"/>
              <a:gd name="connsiteX7" fmla="*/ 57142 w 111788"/>
              <a:gd name="connsiteY7" fmla="*/ 6349 h 111743"/>
              <a:gd name="connsiteX8" fmla="*/ 106664 w 111788"/>
              <a:gd name="connsiteY8" fmla="*/ 55871 h 111743"/>
              <a:gd name="connsiteX9" fmla="*/ 57142 w 111788"/>
              <a:gd name="connsiteY9" fmla="*/ 105394 h 11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788" h="111743">
                <a:moveTo>
                  <a:pt x="55872" y="0"/>
                </a:moveTo>
                <a:cubicBezTo>
                  <a:pt x="25396" y="0"/>
                  <a:pt x="0" y="25396"/>
                  <a:pt x="0" y="55871"/>
                </a:cubicBezTo>
                <a:cubicBezTo>
                  <a:pt x="0" y="86347"/>
                  <a:pt x="25396" y="111743"/>
                  <a:pt x="55872" y="111743"/>
                </a:cubicBezTo>
                <a:cubicBezTo>
                  <a:pt x="86347" y="111743"/>
                  <a:pt x="111743" y="86347"/>
                  <a:pt x="111743" y="55871"/>
                </a:cubicBezTo>
                <a:cubicBezTo>
                  <a:pt x="113013" y="24126"/>
                  <a:pt x="87617" y="0"/>
                  <a:pt x="55872" y="0"/>
                </a:cubicBezTo>
                <a:close/>
                <a:moveTo>
                  <a:pt x="57142" y="105394"/>
                </a:moveTo>
                <a:cubicBezTo>
                  <a:pt x="29206" y="105394"/>
                  <a:pt x="7619" y="82538"/>
                  <a:pt x="7619" y="55871"/>
                </a:cubicBezTo>
                <a:cubicBezTo>
                  <a:pt x="7619" y="27936"/>
                  <a:pt x="30475" y="6349"/>
                  <a:pt x="57142" y="6349"/>
                </a:cubicBezTo>
                <a:cubicBezTo>
                  <a:pt x="85077" y="6349"/>
                  <a:pt x="106664" y="29206"/>
                  <a:pt x="106664" y="55871"/>
                </a:cubicBezTo>
                <a:cubicBezTo>
                  <a:pt x="106664" y="83807"/>
                  <a:pt x="83808" y="105394"/>
                  <a:pt x="57142" y="105394"/>
                </a:cubicBezTo>
                <a:close/>
              </a:path>
            </a:pathLst>
          </a:custGeom>
          <a:solidFill>
            <a:srgbClr val="FFFFFF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91" name="شكل حر: شكل 690">
            <a:extLst>
              <a:ext uri="{FF2B5EF4-FFF2-40B4-BE49-F238E27FC236}">
                <a16:creationId xmlns="" xmlns:a16="http://schemas.microsoft.com/office/drawing/2014/main" id="{978B6270-45BE-47DF-B299-0F8D313C2343}"/>
              </a:ext>
            </a:extLst>
          </p:cNvPr>
          <p:cNvSpPr/>
          <p:nvPr/>
        </p:nvSpPr>
        <p:spPr>
          <a:xfrm>
            <a:off x="2398035" y="9568113"/>
            <a:ext cx="213976" cy="176552"/>
          </a:xfrm>
          <a:custGeom>
            <a:avLst/>
            <a:gdLst>
              <a:gd name="connsiteX0" fmla="*/ 201900 w 220072"/>
              <a:gd name="connsiteY0" fmla="*/ 25396 h 181582"/>
              <a:gd name="connsiteX1" fmla="*/ 201900 w 220072"/>
              <a:gd name="connsiteY1" fmla="*/ 25396 h 181582"/>
              <a:gd name="connsiteX2" fmla="*/ 190472 w 220072"/>
              <a:gd name="connsiteY2" fmla="*/ 19047 h 181582"/>
              <a:gd name="connsiteX3" fmla="*/ 176504 w 220072"/>
              <a:gd name="connsiteY3" fmla="*/ 19047 h 181582"/>
              <a:gd name="connsiteX4" fmla="*/ 166345 w 220072"/>
              <a:gd name="connsiteY4" fmla="*/ 25396 h 181582"/>
              <a:gd name="connsiteX5" fmla="*/ 154917 w 220072"/>
              <a:gd name="connsiteY5" fmla="*/ 25396 h 181582"/>
              <a:gd name="connsiteX6" fmla="*/ 143489 w 220072"/>
              <a:gd name="connsiteY6" fmla="*/ 3809 h 181582"/>
              <a:gd name="connsiteX7" fmla="*/ 135870 w 220072"/>
              <a:gd name="connsiteY7" fmla="*/ 0 h 181582"/>
              <a:gd name="connsiteX8" fmla="*/ 90157 w 220072"/>
              <a:gd name="connsiteY8" fmla="*/ 0 h 181582"/>
              <a:gd name="connsiteX9" fmla="*/ 82538 w 220072"/>
              <a:gd name="connsiteY9" fmla="*/ 3809 h 181582"/>
              <a:gd name="connsiteX10" fmla="*/ 68570 w 220072"/>
              <a:gd name="connsiteY10" fmla="*/ 25396 h 181582"/>
              <a:gd name="connsiteX11" fmla="*/ 64760 w 220072"/>
              <a:gd name="connsiteY11" fmla="*/ 25396 h 181582"/>
              <a:gd name="connsiteX12" fmla="*/ 55872 w 220072"/>
              <a:gd name="connsiteY12" fmla="*/ 19047 h 181582"/>
              <a:gd name="connsiteX13" fmla="*/ 30475 w 220072"/>
              <a:gd name="connsiteY13" fmla="*/ 19047 h 181582"/>
              <a:gd name="connsiteX14" fmla="*/ 21587 w 220072"/>
              <a:gd name="connsiteY14" fmla="*/ 25396 h 181582"/>
              <a:gd name="connsiteX15" fmla="*/ 20317 w 220072"/>
              <a:gd name="connsiteY15" fmla="*/ 25396 h 181582"/>
              <a:gd name="connsiteX16" fmla="*/ 0 w 220072"/>
              <a:gd name="connsiteY16" fmla="*/ 45713 h 181582"/>
              <a:gd name="connsiteX17" fmla="*/ 0 w 220072"/>
              <a:gd name="connsiteY17" fmla="*/ 161266 h 181582"/>
              <a:gd name="connsiteX18" fmla="*/ 20317 w 220072"/>
              <a:gd name="connsiteY18" fmla="*/ 181583 h 181582"/>
              <a:gd name="connsiteX19" fmla="*/ 199360 w 220072"/>
              <a:gd name="connsiteY19" fmla="*/ 181583 h 181582"/>
              <a:gd name="connsiteX20" fmla="*/ 219677 w 220072"/>
              <a:gd name="connsiteY20" fmla="*/ 161266 h 181582"/>
              <a:gd name="connsiteX21" fmla="*/ 219677 w 220072"/>
              <a:gd name="connsiteY21" fmla="*/ 45713 h 181582"/>
              <a:gd name="connsiteX22" fmla="*/ 201900 w 220072"/>
              <a:gd name="connsiteY22" fmla="*/ 25396 h 181582"/>
              <a:gd name="connsiteX23" fmla="*/ 173964 w 220072"/>
              <a:gd name="connsiteY23" fmla="*/ 102854 h 181582"/>
              <a:gd name="connsiteX24" fmla="*/ 107934 w 220072"/>
              <a:gd name="connsiteY24" fmla="*/ 168885 h 181582"/>
              <a:gd name="connsiteX25" fmla="*/ 41904 w 220072"/>
              <a:gd name="connsiteY25" fmla="*/ 102854 h 181582"/>
              <a:gd name="connsiteX26" fmla="*/ 107934 w 220072"/>
              <a:gd name="connsiteY26" fmla="*/ 36825 h 181582"/>
              <a:gd name="connsiteX27" fmla="*/ 173964 w 220072"/>
              <a:gd name="connsiteY27" fmla="*/ 102854 h 181582"/>
              <a:gd name="connsiteX28" fmla="*/ 43174 w 220072"/>
              <a:gd name="connsiteY28" fmla="*/ 52062 h 181582"/>
              <a:gd name="connsiteX29" fmla="*/ 35555 w 220072"/>
              <a:gd name="connsiteY29" fmla="*/ 59681 h 181582"/>
              <a:gd name="connsiteX30" fmla="*/ 27936 w 220072"/>
              <a:gd name="connsiteY30" fmla="*/ 52062 h 181582"/>
              <a:gd name="connsiteX31" fmla="*/ 35555 w 220072"/>
              <a:gd name="connsiteY31" fmla="*/ 44443 h 181582"/>
              <a:gd name="connsiteX32" fmla="*/ 43174 w 220072"/>
              <a:gd name="connsiteY32" fmla="*/ 52062 h 18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0072" h="181582">
                <a:moveTo>
                  <a:pt x="201900" y="25396"/>
                </a:moveTo>
                <a:lnTo>
                  <a:pt x="201900" y="25396"/>
                </a:lnTo>
                <a:cubicBezTo>
                  <a:pt x="199360" y="21587"/>
                  <a:pt x="194281" y="19047"/>
                  <a:pt x="190472" y="19047"/>
                </a:cubicBezTo>
                <a:lnTo>
                  <a:pt x="176504" y="19047"/>
                </a:lnTo>
                <a:cubicBezTo>
                  <a:pt x="171425" y="19047"/>
                  <a:pt x="167615" y="21587"/>
                  <a:pt x="166345" y="25396"/>
                </a:cubicBezTo>
                <a:lnTo>
                  <a:pt x="154917" y="25396"/>
                </a:lnTo>
                <a:lnTo>
                  <a:pt x="143489" y="3809"/>
                </a:lnTo>
                <a:cubicBezTo>
                  <a:pt x="142219" y="1270"/>
                  <a:pt x="139679" y="0"/>
                  <a:pt x="135870" y="0"/>
                </a:cubicBezTo>
                <a:lnTo>
                  <a:pt x="90157" y="0"/>
                </a:lnTo>
                <a:cubicBezTo>
                  <a:pt x="87617" y="0"/>
                  <a:pt x="85077" y="1270"/>
                  <a:pt x="82538" y="3809"/>
                </a:cubicBezTo>
                <a:lnTo>
                  <a:pt x="68570" y="25396"/>
                </a:lnTo>
                <a:lnTo>
                  <a:pt x="64760" y="25396"/>
                </a:lnTo>
                <a:cubicBezTo>
                  <a:pt x="63491" y="21587"/>
                  <a:pt x="59681" y="19047"/>
                  <a:pt x="55872" y="19047"/>
                </a:cubicBezTo>
                <a:lnTo>
                  <a:pt x="30475" y="19047"/>
                </a:lnTo>
                <a:cubicBezTo>
                  <a:pt x="26666" y="19047"/>
                  <a:pt x="22857" y="21587"/>
                  <a:pt x="21587" y="25396"/>
                </a:cubicBezTo>
                <a:lnTo>
                  <a:pt x="20317" y="25396"/>
                </a:lnTo>
                <a:cubicBezTo>
                  <a:pt x="8889" y="25396"/>
                  <a:pt x="0" y="34285"/>
                  <a:pt x="0" y="45713"/>
                </a:cubicBezTo>
                <a:lnTo>
                  <a:pt x="0" y="161266"/>
                </a:lnTo>
                <a:cubicBezTo>
                  <a:pt x="0" y="172694"/>
                  <a:pt x="8889" y="181583"/>
                  <a:pt x="20317" y="181583"/>
                </a:cubicBezTo>
                <a:lnTo>
                  <a:pt x="199360" y="181583"/>
                </a:lnTo>
                <a:cubicBezTo>
                  <a:pt x="210789" y="181583"/>
                  <a:pt x="219677" y="172694"/>
                  <a:pt x="219677" y="161266"/>
                </a:cubicBezTo>
                <a:lnTo>
                  <a:pt x="219677" y="45713"/>
                </a:lnTo>
                <a:cubicBezTo>
                  <a:pt x="222217" y="34285"/>
                  <a:pt x="212059" y="25396"/>
                  <a:pt x="201900" y="25396"/>
                </a:cubicBezTo>
                <a:close/>
                <a:moveTo>
                  <a:pt x="173964" y="102854"/>
                </a:moveTo>
                <a:cubicBezTo>
                  <a:pt x="173964" y="139679"/>
                  <a:pt x="144759" y="168885"/>
                  <a:pt x="107934" y="168885"/>
                </a:cubicBezTo>
                <a:cubicBezTo>
                  <a:pt x="71109" y="168885"/>
                  <a:pt x="41904" y="139679"/>
                  <a:pt x="41904" y="102854"/>
                </a:cubicBezTo>
                <a:cubicBezTo>
                  <a:pt x="41904" y="66030"/>
                  <a:pt x="71109" y="36825"/>
                  <a:pt x="107934" y="36825"/>
                </a:cubicBezTo>
                <a:cubicBezTo>
                  <a:pt x="144759" y="35555"/>
                  <a:pt x="173964" y="66030"/>
                  <a:pt x="173964" y="102854"/>
                </a:cubicBezTo>
                <a:close/>
                <a:moveTo>
                  <a:pt x="43174" y="52062"/>
                </a:moveTo>
                <a:cubicBezTo>
                  <a:pt x="43174" y="55872"/>
                  <a:pt x="39364" y="59681"/>
                  <a:pt x="35555" y="59681"/>
                </a:cubicBezTo>
                <a:cubicBezTo>
                  <a:pt x="31745" y="59681"/>
                  <a:pt x="27936" y="55872"/>
                  <a:pt x="27936" y="52062"/>
                </a:cubicBezTo>
                <a:cubicBezTo>
                  <a:pt x="27936" y="48253"/>
                  <a:pt x="31745" y="44443"/>
                  <a:pt x="35555" y="44443"/>
                </a:cubicBezTo>
                <a:cubicBezTo>
                  <a:pt x="39364" y="44443"/>
                  <a:pt x="43174" y="48253"/>
                  <a:pt x="43174" y="52062"/>
                </a:cubicBezTo>
                <a:close/>
              </a:path>
            </a:pathLst>
          </a:custGeom>
          <a:solidFill>
            <a:srgbClr val="FFFFFF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93" name="شكل حر: شكل 692">
            <a:extLst>
              <a:ext uri="{FF2B5EF4-FFF2-40B4-BE49-F238E27FC236}">
                <a16:creationId xmlns="" xmlns:a16="http://schemas.microsoft.com/office/drawing/2014/main" id="{853ADB64-7CD2-4B8E-A374-BF9A1312F07B}"/>
              </a:ext>
            </a:extLst>
          </p:cNvPr>
          <p:cNvSpPr/>
          <p:nvPr/>
        </p:nvSpPr>
        <p:spPr>
          <a:xfrm>
            <a:off x="2885715" y="9475515"/>
            <a:ext cx="385206" cy="385206"/>
          </a:xfrm>
          <a:custGeom>
            <a:avLst/>
            <a:gdLst>
              <a:gd name="connsiteX0" fmla="*/ 396181 w 396181"/>
              <a:gd name="connsiteY0" fmla="*/ 198090 h 396181"/>
              <a:gd name="connsiteX1" fmla="*/ 198091 w 396181"/>
              <a:gd name="connsiteY1" fmla="*/ 396181 h 396181"/>
              <a:gd name="connsiteX2" fmla="*/ 0 w 396181"/>
              <a:gd name="connsiteY2" fmla="*/ 198090 h 396181"/>
              <a:gd name="connsiteX3" fmla="*/ 198091 w 396181"/>
              <a:gd name="connsiteY3" fmla="*/ 0 h 396181"/>
              <a:gd name="connsiteX4" fmla="*/ 396181 w 396181"/>
              <a:gd name="connsiteY4" fmla="*/ 198090 h 39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181" h="396181">
                <a:moveTo>
                  <a:pt x="396181" y="198090"/>
                </a:moveTo>
                <a:cubicBezTo>
                  <a:pt x="396181" y="307493"/>
                  <a:pt x="307493" y="396181"/>
                  <a:pt x="198091" y="396181"/>
                </a:cubicBezTo>
                <a:cubicBezTo>
                  <a:pt x="88688" y="396181"/>
                  <a:pt x="0" y="307492"/>
                  <a:pt x="0" y="198090"/>
                </a:cubicBezTo>
                <a:cubicBezTo>
                  <a:pt x="0" y="88688"/>
                  <a:pt x="88688" y="0"/>
                  <a:pt x="198091" y="0"/>
                </a:cubicBezTo>
                <a:cubicBezTo>
                  <a:pt x="307493" y="0"/>
                  <a:pt x="396181" y="88688"/>
                  <a:pt x="396181" y="198090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94" name="شكل حر: شكل 693">
            <a:extLst>
              <a:ext uri="{FF2B5EF4-FFF2-40B4-BE49-F238E27FC236}">
                <a16:creationId xmlns="" xmlns:a16="http://schemas.microsoft.com/office/drawing/2014/main" id="{591B9DCE-9DAA-4957-A975-4893A7D6BF67}"/>
              </a:ext>
            </a:extLst>
          </p:cNvPr>
          <p:cNvSpPr/>
          <p:nvPr/>
        </p:nvSpPr>
        <p:spPr>
          <a:xfrm>
            <a:off x="3000537" y="9556423"/>
            <a:ext cx="159751" cy="200588"/>
          </a:xfrm>
          <a:custGeom>
            <a:avLst/>
            <a:gdLst>
              <a:gd name="connsiteX0" fmla="*/ 158726 w 164303"/>
              <a:gd name="connsiteY0" fmla="*/ 15832 h 206303"/>
              <a:gd name="connsiteX1" fmla="*/ 142219 w 164303"/>
              <a:gd name="connsiteY1" fmla="*/ 3134 h 206303"/>
              <a:gd name="connsiteX2" fmla="*/ 119362 w 164303"/>
              <a:gd name="connsiteY2" fmla="*/ 5674 h 206303"/>
              <a:gd name="connsiteX3" fmla="*/ 10159 w 164303"/>
              <a:gd name="connsiteY3" fmla="*/ 149162 h 206303"/>
              <a:gd name="connsiteX4" fmla="*/ 0 w 164303"/>
              <a:gd name="connsiteY4" fmla="*/ 206304 h 206303"/>
              <a:gd name="connsiteX5" fmla="*/ 52062 w 164303"/>
              <a:gd name="connsiteY5" fmla="*/ 182178 h 206303"/>
              <a:gd name="connsiteX6" fmla="*/ 152377 w 164303"/>
              <a:gd name="connsiteY6" fmla="*/ 50117 h 206303"/>
              <a:gd name="connsiteX7" fmla="*/ 161266 w 164303"/>
              <a:gd name="connsiteY7" fmla="*/ 38688 h 206303"/>
              <a:gd name="connsiteX8" fmla="*/ 163806 w 164303"/>
              <a:gd name="connsiteY8" fmla="*/ 25990 h 206303"/>
              <a:gd name="connsiteX9" fmla="*/ 158726 w 164303"/>
              <a:gd name="connsiteY9" fmla="*/ 15832 h 206303"/>
              <a:gd name="connsiteX10" fmla="*/ 27936 w 164303"/>
              <a:gd name="connsiteY10" fmla="*/ 155511 h 206303"/>
              <a:gd name="connsiteX11" fmla="*/ 22857 w 164303"/>
              <a:gd name="connsiteY11" fmla="*/ 151702 h 206303"/>
              <a:gd name="connsiteX12" fmla="*/ 116823 w 164303"/>
              <a:gd name="connsiteY12" fmla="*/ 28530 h 206303"/>
              <a:gd name="connsiteX13" fmla="*/ 123172 w 164303"/>
              <a:gd name="connsiteY13" fmla="*/ 32339 h 206303"/>
              <a:gd name="connsiteX14" fmla="*/ 27936 w 164303"/>
              <a:gd name="connsiteY14" fmla="*/ 155511 h 206303"/>
              <a:gd name="connsiteX15" fmla="*/ 17777 w 164303"/>
              <a:gd name="connsiteY15" fmla="*/ 161860 h 206303"/>
              <a:gd name="connsiteX16" fmla="*/ 39364 w 164303"/>
              <a:gd name="connsiteY16" fmla="*/ 178368 h 206303"/>
              <a:gd name="connsiteX17" fmla="*/ 12698 w 164303"/>
              <a:gd name="connsiteY17" fmla="*/ 191066 h 206303"/>
              <a:gd name="connsiteX18" fmla="*/ 17777 w 164303"/>
              <a:gd name="connsiteY18" fmla="*/ 161860 h 206303"/>
              <a:gd name="connsiteX19" fmla="*/ 153647 w 164303"/>
              <a:gd name="connsiteY19" fmla="*/ 33610 h 206303"/>
              <a:gd name="connsiteX20" fmla="*/ 148568 w 164303"/>
              <a:gd name="connsiteY20" fmla="*/ 41228 h 206303"/>
              <a:gd name="connsiteX21" fmla="*/ 121902 w 164303"/>
              <a:gd name="connsiteY21" fmla="*/ 20912 h 206303"/>
              <a:gd name="connsiteX22" fmla="*/ 128251 w 164303"/>
              <a:gd name="connsiteY22" fmla="*/ 13292 h 206303"/>
              <a:gd name="connsiteX23" fmla="*/ 137140 w 164303"/>
              <a:gd name="connsiteY23" fmla="*/ 12023 h 206303"/>
              <a:gd name="connsiteX24" fmla="*/ 153647 w 164303"/>
              <a:gd name="connsiteY24" fmla="*/ 24721 h 206303"/>
              <a:gd name="connsiteX25" fmla="*/ 156187 w 164303"/>
              <a:gd name="connsiteY25" fmla="*/ 28530 h 206303"/>
              <a:gd name="connsiteX26" fmla="*/ 153647 w 164303"/>
              <a:gd name="connsiteY26" fmla="*/ 33610 h 20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4303" h="206303">
                <a:moveTo>
                  <a:pt x="158726" y="15832"/>
                </a:moveTo>
                <a:lnTo>
                  <a:pt x="142219" y="3134"/>
                </a:lnTo>
                <a:cubicBezTo>
                  <a:pt x="134600" y="-1945"/>
                  <a:pt x="124442" y="-675"/>
                  <a:pt x="119362" y="5674"/>
                </a:cubicBezTo>
                <a:lnTo>
                  <a:pt x="10159" y="149162"/>
                </a:lnTo>
                <a:lnTo>
                  <a:pt x="0" y="206304"/>
                </a:lnTo>
                <a:lnTo>
                  <a:pt x="52062" y="182178"/>
                </a:lnTo>
                <a:lnTo>
                  <a:pt x="152377" y="50117"/>
                </a:lnTo>
                <a:lnTo>
                  <a:pt x="161266" y="38688"/>
                </a:lnTo>
                <a:cubicBezTo>
                  <a:pt x="163806" y="34879"/>
                  <a:pt x="165076" y="31070"/>
                  <a:pt x="163806" y="25990"/>
                </a:cubicBezTo>
                <a:cubicBezTo>
                  <a:pt x="163806" y="22181"/>
                  <a:pt x="162536" y="18372"/>
                  <a:pt x="158726" y="15832"/>
                </a:cubicBezTo>
                <a:close/>
                <a:moveTo>
                  <a:pt x="27936" y="155511"/>
                </a:moveTo>
                <a:lnTo>
                  <a:pt x="22857" y="151702"/>
                </a:lnTo>
                <a:lnTo>
                  <a:pt x="116823" y="28530"/>
                </a:lnTo>
                <a:lnTo>
                  <a:pt x="123172" y="32339"/>
                </a:lnTo>
                <a:lnTo>
                  <a:pt x="27936" y="155511"/>
                </a:lnTo>
                <a:close/>
                <a:moveTo>
                  <a:pt x="17777" y="161860"/>
                </a:moveTo>
                <a:lnTo>
                  <a:pt x="39364" y="178368"/>
                </a:lnTo>
                <a:lnTo>
                  <a:pt x="12698" y="191066"/>
                </a:lnTo>
                <a:lnTo>
                  <a:pt x="17777" y="161860"/>
                </a:lnTo>
                <a:close/>
                <a:moveTo>
                  <a:pt x="153647" y="33610"/>
                </a:moveTo>
                <a:lnTo>
                  <a:pt x="148568" y="41228"/>
                </a:lnTo>
                <a:lnTo>
                  <a:pt x="121902" y="20912"/>
                </a:lnTo>
                <a:lnTo>
                  <a:pt x="128251" y="13292"/>
                </a:lnTo>
                <a:cubicBezTo>
                  <a:pt x="130791" y="10753"/>
                  <a:pt x="134600" y="9483"/>
                  <a:pt x="137140" y="12023"/>
                </a:cubicBezTo>
                <a:lnTo>
                  <a:pt x="153647" y="24721"/>
                </a:lnTo>
                <a:cubicBezTo>
                  <a:pt x="154917" y="25990"/>
                  <a:pt x="156187" y="27261"/>
                  <a:pt x="156187" y="28530"/>
                </a:cubicBezTo>
                <a:cubicBezTo>
                  <a:pt x="156187" y="29800"/>
                  <a:pt x="154917" y="31070"/>
                  <a:pt x="153647" y="33610"/>
                </a:cubicBezTo>
                <a:close/>
              </a:path>
            </a:pathLst>
          </a:custGeom>
          <a:solidFill>
            <a:srgbClr val="FFFFFF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96" name="شكل حر: شكل 695">
            <a:extLst>
              <a:ext uri="{FF2B5EF4-FFF2-40B4-BE49-F238E27FC236}">
                <a16:creationId xmlns="" xmlns:a16="http://schemas.microsoft.com/office/drawing/2014/main" id="{B9A866D1-C0EA-455B-A372-7AD8F0815FCA}"/>
              </a:ext>
            </a:extLst>
          </p:cNvPr>
          <p:cNvSpPr/>
          <p:nvPr/>
        </p:nvSpPr>
        <p:spPr>
          <a:xfrm>
            <a:off x="1741208" y="9475515"/>
            <a:ext cx="385206" cy="385206"/>
          </a:xfrm>
          <a:custGeom>
            <a:avLst/>
            <a:gdLst>
              <a:gd name="connsiteX0" fmla="*/ 396181 w 396181"/>
              <a:gd name="connsiteY0" fmla="*/ 198090 h 396181"/>
              <a:gd name="connsiteX1" fmla="*/ 198091 w 396181"/>
              <a:gd name="connsiteY1" fmla="*/ 396181 h 396181"/>
              <a:gd name="connsiteX2" fmla="*/ 0 w 396181"/>
              <a:gd name="connsiteY2" fmla="*/ 198090 h 396181"/>
              <a:gd name="connsiteX3" fmla="*/ 198091 w 396181"/>
              <a:gd name="connsiteY3" fmla="*/ 0 h 396181"/>
              <a:gd name="connsiteX4" fmla="*/ 396181 w 396181"/>
              <a:gd name="connsiteY4" fmla="*/ 198090 h 396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181" h="396181">
                <a:moveTo>
                  <a:pt x="396181" y="198090"/>
                </a:moveTo>
                <a:cubicBezTo>
                  <a:pt x="396181" y="307493"/>
                  <a:pt x="307493" y="396181"/>
                  <a:pt x="198091" y="396181"/>
                </a:cubicBezTo>
                <a:cubicBezTo>
                  <a:pt x="88688" y="396181"/>
                  <a:pt x="0" y="307492"/>
                  <a:pt x="0" y="198090"/>
                </a:cubicBezTo>
                <a:cubicBezTo>
                  <a:pt x="0" y="88688"/>
                  <a:pt x="88688" y="0"/>
                  <a:pt x="198091" y="0"/>
                </a:cubicBezTo>
                <a:cubicBezTo>
                  <a:pt x="307493" y="0"/>
                  <a:pt x="396181" y="88688"/>
                  <a:pt x="396181" y="198090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697" name="شكل حر: شكل 696">
            <a:extLst>
              <a:ext uri="{FF2B5EF4-FFF2-40B4-BE49-F238E27FC236}">
                <a16:creationId xmlns="" xmlns:a16="http://schemas.microsoft.com/office/drawing/2014/main" id="{632C6585-401B-4AB9-BFCE-4D99D62A64CB}"/>
              </a:ext>
            </a:extLst>
          </p:cNvPr>
          <p:cNvSpPr/>
          <p:nvPr/>
        </p:nvSpPr>
        <p:spPr>
          <a:xfrm>
            <a:off x="1810348" y="9565643"/>
            <a:ext cx="203714" cy="206184"/>
          </a:xfrm>
          <a:custGeom>
            <a:avLst/>
            <a:gdLst>
              <a:gd name="connsiteX0" fmla="*/ 63491 w 209518"/>
              <a:gd name="connsiteY0" fmla="*/ 148568 h 212058"/>
              <a:gd name="connsiteX1" fmla="*/ 38094 w 209518"/>
              <a:gd name="connsiteY1" fmla="*/ 138410 h 212058"/>
              <a:gd name="connsiteX2" fmla="*/ 35555 w 209518"/>
              <a:gd name="connsiteY2" fmla="*/ 138410 h 212058"/>
              <a:gd name="connsiteX3" fmla="*/ 0 w 209518"/>
              <a:gd name="connsiteY3" fmla="*/ 173964 h 212058"/>
              <a:gd name="connsiteX4" fmla="*/ 0 w 209518"/>
              <a:gd name="connsiteY4" fmla="*/ 176504 h 212058"/>
              <a:gd name="connsiteX5" fmla="*/ 35555 w 209518"/>
              <a:gd name="connsiteY5" fmla="*/ 212059 h 212058"/>
              <a:gd name="connsiteX6" fmla="*/ 38094 w 209518"/>
              <a:gd name="connsiteY6" fmla="*/ 212059 h 212058"/>
              <a:gd name="connsiteX7" fmla="*/ 73649 w 209518"/>
              <a:gd name="connsiteY7" fmla="*/ 176504 h 212058"/>
              <a:gd name="connsiteX8" fmla="*/ 73649 w 209518"/>
              <a:gd name="connsiteY8" fmla="*/ 173964 h 212058"/>
              <a:gd name="connsiteX9" fmla="*/ 68570 w 209518"/>
              <a:gd name="connsiteY9" fmla="*/ 173964 h 212058"/>
              <a:gd name="connsiteX10" fmla="*/ 68570 w 209518"/>
              <a:gd name="connsiteY10" fmla="*/ 173964 h 212058"/>
              <a:gd name="connsiteX11" fmla="*/ 73649 w 209518"/>
              <a:gd name="connsiteY11" fmla="*/ 173964 h 212058"/>
              <a:gd name="connsiteX12" fmla="*/ 73649 w 209518"/>
              <a:gd name="connsiteY12" fmla="*/ 81268 h 212058"/>
              <a:gd name="connsiteX13" fmla="*/ 199360 w 209518"/>
              <a:gd name="connsiteY13" fmla="*/ 43174 h 212058"/>
              <a:gd name="connsiteX14" fmla="*/ 199360 w 209518"/>
              <a:gd name="connsiteY14" fmla="*/ 130790 h 212058"/>
              <a:gd name="connsiteX15" fmla="*/ 173964 w 209518"/>
              <a:gd name="connsiteY15" fmla="*/ 120632 h 212058"/>
              <a:gd name="connsiteX16" fmla="*/ 171425 w 209518"/>
              <a:gd name="connsiteY16" fmla="*/ 120632 h 212058"/>
              <a:gd name="connsiteX17" fmla="*/ 135870 w 209518"/>
              <a:gd name="connsiteY17" fmla="*/ 156187 h 212058"/>
              <a:gd name="connsiteX18" fmla="*/ 135870 w 209518"/>
              <a:gd name="connsiteY18" fmla="*/ 158726 h 212058"/>
              <a:gd name="connsiteX19" fmla="*/ 171425 w 209518"/>
              <a:gd name="connsiteY19" fmla="*/ 194281 h 212058"/>
              <a:gd name="connsiteX20" fmla="*/ 173964 w 209518"/>
              <a:gd name="connsiteY20" fmla="*/ 194281 h 212058"/>
              <a:gd name="connsiteX21" fmla="*/ 209519 w 209518"/>
              <a:gd name="connsiteY21" fmla="*/ 158726 h 212058"/>
              <a:gd name="connsiteX22" fmla="*/ 209519 w 209518"/>
              <a:gd name="connsiteY22" fmla="*/ 154917 h 212058"/>
              <a:gd name="connsiteX23" fmla="*/ 209519 w 209518"/>
              <a:gd name="connsiteY23" fmla="*/ 154917 h 212058"/>
              <a:gd name="connsiteX24" fmla="*/ 209519 w 209518"/>
              <a:gd name="connsiteY24" fmla="*/ 0 h 212058"/>
              <a:gd name="connsiteX25" fmla="*/ 63491 w 209518"/>
              <a:gd name="connsiteY25" fmla="*/ 46983 h 212058"/>
              <a:gd name="connsiteX26" fmla="*/ 63491 w 209518"/>
              <a:gd name="connsiteY26" fmla="*/ 148568 h 21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9518" h="212058">
                <a:moveTo>
                  <a:pt x="63491" y="148568"/>
                </a:moveTo>
                <a:cubicBezTo>
                  <a:pt x="57142" y="142219"/>
                  <a:pt x="48253" y="138410"/>
                  <a:pt x="38094" y="138410"/>
                </a:cubicBezTo>
                <a:lnTo>
                  <a:pt x="35555" y="138410"/>
                </a:lnTo>
                <a:cubicBezTo>
                  <a:pt x="16508" y="138410"/>
                  <a:pt x="0" y="153648"/>
                  <a:pt x="0" y="173964"/>
                </a:cubicBezTo>
                <a:lnTo>
                  <a:pt x="0" y="176504"/>
                </a:lnTo>
                <a:cubicBezTo>
                  <a:pt x="0" y="195551"/>
                  <a:pt x="15238" y="212059"/>
                  <a:pt x="35555" y="212059"/>
                </a:cubicBezTo>
                <a:lnTo>
                  <a:pt x="38094" y="212059"/>
                </a:lnTo>
                <a:cubicBezTo>
                  <a:pt x="57142" y="212059"/>
                  <a:pt x="73649" y="196821"/>
                  <a:pt x="73649" y="176504"/>
                </a:cubicBezTo>
                <a:lnTo>
                  <a:pt x="73649" y="173964"/>
                </a:lnTo>
                <a:lnTo>
                  <a:pt x="68570" y="173964"/>
                </a:lnTo>
                <a:lnTo>
                  <a:pt x="68570" y="173964"/>
                </a:lnTo>
                <a:lnTo>
                  <a:pt x="73649" y="173964"/>
                </a:lnTo>
                <a:lnTo>
                  <a:pt x="73649" y="81268"/>
                </a:lnTo>
                <a:lnTo>
                  <a:pt x="199360" y="43174"/>
                </a:lnTo>
                <a:lnTo>
                  <a:pt x="199360" y="130790"/>
                </a:lnTo>
                <a:cubicBezTo>
                  <a:pt x="193011" y="124441"/>
                  <a:pt x="184123" y="120632"/>
                  <a:pt x="173964" y="120632"/>
                </a:cubicBezTo>
                <a:lnTo>
                  <a:pt x="171425" y="120632"/>
                </a:lnTo>
                <a:cubicBezTo>
                  <a:pt x="152377" y="120632"/>
                  <a:pt x="135870" y="135870"/>
                  <a:pt x="135870" y="156187"/>
                </a:cubicBezTo>
                <a:lnTo>
                  <a:pt x="135870" y="158726"/>
                </a:lnTo>
                <a:cubicBezTo>
                  <a:pt x="135870" y="177774"/>
                  <a:pt x="151108" y="194281"/>
                  <a:pt x="171425" y="194281"/>
                </a:cubicBezTo>
                <a:lnTo>
                  <a:pt x="173964" y="194281"/>
                </a:lnTo>
                <a:cubicBezTo>
                  <a:pt x="193011" y="194281"/>
                  <a:pt x="209519" y="179044"/>
                  <a:pt x="209519" y="158726"/>
                </a:cubicBezTo>
                <a:lnTo>
                  <a:pt x="209519" y="154917"/>
                </a:lnTo>
                <a:lnTo>
                  <a:pt x="209519" y="154917"/>
                </a:lnTo>
                <a:lnTo>
                  <a:pt x="209519" y="0"/>
                </a:lnTo>
                <a:lnTo>
                  <a:pt x="63491" y="46983"/>
                </a:lnTo>
                <a:lnTo>
                  <a:pt x="63491" y="148568"/>
                </a:lnTo>
                <a:close/>
              </a:path>
            </a:pathLst>
          </a:custGeom>
          <a:solidFill>
            <a:srgbClr val="FFFFFF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702" name="مربع نص 701">
            <a:extLst>
              <a:ext uri="{FF2B5EF4-FFF2-40B4-BE49-F238E27FC236}">
                <a16:creationId xmlns="" xmlns:a16="http://schemas.microsoft.com/office/drawing/2014/main" id="{A5FB9F7D-0EB8-461E-9ADE-F4225CF3B316}"/>
              </a:ext>
            </a:extLst>
          </p:cNvPr>
          <p:cNvSpPr txBox="1"/>
          <p:nvPr/>
        </p:nvSpPr>
        <p:spPr>
          <a:xfrm>
            <a:off x="4922782" y="2305624"/>
            <a:ext cx="2235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>
                <a:solidFill>
                  <a:srgbClr val="284156"/>
                </a:solidFill>
                <a:latin typeface="Dubai Medium" panose="020B0603030403030204" pitchFamily="34" charset="-78"/>
              </a:rPr>
              <a:t>معلومات التواصل</a:t>
            </a:r>
          </a:p>
        </p:txBody>
      </p:sp>
      <p:sp>
        <p:nvSpPr>
          <p:cNvPr id="703" name="مربع نص 702">
            <a:extLst>
              <a:ext uri="{FF2B5EF4-FFF2-40B4-BE49-F238E27FC236}">
                <a16:creationId xmlns="" xmlns:a16="http://schemas.microsoft.com/office/drawing/2014/main" id="{B1EA72C7-A091-4891-9FFD-4C554C0AA648}"/>
              </a:ext>
            </a:extLst>
          </p:cNvPr>
          <p:cNvSpPr txBox="1"/>
          <p:nvPr/>
        </p:nvSpPr>
        <p:spPr>
          <a:xfrm>
            <a:off x="311127" y="2263697"/>
            <a:ext cx="4250415" cy="2015936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marL="285750" indent="-285750" algn="justLow" rtl="1">
              <a:lnSpc>
                <a:spcPts val="2500"/>
              </a:lnSpc>
              <a:buFont typeface="Arial" pitchFamily="34" charset="0"/>
              <a:buChar char="•"/>
            </a:pPr>
            <a:r>
              <a:rPr lang="ar-EG" sz="1600" b="1" dirty="0" smtClean="0">
                <a:latin typeface="Dubai Light" panose="020B0303030403030204" pitchFamily="34" charset="-78"/>
              </a:rPr>
              <a:t>المؤهل الدراسي </a:t>
            </a:r>
            <a:r>
              <a:rPr lang="ar-EG" sz="1600" b="1" dirty="0" smtClean="0">
                <a:latin typeface="Dubai Light" panose="020B0303030403030204" pitchFamily="34" charset="-78"/>
              </a:rPr>
              <a:t>/ بكالوريوس تربيه طفولة مبكره</a:t>
            </a:r>
            <a:endParaRPr lang="ar-EG" sz="1600" b="1" dirty="0" smtClean="0">
              <a:latin typeface="Dubai Light" panose="020B0303030403030204" pitchFamily="34" charset="-78"/>
            </a:endParaRPr>
          </a:p>
          <a:p>
            <a:pPr marL="285750" indent="-285750" algn="justLow" rtl="1">
              <a:lnSpc>
                <a:spcPts val="2500"/>
              </a:lnSpc>
              <a:buFont typeface="Arial" pitchFamily="34" charset="0"/>
              <a:buChar char="•"/>
            </a:pPr>
            <a:r>
              <a:rPr lang="ar-EG" sz="1600" b="1" dirty="0" smtClean="0">
                <a:latin typeface="Dubai Light" panose="020B0303030403030204" pitchFamily="34" charset="-78"/>
              </a:rPr>
              <a:t>جامعه التخرج / </a:t>
            </a:r>
            <a:r>
              <a:rPr lang="ar-EG" sz="1600" b="1" dirty="0" smtClean="0">
                <a:latin typeface="Dubai Light" panose="020B0303030403030204" pitchFamily="34" charset="-78"/>
              </a:rPr>
              <a:t>   المنيا </a:t>
            </a:r>
            <a:endParaRPr lang="ar-EG" sz="1600" b="1" dirty="0" smtClean="0">
              <a:latin typeface="Dubai Light" panose="020B0303030403030204" pitchFamily="34" charset="-78"/>
            </a:endParaRPr>
          </a:p>
          <a:p>
            <a:pPr marL="285750" indent="-285750" algn="justLow" rtl="1">
              <a:lnSpc>
                <a:spcPts val="2500"/>
              </a:lnSpc>
              <a:buFont typeface="Arial" pitchFamily="34" charset="0"/>
              <a:buChar char="•"/>
            </a:pPr>
            <a:r>
              <a:rPr lang="ar-EG" sz="1600" b="1" dirty="0">
                <a:latin typeface="Dubai Light" panose="020B0303030403030204" pitchFamily="34" charset="-78"/>
              </a:rPr>
              <a:t> </a:t>
            </a:r>
            <a:r>
              <a:rPr lang="ar-EG" sz="1600" b="1" dirty="0" smtClean="0">
                <a:latin typeface="Dubai Light" panose="020B0303030403030204" pitchFamily="34" charset="-78"/>
              </a:rPr>
              <a:t>سنة الحصول  </a:t>
            </a:r>
            <a:r>
              <a:rPr lang="ar-EG" sz="1600" b="1" dirty="0" smtClean="0">
                <a:latin typeface="Dubai Light" panose="020B0303030403030204" pitchFamily="34" charset="-78"/>
              </a:rPr>
              <a:t>/  2017 م </a:t>
            </a:r>
            <a:endParaRPr lang="ar-EG" sz="1600" b="1" dirty="0" smtClean="0">
              <a:latin typeface="Dubai Light" panose="020B0303030403030204" pitchFamily="34" charset="-78"/>
            </a:endParaRPr>
          </a:p>
          <a:p>
            <a:pPr marL="285750" indent="-285750" algn="justLow" rtl="1">
              <a:lnSpc>
                <a:spcPts val="2500"/>
              </a:lnSpc>
              <a:buFont typeface="Arial" pitchFamily="34" charset="0"/>
              <a:buChar char="•"/>
            </a:pPr>
            <a:r>
              <a:rPr lang="ar-EG" sz="1600" b="1" dirty="0" smtClean="0">
                <a:latin typeface="Dubai Light" panose="020B0303030403030204" pitchFamily="34" charset="-78"/>
              </a:rPr>
              <a:t>مؤهلات أخري /  </a:t>
            </a:r>
            <a:r>
              <a:rPr lang="ar-EG" sz="1600" b="1" dirty="0" smtClean="0">
                <a:latin typeface="Dubai Light" panose="020B0303030403030204" pitchFamily="34" charset="-78"/>
              </a:rPr>
              <a:t>ماجستير في التربية الخاصة تخصص توحد واضطرابات تواصل</a:t>
            </a:r>
          </a:p>
          <a:p>
            <a:pPr marL="285750" indent="-285750" algn="justLow" rtl="1">
              <a:lnSpc>
                <a:spcPts val="2500"/>
              </a:lnSpc>
              <a:buFont typeface="Arial" pitchFamily="34" charset="0"/>
              <a:buChar char="•"/>
            </a:pPr>
            <a:r>
              <a:rPr lang="ar-EG" sz="1600" b="1" dirty="0">
                <a:latin typeface="Dubai Light" panose="020B0303030403030204" pitchFamily="34" charset="-78"/>
              </a:rPr>
              <a:t> </a:t>
            </a:r>
            <a:r>
              <a:rPr lang="ar-EG" sz="1600" b="1" dirty="0" smtClean="0">
                <a:latin typeface="Dubai Light" panose="020B0303030403030204" pitchFamily="34" charset="-78"/>
              </a:rPr>
              <a:t>باحث دكتوراه في التربية الخاصة</a:t>
            </a:r>
            <a:endParaRPr lang="ar-EG" sz="1600" b="1" dirty="0" smtClean="0">
              <a:latin typeface="Dubai Light" panose="020B0303030403030204" pitchFamily="34" charset="-78"/>
            </a:endParaRPr>
          </a:p>
        </p:txBody>
      </p:sp>
      <p:sp>
        <p:nvSpPr>
          <p:cNvPr id="704" name="مربع نص 703">
            <a:extLst>
              <a:ext uri="{FF2B5EF4-FFF2-40B4-BE49-F238E27FC236}">
                <a16:creationId xmlns="" xmlns:a16="http://schemas.microsoft.com/office/drawing/2014/main" id="{A8D5C515-A23E-40BA-AA00-75C42DC66E9F}"/>
              </a:ext>
            </a:extLst>
          </p:cNvPr>
          <p:cNvSpPr txBox="1"/>
          <p:nvPr/>
        </p:nvSpPr>
        <p:spPr>
          <a:xfrm>
            <a:off x="1013383" y="512620"/>
            <a:ext cx="37446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r>
              <a:rPr lang="ar-EG" sz="2800" b="1" dirty="0" err="1" smtClean="0">
                <a:solidFill>
                  <a:schemeClr val="bg1"/>
                </a:solidFill>
                <a:latin typeface="Dubai" panose="020B0503030403030204" pitchFamily="34" charset="-78"/>
              </a:rPr>
              <a:t>بوسينه</a:t>
            </a:r>
            <a:r>
              <a:rPr lang="ar-EG" sz="2800" b="1" dirty="0" smtClean="0">
                <a:solidFill>
                  <a:schemeClr val="bg1"/>
                </a:solidFill>
                <a:latin typeface="Dubai" panose="020B0503030403030204" pitchFamily="34" charset="-78"/>
              </a:rPr>
              <a:t> شعبان محمد </a:t>
            </a:r>
            <a:r>
              <a:rPr lang="ar-EG" sz="2800" b="1" dirty="0" err="1" smtClean="0">
                <a:solidFill>
                  <a:schemeClr val="bg1"/>
                </a:solidFill>
                <a:latin typeface="Dubai" panose="020B0503030403030204" pitchFamily="34" charset="-78"/>
              </a:rPr>
              <a:t>محمد</a:t>
            </a:r>
            <a:endParaRPr lang="ar-SA" sz="2800" b="1" dirty="0">
              <a:solidFill>
                <a:schemeClr val="bg1"/>
              </a:solidFill>
              <a:latin typeface="Dubai" panose="020B0503030403030204" pitchFamily="34" charset="-78"/>
            </a:endParaRPr>
          </a:p>
        </p:txBody>
      </p:sp>
      <p:sp>
        <p:nvSpPr>
          <p:cNvPr id="705" name="مربع نص 704">
            <a:extLst>
              <a:ext uri="{FF2B5EF4-FFF2-40B4-BE49-F238E27FC236}">
                <a16:creationId xmlns="" xmlns:a16="http://schemas.microsoft.com/office/drawing/2014/main" id="{F6C22505-017A-4B8B-8489-03420A5E2EE9}"/>
              </a:ext>
            </a:extLst>
          </p:cNvPr>
          <p:cNvSpPr txBox="1"/>
          <p:nvPr/>
        </p:nvSpPr>
        <p:spPr>
          <a:xfrm>
            <a:off x="1288911" y="912730"/>
            <a:ext cx="32753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 rtl="1"/>
            <a:endParaRPr lang="ar-SA" b="1" dirty="0">
              <a:solidFill>
                <a:schemeClr val="bg1"/>
              </a:solidFill>
              <a:latin typeface="Dubai Light" panose="020B0303030403030204" pitchFamily="34" charset="-78"/>
            </a:endParaRPr>
          </a:p>
        </p:txBody>
      </p:sp>
      <p:sp>
        <p:nvSpPr>
          <p:cNvPr id="708" name="مربع نص 707">
            <a:extLst>
              <a:ext uri="{FF2B5EF4-FFF2-40B4-BE49-F238E27FC236}">
                <a16:creationId xmlns="" xmlns:a16="http://schemas.microsoft.com/office/drawing/2014/main" id="{170F6E72-DD34-4952-B68C-3C8D3076A23B}"/>
              </a:ext>
            </a:extLst>
          </p:cNvPr>
          <p:cNvSpPr txBox="1"/>
          <p:nvPr/>
        </p:nvSpPr>
        <p:spPr>
          <a:xfrm>
            <a:off x="579314" y="7678475"/>
            <a:ext cx="4065393" cy="977191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marL="285750" indent="-285750" algn="r" rtl="1">
              <a:lnSpc>
                <a:spcPts val="2300"/>
              </a:lnSpc>
              <a:buFont typeface="Wingdings" pitchFamily="2" charset="2"/>
              <a:buChar char="Ø"/>
            </a:pPr>
            <a:r>
              <a:rPr lang="ar-EG" sz="1400" b="1" dirty="0" smtClean="0">
                <a:latin typeface="Dubai Medium" panose="020B0603030403030204" pitchFamily="34" charset="-78"/>
              </a:rPr>
              <a:t>العمل اخصائية تخاطب وتعديل سلوك .</a:t>
            </a:r>
            <a:endParaRPr lang="ar-EG" sz="1400" b="1" dirty="0" smtClean="0">
              <a:latin typeface="Dubai Medium" panose="020B0603030403030204" pitchFamily="34" charset="-78"/>
            </a:endParaRPr>
          </a:p>
          <a:p>
            <a:pPr marL="285750" indent="-285750" algn="r" rtl="1">
              <a:lnSpc>
                <a:spcPts val="2300"/>
              </a:lnSpc>
              <a:buFont typeface="Wingdings" pitchFamily="2" charset="2"/>
              <a:buChar char="Ø"/>
            </a:pPr>
            <a:r>
              <a:rPr lang="ar-EG" sz="1400" b="1" dirty="0" smtClean="0">
                <a:latin typeface="Dubai Medium" panose="020B0603030403030204" pitchFamily="34" charset="-78"/>
              </a:rPr>
              <a:t>القيام بعمل اختبارات الذكاء واختبارات اللغة .</a:t>
            </a:r>
          </a:p>
          <a:p>
            <a:pPr marL="285750" indent="-285750" algn="r" rtl="1">
              <a:lnSpc>
                <a:spcPts val="2300"/>
              </a:lnSpc>
              <a:buFont typeface="Wingdings" pitchFamily="2" charset="2"/>
              <a:buChar char="Ø"/>
            </a:pPr>
            <a:r>
              <a:rPr lang="ar-EG" sz="1400" b="1" dirty="0" smtClean="0">
                <a:latin typeface="Dubai Medium" panose="020B0603030403030204" pitchFamily="34" charset="-78"/>
              </a:rPr>
              <a:t>قدمت ورشة عمل بكلية التربية والطفولة المبكرة .</a:t>
            </a:r>
          </a:p>
        </p:txBody>
      </p:sp>
      <p:sp>
        <p:nvSpPr>
          <p:cNvPr id="715" name="مربع نص 714">
            <a:extLst>
              <a:ext uri="{FF2B5EF4-FFF2-40B4-BE49-F238E27FC236}">
                <a16:creationId xmlns="" xmlns:a16="http://schemas.microsoft.com/office/drawing/2014/main" id="{AB836980-07C7-444E-AC58-654FE1268693}"/>
              </a:ext>
            </a:extLst>
          </p:cNvPr>
          <p:cNvSpPr txBox="1"/>
          <p:nvPr/>
        </p:nvSpPr>
        <p:spPr>
          <a:xfrm>
            <a:off x="4588070" y="2755954"/>
            <a:ext cx="2324072" cy="230832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Low" rtl="1"/>
            <a:r>
              <a:rPr lang="en-US" sz="900" b="1" dirty="0" smtClean="0">
                <a:latin typeface="Arial" pitchFamily="34" charset="0"/>
                <a:cs typeface="Arial" pitchFamily="34" charset="0"/>
              </a:rPr>
              <a:t>Buthaine.shaabanmohed@gmail.com</a:t>
            </a:r>
            <a:endParaRPr lang="ar-SA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" name="مربع نص 716">
            <a:extLst>
              <a:ext uri="{FF2B5EF4-FFF2-40B4-BE49-F238E27FC236}">
                <a16:creationId xmlns="" xmlns:a16="http://schemas.microsoft.com/office/drawing/2014/main" id="{97F86637-95E8-4F22-8A75-2D239FAA0C3F}"/>
              </a:ext>
            </a:extLst>
          </p:cNvPr>
          <p:cNvSpPr txBox="1"/>
          <p:nvPr/>
        </p:nvSpPr>
        <p:spPr>
          <a:xfrm>
            <a:off x="4915631" y="3381169"/>
            <a:ext cx="2019190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" rtl="1"/>
            <a:r>
              <a:rPr lang="ar-EG" sz="1400" b="1" dirty="0" smtClean="0">
                <a:latin typeface="Dubai Light" panose="020B0303030403030204" pitchFamily="34" charset="-78"/>
              </a:rPr>
              <a:t>حلوة - </a:t>
            </a:r>
            <a:r>
              <a:rPr lang="ar-EG" sz="1400" b="1" dirty="0" smtClean="0">
                <a:latin typeface="Dubai Light" panose="020B0303030403030204" pitchFamily="34" charset="-78"/>
              </a:rPr>
              <a:t>مطاي- المنيا</a:t>
            </a:r>
            <a:endParaRPr lang="ar-SA" sz="1400" b="1" dirty="0">
              <a:latin typeface="Dubai Light" panose="020B0303030403030204" pitchFamily="34" charset="-78"/>
            </a:endParaRPr>
          </a:p>
        </p:txBody>
      </p:sp>
      <p:sp>
        <p:nvSpPr>
          <p:cNvPr id="719" name="مربع نص 718">
            <a:extLst>
              <a:ext uri="{FF2B5EF4-FFF2-40B4-BE49-F238E27FC236}">
                <a16:creationId xmlns="" xmlns:a16="http://schemas.microsoft.com/office/drawing/2014/main" id="{C37966D1-244C-4BBF-B22F-ED30EF450210}"/>
              </a:ext>
            </a:extLst>
          </p:cNvPr>
          <p:cNvSpPr txBox="1"/>
          <p:nvPr/>
        </p:nvSpPr>
        <p:spPr>
          <a:xfrm>
            <a:off x="4915631" y="4818567"/>
            <a:ext cx="2301751" cy="276999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Low" rtl="1"/>
            <a:r>
              <a:rPr lang="ar-EG" sz="1200" b="1" dirty="0" smtClean="0">
                <a:latin typeface="Dubai Light" panose="020B0303030403030204" pitchFamily="34" charset="-78"/>
              </a:rPr>
              <a:t>المهارة في التعامل مع العملاء بلباقة</a:t>
            </a:r>
            <a:endParaRPr lang="ar-SA" sz="1200" b="1" dirty="0">
              <a:latin typeface="Dubai Light" panose="020B0303030403030204" pitchFamily="34" charset="-78"/>
            </a:endParaRPr>
          </a:p>
        </p:txBody>
      </p:sp>
      <p:sp>
        <p:nvSpPr>
          <p:cNvPr id="725" name="مربع نص 724">
            <a:extLst>
              <a:ext uri="{FF2B5EF4-FFF2-40B4-BE49-F238E27FC236}">
                <a16:creationId xmlns="" xmlns:a16="http://schemas.microsoft.com/office/drawing/2014/main" id="{1E6C8924-EEFC-41BC-BCD6-C5DA31F21BAA}"/>
              </a:ext>
            </a:extLst>
          </p:cNvPr>
          <p:cNvSpPr txBox="1"/>
          <p:nvPr/>
        </p:nvSpPr>
        <p:spPr>
          <a:xfrm>
            <a:off x="6043847" y="8379137"/>
            <a:ext cx="1173535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Low" rtl="1"/>
            <a:r>
              <a:rPr lang="ar-SA" sz="1400" b="1" dirty="0">
                <a:latin typeface="Dubai Light" panose="020B0303030403030204" pitchFamily="34" charset="-78"/>
              </a:rPr>
              <a:t>الإنجليزيـة</a:t>
            </a:r>
          </a:p>
        </p:txBody>
      </p:sp>
      <p:sp>
        <p:nvSpPr>
          <p:cNvPr id="727" name="مربع نص 726">
            <a:extLst>
              <a:ext uri="{FF2B5EF4-FFF2-40B4-BE49-F238E27FC236}">
                <a16:creationId xmlns="" xmlns:a16="http://schemas.microsoft.com/office/drawing/2014/main" id="{5AF745F7-8373-47FB-913D-F2F03AE0B57E}"/>
              </a:ext>
            </a:extLst>
          </p:cNvPr>
          <p:cNvSpPr txBox="1"/>
          <p:nvPr/>
        </p:nvSpPr>
        <p:spPr>
          <a:xfrm>
            <a:off x="6043847" y="8100345"/>
            <a:ext cx="1173535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Low" rtl="1"/>
            <a:r>
              <a:rPr lang="ar-SA" sz="1400" b="1" dirty="0">
                <a:latin typeface="Dubai Light" panose="020B0303030403030204" pitchFamily="34" charset="-78"/>
              </a:rPr>
              <a:t>العربــية</a:t>
            </a:r>
          </a:p>
        </p:txBody>
      </p:sp>
      <p:sp>
        <p:nvSpPr>
          <p:cNvPr id="729" name="مربع نص 728">
            <a:extLst>
              <a:ext uri="{FF2B5EF4-FFF2-40B4-BE49-F238E27FC236}">
                <a16:creationId xmlns="" xmlns:a16="http://schemas.microsoft.com/office/drawing/2014/main" id="{AF840EB3-C09E-4A2E-9EF0-323EE30B9F29}"/>
              </a:ext>
            </a:extLst>
          </p:cNvPr>
          <p:cNvSpPr txBox="1"/>
          <p:nvPr/>
        </p:nvSpPr>
        <p:spPr>
          <a:xfrm>
            <a:off x="4922782" y="4422860"/>
            <a:ext cx="2235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>
                <a:solidFill>
                  <a:srgbClr val="284156"/>
                </a:solidFill>
                <a:latin typeface="Dubai Medium" panose="020B0603030403030204" pitchFamily="34" charset="-78"/>
              </a:rPr>
              <a:t>المهــارات</a:t>
            </a:r>
          </a:p>
        </p:txBody>
      </p:sp>
      <p:sp>
        <p:nvSpPr>
          <p:cNvPr id="730" name="مربع نص 729">
            <a:extLst>
              <a:ext uri="{FF2B5EF4-FFF2-40B4-BE49-F238E27FC236}">
                <a16:creationId xmlns="" xmlns:a16="http://schemas.microsoft.com/office/drawing/2014/main" id="{04988FD4-0C07-41A2-A0AC-11DDCE7B2BE8}"/>
              </a:ext>
            </a:extLst>
          </p:cNvPr>
          <p:cNvSpPr txBox="1"/>
          <p:nvPr/>
        </p:nvSpPr>
        <p:spPr>
          <a:xfrm>
            <a:off x="4922782" y="7785749"/>
            <a:ext cx="2235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>
                <a:solidFill>
                  <a:srgbClr val="284156"/>
                </a:solidFill>
                <a:latin typeface="Dubai Medium" panose="020B0603030403030204" pitchFamily="34" charset="-78"/>
              </a:rPr>
              <a:t>اللغـــات</a:t>
            </a:r>
          </a:p>
        </p:txBody>
      </p:sp>
      <p:sp>
        <p:nvSpPr>
          <p:cNvPr id="731" name="مربع نص 730">
            <a:extLst>
              <a:ext uri="{FF2B5EF4-FFF2-40B4-BE49-F238E27FC236}">
                <a16:creationId xmlns="" xmlns:a16="http://schemas.microsoft.com/office/drawing/2014/main" id="{A71D1279-5447-4FC7-BF8C-1943BA50534F}"/>
              </a:ext>
            </a:extLst>
          </p:cNvPr>
          <p:cNvSpPr txBox="1"/>
          <p:nvPr/>
        </p:nvSpPr>
        <p:spPr>
          <a:xfrm>
            <a:off x="1674825" y="9021928"/>
            <a:ext cx="223594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>
                <a:solidFill>
                  <a:srgbClr val="284156"/>
                </a:solidFill>
                <a:latin typeface="Dubai Medium" panose="020B0603030403030204" pitchFamily="34" charset="-78"/>
              </a:rPr>
              <a:t>الهــوايات</a:t>
            </a:r>
          </a:p>
        </p:txBody>
      </p:sp>
      <p:sp>
        <p:nvSpPr>
          <p:cNvPr id="738" name="مربع نص 737">
            <a:extLst>
              <a:ext uri="{FF2B5EF4-FFF2-40B4-BE49-F238E27FC236}">
                <a16:creationId xmlns="" xmlns:a16="http://schemas.microsoft.com/office/drawing/2014/main" id="{AE722F80-5B0F-4E20-8F45-92C59B03B460}"/>
              </a:ext>
            </a:extLst>
          </p:cNvPr>
          <p:cNvSpPr txBox="1"/>
          <p:nvPr/>
        </p:nvSpPr>
        <p:spPr>
          <a:xfrm>
            <a:off x="1445678" y="6990035"/>
            <a:ext cx="3115864" cy="33855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 rtl="1"/>
            <a:r>
              <a:rPr lang="ar-EG" sz="1600" b="1" dirty="0" smtClean="0">
                <a:solidFill>
                  <a:schemeClr val="bg1"/>
                </a:solidFill>
                <a:latin typeface="Dubai Medium" panose="020B0603030403030204" pitchFamily="34" charset="-78"/>
              </a:rPr>
              <a:t>الخبرات العملية</a:t>
            </a:r>
            <a:endParaRPr lang="ar-SA" sz="1600" b="1" dirty="0">
              <a:solidFill>
                <a:schemeClr val="bg1"/>
              </a:solidFill>
              <a:latin typeface="Dubai Medium" panose="020B0603030403030204" pitchFamily="34" charset="-78"/>
            </a:endParaRPr>
          </a:p>
        </p:txBody>
      </p:sp>
      <p:sp>
        <p:nvSpPr>
          <p:cNvPr id="739" name="مربع نص 738">
            <a:extLst>
              <a:ext uri="{FF2B5EF4-FFF2-40B4-BE49-F238E27FC236}">
                <a16:creationId xmlns="" xmlns:a16="http://schemas.microsoft.com/office/drawing/2014/main" id="{82ADB424-607F-4DB3-85E5-4F871E373221}"/>
              </a:ext>
            </a:extLst>
          </p:cNvPr>
          <p:cNvSpPr txBox="1"/>
          <p:nvPr/>
        </p:nvSpPr>
        <p:spPr>
          <a:xfrm>
            <a:off x="1430124" y="1875936"/>
            <a:ext cx="3115864" cy="33855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 rtl="1"/>
            <a:r>
              <a:rPr lang="ar-EG" sz="1600" b="1" dirty="0" smtClean="0">
                <a:solidFill>
                  <a:schemeClr val="bg1"/>
                </a:solidFill>
                <a:latin typeface="Dubai Medium" panose="020B0603030403030204" pitchFamily="34" charset="-78"/>
              </a:rPr>
              <a:t>المؤهلات التعليمية</a:t>
            </a:r>
            <a:endParaRPr lang="ar-SA" sz="1600" b="1" dirty="0">
              <a:solidFill>
                <a:schemeClr val="bg1"/>
              </a:solidFill>
              <a:latin typeface="Dubai Medium" panose="020B0603030403030204" pitchFamily="34" charset="-78"/>
            </a:endParaRPr>
          </a:p>
        </p:txBody>
      </p:sp>
      <p:grpSp>
        <p:nvGrpSpPr>
          <p:cNvPr id="89" name="رسم 2">
            <a:extLst>
              <a:ext uri="{FF2B5EF4-FFF2-40B4-BE49-F238E27FC236}">
                <a16:creationId xmlns="" xmlns:a16="http://schemas.microsoft.com/office/drawing/2014/main" id="{5F4A744B-E465-4701-A385-264EAB8F1F5A}"/>
              </a:ext>
            </a:extLst>
          </p:cNvPr>
          <p:cNvGrpSpPr/>
          <p:nvPr/>
        </p:nvGrpSpPr>
        <p:grpSpPr>
          <a:xfrm flipH="1">
            <a:off x="1288912" y="4408829"/>
            <a:ext cx="3301466" cy="377798"/>
            <a:chOff x="2945962" y="2232327"/>
            <a:chExt cx="3395528" cy="388562"/>
          </a:xfrm>
          <a:solidFill>
            <a:schemeClr val="accent1"/>
          </a:solidFill>
        </p:grpSpPr>
        <p:sp>
          <p:nvSpPr>
            <p:cNvPr id="90" name="شكل حر: شكل 648">
              <a:extLst>
                <a:ext uri="{FF2B5EF4-FFF2-40B4-BE49-F238E27FC236}">
                  <a16:creationId xmlns="" xmlns:a16="http://schemas.microsoft.com/office/drawing/2014/main" id="{888C27C7-998B-46D6-A386-DFDCAF2B81D8}"/>
                </a:ext>
              </a:extLst>
            </p:cNvPr>
            <p:cNvSpPr/>
            <p:nvPr/>
          </p:nvSpPr>
          <p:spPr>
            <a:xfrm>
              <a:off x="5003057" y="2232327"/>
              <a:ext cx="1338433" cy="388562"/>
            </a:xfrm>
            <a:custGeom>
              <a:avLst/>
              <a:gdLst>
                <a:gd name="connsiteX0" fmla="*/ 904106 w 1338433"/>
                <a:gd name="connsiteY0" fmla="*/ 388562 h 388562"/>
                <a:gd name="connsiteX1" fmla="*/ 1304097 w 1338433"/>
                <a:gd name="connsiteY1" fmla="*/ 388562 h 388562"/>
                <a:gd name="connsiteX2" fmla="*/ 1323144 w 1338433"/>
                <a:gd name="connsiteY2" fmla="*/ 318723 h 388562"/>
                <a:gd name="connsiteX3" fmla="*/ 399991 w 1338433"/>
                <a:gd name="connsiteY3" fmla="*/ 0 h 388562"/>
                <a:gd name="connsiteX4" fmla="*/ 0 w 1338433"/>
                <a:gd name="connsiteY4" fmla="*/ 0 h 388562"/>
                <a:gd name="connsiteX5" fmla="*/ 923153 w 1338433"/>
                <a:gd name="connsiteY5" fmla="*/ 318723 h 388562"/>
                <a:gd name="connsiteX6" fmla="*/ 904106 w 1338433"/>
                <a:gd name="connsiteY6" fmla="*/ 388562 h 38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8433" h="388562">
                  <a:moveTo>
                    <a:pt x="904106" y="388562"/>
                  </a:moveTo>
                  <a:lnTo>
                    <a:pt x="1304097" y="388562"/>
                  </a:lnTo>
                  <a:cubicBezTo>
                    <a:pt x="1338381" y="388562"/>
                    <a:pt x="1351080" y="340310"/>
                    <a:pt x="1323144" y="318723"/>
                  </a:cubicBezTo>
                  <a:cubicBezTo>
                    <a:pt x="1173306" y="206979"/>
                    <a:pt x="835536" y="0"/>
                    <a:pt x="399991" y="0"/>
                  </a:cubicBezTo>
                  <a:lnTo>
                    <a:pt x="0" y="0"/>
                  </a:lnTo>
                  <a:cubicBezTo>
                    <a:pt x="435545" y="0"/>
                    <a:pt x="772045" y="206979"/>
                    <a:pt x="923153" y="318723"/>
                  </a:cubicBezTo>
                  <a:cubicBezTo>
                    <a:pt x="951089" y="340310"/>
                    <a:pt x="937121" y="388562"/>
                    <a:pt x="904106" y="388562"/>
                  </a:cubicBezTo>
                  <a:close/>
                </a:path>
              </a:pathLst>
            </a:custGeom>
            <a:solidFill>
              <a:srgbClr val="08B1E4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  <p:sp>
          <p:nvSpPr>
            <p:cNvPr id="91" name="شكل حر: شكل 649">
              <a:extLst>
                <a:ext uri="{FF2B5EF4-FFF2-40B4-BE49-F238E27FC236}">
                  <a16:creationId xmlns="" xmlns:a16="http://schemas.microsoft.com/office/drawing/2014/main" id="{6EB232D5-A006-47EF-9AA7-29EF031773A9}"/>
                </a:ext>
              </a:extLst>
            </p:cNvPr>
            <p:cNvSpPr/>
            <p:nvPr/>
          </p:nvSpPr>
          <p:spPr>
            <a:xfrm>
              <a:off x="2945962" y="2232327"/>
              <a:ext cx="2995538" cy="388562"/>
            </a:xfrm>
            <a:custGeom>
              <a:avLst/>
              <a:gdLst>
                <a:gd name="connsiteX0" fmla="*/ 1545361 w 2995538"/>
                <a:gd name="connsiteY0" fmla="*/ 388562 h 388562"/>
                <a:gd name="connsiteX1" fmla="*/ 1667263 w 2995538"/>
                <a:gd name="connsiteY1" fmla="*/ 388562 h 388562"/>
                <a:gd name="connsiteX2" fmla="*/ 1945352 w 2995538"/>
                <a:gd name="connsiteY2" fmla="*/ 388562 h 388562"/>
                <a:gd name="connsiteX3" fmla="*/ 2067253 w 2995538"/>
                <a:gd name="connsiteY3" fmla="*/ 388562 h 388562"/>
                <a:gd name="connsiteX4" fmla="*/ 2961201 w 2995538"/>
                <a:gd name="connsiteY4" fmla="*/ 388562 h 388562"/>
                <a:gd name="connsiteX5" fmla="*/ 2980248 w 2995538"/>
                <a:gd name="connsiteY5" fmla="*/ 318723 h 388562"/>
                <a:gd name="connsiteX6" fmla="*/ 2057095 w 2995538"/>
                <a:gd name="connsiteY6" fmla="*/ 0 h 388562"/>
                <a:gd name="connsiteX7" fmla="*/ 0 w 2995538"/>
                <a:gd name="connsiteY7" fmla="*/ 0 h 388562"/>
                <a:gd name="connsiteX8" fmla="*/ 0 w 2995538"/>
                <a:gd name="connsiteY8" fmla="*/ 388562 h 388562"/>
                <a:gd name="connsiteX9" fmla="*/ 1545361 w 2995538"/>
                <a:gd name="connsiteY9" fmla="*/ 388562 h 388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95538" h="388562">
                  <a:moveTo>
                    <a:pt x="1545361" y="388562"/>
                  </a:moveTo>
                  <a:lnTo>
                    <a:pt x="1667263" y="388562"/>
                  </a:lnTo>
                  <a:lnTo>
                    <a:pt x="1945352" y="388562"/>
                  </a:lnTo>
                  <a:lnTo>
                    <a:pt x="2067253" y="388562"/>
                  </a:lnTo>
                  <a:lnTo>
                    <a:pt x="2961201" y="388562"/>
                  </a:lnTo>
                  <a:cubicBezTo>
                    <a:pt x="2995486" y="388562"/>
                    <a:pt x="3008184" y="340310"/>
                    <a:pt x="2980248" y="318723"/>
                  </a:cubicBezTo>
                  <a:cubicBezTo>
                    <a:pt x="2830410" y="206979"/>
                    <a:pt x="2492640" y="0"/>
                    <a:pt x="2057095" y="0"/>
                  </a:cubicBezTo>
                  <a:lnTo>
                    <a:pt x="0" y="0"/>
                  </a:lnTo>
                  <a:lnTo>
                    <a:pt x="0" y="388562"/>
                  </a:lnTo>
                  <a:lnTo>
                    <a:pt x="1545361" y="388562"/>
                  </a:lnTo>
                  <a:close/>
                </a:path>
              </a:pathLst>
            </a:custGeom>
            <a:solidFill>
              <a:srgbClr val="284156"/>
            </a:solidFill>
            <a:ln w="12695" cap="flat">
              <a:noFill/>
              <a:prstDash val="solid"/>
              <a:miter/>
            </a:ln>
          </p:spPr>
          <p:txBody>
            <a:bodyPr rtlCol="1" anchor="ctr"/>
            <a:lstStyle/>
            <a:p>
              <a:endParaRPr lang="ar-SA" dirty="0">
                <a:latin typeface="Dubai" panose="020B0503030403030204" pitchFamily="34" charset="-78"/>
                <a:cs typeface="Dubai" panose="020B0503030403030204" pitchFamily="34" charset="-78"/>
              </a:endParaRPr>
            </a:p>
          </p:txBody>
        </p:sp>
      </p:grpSp>
      <p:sp>
        <p:nvSpPr>
          <p:cNvPr id="92" name="مربع نص 91">
            <a:extLst>
              <a:ext uri="{FF2B5EF4-FFF2-40B4-BE49-F238E27FC236}">
                <a16:creationId xmlns="" xmlns:a16="http://schemas.microsoft.com/office/drawing/2014/main" id="{82ADB424-607F-4DB3-85E5-4F871E373221}"/>
              </a:ext>
            </a:extLst>
          </p:cNvPr>
          <p:cNvSpPr txBox="1"/>
          <p:nvPr/>
        </p:nvSpPr>
        <p:spPr>
          <a:xfrm>
            <a:off x="1445678" y="4456712"/>
            <a:ext cx="3115864" cy="338554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 rtl="1"/>
            <a:r>
              <a:rPr lang="ar-EG" sz="1600" b="1" dirty="0">
                <a:solidFill>
                  <a:schemeClr val="bg1"/>
                </a:solidFill>
                <a:latin typeface="Dubai Medium" panose="020B0603030403030204" pitchFamily="34" charset="-78"/>
              </a:rPr>
              <a:t>الدورات التدريبية</a:t>
            </a:r>
            <a:endParaRPr lang="ar-SA" sz="1600" b="1" dirty="0">
              <a:solidFill>
                <a:schemeClr val="bg1"/>
              </a:solidFill>
              <a:latin typeface="Dubai Medium" panose="020B0603030403030204" pitchFamily="34" charset="-78"/>
            </a:endParaRPr>
          </a:p>
        </p:txBody>
      </p:sp>
      <p:sp>
        <p:nvSpPr>
          <p:cNvPr id="93" name="مربع نص 92">
            <a:extLst>
              <a:ext uri="{FF2B5EF4-FFF2-40B4-BE49-F238E27FC236}">
                <a16:creationId xmlns="" xmlns:a16="http://schemas.microsoft.com/office/drawing/2014/main" id="{B1EA72C7-A091-4891-9FFD-4C554C0AA648}"/>
              </a:ext>
            </a:extLst>
          </p:cNvPr>
          <p:cNvSpPr txBox="1"/>
          <p:nvPr/>
        </p:nvSpPr>
        <p:spPr>
          <a:xfrm>
            <a:off x="311127" y="4931958"/>
            <a:ext cx="4299622" cy="1815882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marL="285750" indent="-285750" algn="justLow" rtl="1">
              <a:buFont typeface="Arial" pitchFamily="34" charset="0"/>
              <a:buChar char="•"/>
            </a:pPr>
            <a:r>
              <a:rPr lang="ar-EG" sz="1600" b="1" dirty="0" smtClean="0">
                <a:latin typeface="Dubai Light" panose="020B0303030403030204" pitchFamily="34" charset="-78"/>
              </a:rPr>
              <a:t>الحصول علي شهادة </a:t>
            </a:r>
            <a:r>
              <a:rPr lang="en-US" sz="1600" b="1" dirty="0" err="1" smtClean="0">
                <a:latin typeface="Dubai Light" panose="020B0303030403030204" pitchFamily="34" charset="-78"/>
              </a:rPr>
              <a:t>Teoffl</a:t>
            </a:r>
            <a:endParaRPr lang="en-US" sz="1600" b="1" dirty="0" smtClean="0">
              <a:latin typeface="Dubai Light" panose="020B0303030403030204" pitchFamily="34" charset="-78"/>
            </a:endParaRPr>
          </a:p>
          <a:p>
            <a:pPr marL="285750" indent="-285750" algn="justLow" rtl="1">
              <a:buFont typeface="Arial" pitchFamily="34" charset="0"/>
              <a:buChar char="•"/>
            </a:pPr>
            <a:r>
              <a:rPr lang="ar-EG" sz="1600" b="1" dirty="0" smtClean="0">
                <a:latin typeface="Dubai Light" panose="020B0303030403030204" pitchFamily="34" charset="-78"/>
              </a:rPr>
              <a:t>الحصول </a:t>
            </a:r>
            <a:r>
              <a:rPr lang="ar-EG" sz="1600" b="1" dirty="0">
                <a:latin typeface="Dubai Light" panose="020B0303030403030204" pitchFamily="34" charset="-78"/>
              </a:rPr>
              <a:t>على دورة </a:t>
            </a:r>
            <a:r>
              <a:rPr lang="en-US" sz="1600" b="1" dirty="0">
                <a:latin typeface="Dubai Light" panose="020B0303030403030204" pitchFamily="34" charset="-78"/>
              </a:rPr>
              <a:t>ICTP</a:t>
            </a:r>
          </a:p>
          <a:p>
            <a:pPr marL="285750" indent="-285750" algn="justLow" rtl="1">
              <a:buFont typeface="Arial" pitchFamily="34" charset="0"/>
              <a:buChar char="•"/>
            </a:pPr>
            <a:r>
              <a:rPr lang="ar-EG" sz="1600" b="1" dirty="0">
                <a:latin typeface="Dubai Light" panose="020B0303030403030204" pitchFamily="34" charset="-78"/>
              </a:rPr>
              <a:t>الحصول على </a:t>
            </a:r>
            <a:r>
              <a:rPr lang="ar-EG" sz="1600" b="1" dirty="0" smtClean="0">
                <a:latin typeface="Dubai Light" panose="020B0303030403030204" pitchFamily="34" charset="-78"/>
              </a:rPr>
              <a:t>دورة </a:t>
            </a:r>
            <a:r>
              <a:rPr lang="en-US" sz="1600" b="1" dirty="0" smtClean="0">
                <a:latin typeface="Dubai Light" panose="020B0303030403030204" pitchFamily="34" charset="-78"/>
              </a:rPr>
              <a:t>End not </a:t>
            </a:r>
            <a:endParaRPr lang="en-US" sz="1600" b="1" dirty="0" smtClean="0">
              <a:latin typeface="Dubai Light" panose="020B0303030403030204" pitchFamily="34" charset="-78"/>
            </a:endParaRPr>
          </a:p>
          <a:p>
            <a:pPr marL="285750" indent="-285750" algn="justLow" rtl="1">
              <a:buFont typeface="Arial" pitchFamily="34" charset="0"/>
              <a:buChar char="•"/>
            </a:pPr>
            <a:r>
              <a:rPr lang="ar-EG" sz="1600" b="1" dirty="0">
                <a:latin typeface="Dubai Light" panose="020B0303030403030204" pitchFamily="34" charset="-78"/>
              </a:rPr>
              <a:t>الحصول على </a:t>
            </a:r>
            <a:r>
              <a:rPr lang="ar-EG" sz="1600" b="1" dirty="0" smtClean="0">
                <a:latin typeface="Dubai Light" panose="020B0303030403030204" pitchFamily="34" charset="-78"/>
              </a:rPr>
              <a:t>دورة </a:t>
            </a:r>
            <a:r>
              <a:rPr lang="en-US" sz="1600" b="1" dirty="0" err="1" smtClean="0">
                <a:latin typeface="Dubai Light" panose="020B0303030403030204" pitchFamily="34" charset="-78"/>
              </a:rPr>
              <a:t>Spss</a:t>
            </a:r>
            <a:r>
              <a:rPr lang="en-US" sz="1600" b="1" dirty="0" smtClean="0">
                <a:latin typeface="Dubai Light" panose="020B0303030403030204" pitchFamily="34" charset="-78"/>
              </a:rPr>
              <a:t> </a:t>
            </a:r>
          </a:p>
          <a:p>
            <a:pPr marL="285750" indent="-285750" algn="justLow" rtl="1">
              <a:buFont typeface="Arial" pitchFamily="34" charset="0"/>
              <a:buChar char="•"/>
            </a:pPr>
            <a:r>
              <a:rPr lang="ar-EG" sz="1600" b="1" dirty="0">
                <a:latin typeface="Dubai Light" panose="020B0303030403030204" pitchFamily="34" charset="-78"/>
              </a:rPr>
              <a:t>الحصول على </a:t>
            </a:r>
            <a:r>
              <a:rPr lang="ar-EG" sz="1600" b="1" dirty="0" smtClean="0">
                <a:latin typeface="Dubai Light" panose="020B0303030403030204" pitchFamily="34" charset="-78"/>
              </a:rPr>
              <a:t>دورة</a:t>
            </a:r>
            <a:r>
              <a:rPr lang="ar-EG" sz="1600" b="1" dirty="0">
                <a:latin typeface="Dubai Light" panose="020B0303030403030204" pitchFamily="34" charset="-78"/>
              </a:rPr>
              <a:t> </a:t>
            </a:r>
            <a:r>
              <a:rPr lang="ar-EG" sz="1600" b="1" dirty="0" smtClean="0">
                <a:latin typeface="Dubai Light" panose="020B0303030403030204" pitchFamily="34" charset="-78"/>
              </a:rPr>
              <a:t>التحول الرقمي </a:t>
            </a:r>
          </a:p>
          <a:p>
            <a:pPr marL="285750" indent="-285750" algn="justLow" rtl="1">
              <a:buFont typeface="Arial" pitchFamily="34" charset="0"/>
              <a:buChar char="•"/>
            </a:pPr>
            <a:r>
              <a:rPr lang="ar-EG" sz="1600" b="1" dirty="0">
                <a:latin typeface="Dubai Light" panose="020B0303030403030204" pitchFamily="34" charset="-78"/>
              </a:rPr>
              <a:t>الحصول على </a:t>
            </a:r>
            <a:r>
              <a:rPr lang="ar-EG" sz="1600" b="1" dirty="0" smtClean="0">
                <a:latin typeface="Dubai Light" panose="020B0303030403030204" pitchFamily="34" charset="-78"/>
              </a:rPr>
              <a:t>دورة التنمية البشرية </a:t>
            </a:r>
          </a:p>
          <a:p>
            <a:pPr marL="285750" indent="-285750" algn="justLow" rtl="1">
              <a:buFont typeface="Arial" pitchFamily="34" charset="0"/>
              <a:buChar char="•"/>
            </a:pPr>
            <a:r>
              <a:rPr lang="ar-EG" sz="1600" b="1" dirty="0">
                <a:latin typeface="Dubai Light" panose="020B0303030403030204" pitchFamily="34" charset="-78"/>
              </a:rPr>
              <a:t>الحصول على </a:t>
            </a:r>
            <a:r>
              <a:rPr lang="ar-EG" sz="1600" b="1" dirty="0" smtClean="0">
                <a:latin typeface="Dubai Light" panose="020B0303030403030204" pitchFamily="34" charset="-78"/>
              </a:rPr>
              <a:t>دورة اخلاقيات البحث العلمي  </a:t>
            </a:r>
            <a:endParaRPr lang="ar-EG" sz="1600" b="1" dirty="0" smtClean="0">
              <a:latin typeface="Dubai Light" panose="020B0303030403030204" pitchFamily="34" charset="-78"/>
            </a:endParaRPr>
          </a:p>
        </p:txBody>
      </p:sp>
      <p:sp>
        <p:nvSpPr>
          <p:cNvPr id="94" name="شكل حر: شكل 671">
            <a:extLst>
              <a:ext uri="{FF2B5EF4-FFF2-40B4-BE49-F238E27FC236}">
                <a16:creationId xmlns="" xmlns:a16="http://schemas.microsoft.com/office/drawing/2014/main" id="{304EFBB7-7B83-4F89-BD30-91BDA429DFAE}"/>
              </a:ext>
            </a:extLst>
          </p:cNvPr>
          <p:cNvSpPr/>
          <p:nvPr/>
        </p:nvSpPr>
        <p:spPr>
          <a:xfrm flipH="1">
            <a:off x="7219148" y="5201539"/>
            <a:ext cx="7207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8 h 83807"/>
              <a:gd name="connsiteX3" fmla="*/ 831727 w 874108"/>
              <a:gd name="connsiteY3" fmla="*/ 83808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8"/>
                  <a:pt x="41904" y="83808"/>
                </a:cubicBezTo>
                <a:lnTo>
                  <a:pt x="831727" y="83808"/>
                </a:lnTo>
                <a:cubicBezTo>
                  <a:pt x="845695" y="83808"/>
                  <a:pt x="857123" y="77459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 dirty="0"/>
          </a:p>
        </p:txBody>
      </p:sp>
      <p:sp>
        <p:nvSpPr>
          <p:cNvPr id="95" name="شكل حر: شكل 671">
            <a:extLst>
              <a:ext uri="{FF2B5EF4-FFF2-40B4-BE49-F238E27FC236}">
                <a16:creationId xmlns="" xmlns:a16="http://schemas.microsoft.com/office/drawing/2014/main" id="{304EFBB7-7B83-4F89-BD30-91BDA429DFAE}"/>
              </a:ext>
            </a:extLst>
          </p:cNvPr>
          <p:cNvSpPr/>
          <p:nvPr/>
        </p:nvSpPr>
        <p:spPr>
          <a:xfrm flipH="1">
            <a:off x="7219148" y="5479335"/>
            <a:ext cx="7207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8 h 83807"/>
              <a:gd name="connsiteX3" fmla="*/ 831727 w 874108"/>
              <a:gd name="connsiteY3" fmla="*/ 83808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8"/>
                  <a:pt x="41904" y="83808"/>
                </a:cubicBezTo>
                <a:lnTo>
                  <a:pt x="831727" y="83808"/>
                </a:lnTo>
                <a:cubicBezTo>
                  <a:pt x="845695" y="83808"/>
                  <a:pt x="857123" y="77459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 dirty="0"/>
          </a:p>
        </p:txBody>
      </p:sp>
      <p:sp>
        <p:nvSpPr>
          <p:cNvPr id="96" name="شكل حر: شكل 671">
            <a:extLst>
              <a:ext uri="{FF2B5EF4-FFF2-40B4-BE49-F238E27FC236}">
                <a16:creationId xmlns="" xmlns:a16="http://schemas.microsoft.com/office/drawing/2014/main" id="{304EFBB7-7B83-4F89-BD30-91BDA429DFAE}"/>
              </a:ext>
            </a:extLst>
          </p:cNvPr>
          <p:cNvSpPr/>
          <p:nvPr/>
        </p:nvSpPr>
        <p:spPr>
          <a:xfrm flipH="1">
            <a:off x="7219148" y="5924318"/>
            <a:ext cx="7207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8 h 83807"/>
              <a:gd name="connsiteX3" fmla="*/ 831727 w 874108"/>
              <a:gd name="connsiteY3" fmla="*/ 83808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8"/>
                  <a:pt x="41904" y="83808"/>
                </a:cubicBezTo>
                <a:lnTo>
                  <a:pt x="831727" y="83808"/>
                </a:lnTo>
                <a:cubicBezTo>
                  <a:pt x="845695" y="83808"/>
                  <a:pt x="857123" y="77459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 dirty="0"/>
          </a:p>
        </p:txBody>
      </p:sp>
      <p:sp>
        <p:nvSpPr>
          <p:cNvPr id="97" name="مربع نص 96">
            <a:extLst>
              <a:ext uri="{FF2B5EF4-FFF2-40B4-BE49-F238E27FC236}">
                <a16:creationId xmlns="" xmlns:a16="http://schemas.microsoft.com/office/drawing/2014/main" id="{C37966D1-244C-4BBF-B22F-ED30EF450210}"/>
              </a:ext>
            </a:extLst>
          </p:cNvPr>
          <p:cNvSpPr txBox="1"/>
          <p:nvPr/>
        </p:nvSpPr>
        <p:spPr>
          <a:xfrm>
            <a:off x="4915631" y="5096312"/>
            <a:ext cx="2301751" cy="276999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EG" sz="1200" b="1" dirty="0" smtClean="0">
                <a:latin typeface="Dubai Light" panose="020B0303030403030204" pitchFamily="34" charset="-78"/>
              </a:rPr>
              <a:t>إجادة الأسلوب في التعامل مع الآخرين</a:t>
            </a:r>
            <a:endParaRPr lang="ar-SA" sz="1200" b="1" dirty="0">
              <a:latin typeface="Dubai Light" panose="020B0303030403030204" pitchFamily="34" charset="-78"/>
            </a:endParaRPr>
          </a:p>
        </p:txBody>
      </p:sp>
      <p:sp>
        <p:nvSpPr>
          <p:cNvPr id="98" name="مربع نص 97">
            <a:extLst>
              <a:ext uri="{FF2B5EF4-FFF2-40B4-BE49-F238E27FC236}">
                <a16:creationId xmlns="" xmlns:a16="http://schemas.microsoft.com/office/drawing/2014/main" id="{C37966D1-244C-4BBF-B22F-ED30EF450210}"/>
              </a:ext>
            </a:extLst>
          </p:cNvPr>
          <p:cNvSpPr txBox="1"/>
          <p:nvPr/>
        </p:nvSpPr>
        <p:spPr>
          <a:xfrm>
            <a:off x="4915631" y="5354261"/>
            <a:ext cx="2301751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EG" sz="1200" b="1" dirty="0" smtClean="0">
                <a:latin typeface="Dubai Light" panose="020B0303030403030204" pitchFamily="34" charset="-78"/>
              </a:rPr>
              <a:t>القدرة على الأداء تحت ضغط العمل وسرعة التأقلم مع فريق العمل</a:t>
            </a:r>
            <a:endParaRPr lang="ar-SA" sz="1200" b="1" dirty="0">
              <a:latin typeface="Dubai Light" panose="020B0303030403030204" pitchFamily="34" charset="-78"/>
            </a:endParaRPr>
          </a:p>
        </p:txBody>
      </p:sp>
      <p:sp>
        <p:nvSpPr>
          <p:cNvPr id="102" name="مربع نص 101">
            <a:extLst>
              <a:ext uri="{FF2B5EF4-FFF2-40B4-BE49-F238E27FC236}">
                <a16:creationId xmlns="" xmlns:a16="http://schemas.microsoft.com/office/drawing/2014/main" id="{C37966D1-244C-4BBF-B22F-ED30EF450210}"/>
              </a:ext>
            </a:extLst>
          </p:cNvPr>
          <p:cNvSpPr txBox="1"/>
          <p:nvPr/>
        </p:nvSpPr>
        <p:spPr>
          <a:xfrm>
            <a:off x="4915631" y="5784209"/>
            <a:ext cx="2301751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EG" sz="1200" b="1" dirty="0" err="1" smtClean="0">
                <a:latin typeface="Dubai Light" panose="020B0303030403030204" pitchFamily="34" charset="-78"/>
              </a:rPr>
              <a:t>إحترام</a:t>
            </a:r>
            <a:r>
              <a:rPr lang="ar-EG" sz="1200" b="1" dirty="0" smtClean="0">
                <a:latin typeface="Dubai Light" panose="020B0303030403030204" pitchFamily="34" charset="-78"/>
              </a:rPr>
              <a:t> المديرين والمشرفين في العمل والتعاون معًا لإنجاح العمل</a:t>
            </a:r>
            <a:endParaRPr lang="ar-SA" sz="1200" b="1" dirty="0">
              <a:latin typeface="Dubai Light" panose="020B0303030403030204" pitchFamily="34" charset="-78"/>
            </a:endParaRPr>
          </a:p>
        </p:txBody>
      </p:sp>
      <p:sp>
        <p:nvSpPr>
          <p:cNvPr id="104" name="شكل حر: شكل 671">
            <a:extLst>
              <a:ext uri="{FF2B5EF4-FFF2-40B4-BE49-F238E27FC236}">
                <a16:creationId xmlns="" xmlns:a16="http://schemas.microsoft.com/office/drawing/2014/main" id="{304EFBB7-7B83-4F89-BD30-91BDA429DFAE}"/>
              </a:ext>
            </a:extLst>
          </p:cNvPr>
          <p:cNvSpPr/>
          <p:nvPr/>
        </p:nvSpPr>
        <p:spPr>
          <a:xfrm flipH="1">
            <a:off x="7219148" y="6318200"/>
            <a:ext cx="7207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8 h 83807"/>
              <a:gd name="connsiteX3" fmla="*/ 831727 w 874108"/>
              <a:gd name="connsiteY3" fmla="*/ 83808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8"/>
                  <a:pt x="41904" y="83808"/>
                </a:cubicBezTo>
                <a:lnTo>
                  <a:pt x="831727" y="83808"/>
                </a:lnTo>
                <a:cubicBezTo>
                  <a:pt x="845695" y="83808"/>
                  <a:pt x="857123" y="77459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 dirty="0"/>
          </a:p>
        </p:txBody>
      </p:sp>
      <p:sp>
        <p:nvSpPr>
          <p:cNvPr id="105" name="شكل حر: شكل 671">
            <a:extLst>
              <a:ext uri="{FF2B5EF4-FFF2-40B4-BE49-F238E27FC236}">
                <a16:creationId xmlns="" xmlns:a16="http://schemas.microsoft.com/office/drawing/2014/main" id="{304EFBB7-7B83-4F89-BD30-91BDA429DFAE}"/>
              </a:ext>
            </a:extLst>
          </p:cNvPr>
          <p:cNvSpPr/>
          <p:nvPr/>
        </p:nvSpPr>
        <p:spPr>
          <a:xfrm flipH="1">
            <a:off x="7219148" y="6768805"/>
            <a:ext cx="7207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8 h 83807"/>
              <a:gd name="connsiteX3" fmla="*/ 831727 w 874108"/>
              <a:gd name="connsiteY3" fmla="*/ 83808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8"/>
                  <a:pt x="41904" y="83808"/>
                </a:cubicBezTo>
                <a:lnTo>
                  <a:pt x="831727" y="83808"/>
                </a:lnTo>
                <a:cubicBezTo>
                  <a:pt x="845695" y="83808"/>
                  <a:pt x="857123" y="77459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 dirty="0"/>
          </a:p>
        </p:txBody>
      </p:sp>
      <p:sp>
        <p:nvSpPr>
          <p:cNvPr id="107" name="مربع نص 106">
            <a:extLst>
              <a:ext uri="{FF2B5EF4-FFF2-40B4-BE49-F238E27FC236}">
                <a16:creationId xmlns="" xmlns:a16="http://schemas.microsoft.com/office/drawing/2014/main" id="{C37966D1-244C-4BBF-B22F-ED30EF450210}"/>
              </a:ext>
            </a:extLst>
          </p:cNvPr>
          <p:cNvSpPr txBox="1"/>
          <p:nvPr/>
        </p:nvSpPr>
        <p:spPr>
          <a:xfrm>
            <a:off x="4915631" y="6206364"/>
            <a:ext cx="2301751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EG" sz="1200" b="1" dirty="0" smtClean="0">
                <a:latin typeface="Dubai Light" panose="020B0303030403030204" pitchFamily="34" charset="-78"/>
              </a:rPr>
              <a:t>التمتع بقدرة جيدة على بناء العلاقات </a:t>
            </a:r>
            <a:r>
              <a:rPr lang="ar-EG" sz="1200" b="1" dirty="0" err="1" smtClean="0">
                <a:latin typeface="Dubai Light" panose="020B0303030403030204" pitchFamily="34" charset="-78"/>
              </a:rPr>
              <a:t>الإجتماعية</a:t>
            </a:r>
            <a:r>
              <a:rPr lang="ar-EG" sz="1200" b="1" dirty="0" smtClean="0">
                <a:latin typeface="Dubai Light" panose="020B0303030403030204" pitchFamily="34" charset="-78"/>
              </a:rPr>
              <a:t> في العمل</a:t>
            </a:r>
            <a:endParaRPr lang="ar-SA" sz="1200" b="1" dirty="0">
              <a:latin typeface="Dubai Light" panose="020B0303030403030204" pitchFamily="34" charset="-78"/>
            </a:endParaRPr>
          </a:p>
        </p:txBody>
      </p:sp>
      <p:sp>
        <p:nvSpPr>
          <p:cNvPr id="108" name="مربع نص 107">
            <a:extLst>
              <a:ext uri="{FF2B5EF4-FFF2-40B4-BE49-F238E27FC236}">
                <a16:creationId xmlns="" xmlns:a16="http://schemas.microsoft.com/office/drawing/2014/main" id="{C37966D1-244C-4BBF-B22F-ED30EF450210}"/>
              </a:ext>
            </a:extLst>
          </p:cNvPr>
          <p:cNvSpPr txBox="1"/>
          <p:nvPr/>
        </p:nvSpPr>
        <p:spPr>
          <a:xfrm>
            <a:off x="4915631" y="6651896"/>
            <a:ext cx="2301751" cy="461665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Low" rtl="1"/>
            <a:r>
              <a:rPr lang="ar-EG" sz="1200" b="1" dirty="0" smtClean="0">
                <a:latin typeface="Dubai Light" panose="020B0303030403030204" pitchFamily="34" charset="-78"/>
              </a:rPr>
              <a:t>القدرة على تطوير الذات والدقة </a:t>
            </a:r>
            <a:r>
              <a:rPr lang="ar-EG" sz="1200" b="1" dirty="0" err="1" smtClean="0">
                <a:latin typeface="Dubai Light" panose="020B0303030403030204" pitchFamily="34" charset="-78"/>
              </a:rPr>
              <a:t>والإنضباط</a:t>
            </a:r>
            <a:r>
              <a:rPr lang="ar-EG" sz="1200" b="1" dirty="0" smtClean="0">
                <a:latin typeface="Dubai Light" panose="020B0303030403030204" pitchFamily="34" charset="-78"/>
              </a:rPr>
              <a:t> في العمل</a:t>
            </a:r>
            <a:endParaRPr lang="ar-SA" sz="1200" b="1" dirty="0">
              <a:latin typeface="Dubai Light" panose="020B0303030403030204" pitchFamily="34" charset="-78"/>
            </a:endParaRPr>
          </a:p>
        </p:txBody>
      </p:sp>
      <p:sp>
        <p:nvSpPr>
          <p:cNvPr id="109" name="شكل حر: شكل 671">
            <a:extLst>
              <a:ext uri="{FF2B5EF4-FFF2-40B4-BE49-F238E27FC236}">
                <a16:creationId xmlns="" xmlns:a16="http://schemas.microsoft.com/office/drawing/2014/main" id="{304EFBB7-7B83-4F89-BD30-91BDA429DFAE}"/>
              </a:ext>
            </a:extLst>
          </p:cNvPr>
          <p:cNvSpPr/>
          <p:nvPr/>
        </p:nvSpPr>
        <p:spPr>
          <a:xfrm flipH="1">
            <a:off x="7219148" y="7218504"/>
            <a:ext cx="72074" cy="81485"/>
          </a:xfrm>
          <a:custGeom>
            <a:avLst/>
            <a:gdLst>
              <a:gd name="connsiteX0" fmla="*/ 0 w 874108"/>
              <a:gd name="connsiteY0" fmla="*/ 41904 h 83807"/>
              <a:gd name="connsiteX1" fmla="*/ 0 w 874108"/>
              <a:gd name="connsiteY1" fmla="*/ 41904 h 83807"/>
              <a:gd name="connsiteX2" fmla="*/ 41904 w 874108"/>
              <a:gd name="connsiteY2" fmla="*/ 83808 h 83807"/>
              <a:gd name="connsiteX3" fmla="*/ 831727 w 874108"/>
              <a:gd name="connsiteY3" fmla="*/ 83808 h 83807"/>
              <a:gd name="connsiteX4" fmla="*/ 866012 w 874108"/>
              <a:gd name="connsiteY4" fmla="*/ 66030 h 83807"/>
              <a:gd name="connsiteX5" fmla="*/ 866012 w 874108"/>
              <a:gd name="connsiteY5" fmla="*/ 66030 h 83807"/>
              <a:gd name="connsiteX6" fmla="*/ 831727 w 874108"/>
              <a:gd name="connsiteY6" fmla="*/ 0 h 83807"/>
              <a:gd name="connsiteX7" fmla="*/ 41904 w 874108"/>
              <a:gd name="connsiteY7" fmla="*/ 0 h 83807"/>
              <a:gd name="connsiteX8" fmla="*/ 0 w 874108"/>
              <a:gd name="connsiteY8" fmla="*/ 41904 h 83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4108" h="83807">
                <a:moveTo>
                  <a:pt x="0" y="41904"/>
                </a:moveTo>
                <a:lnTo>
                  <a:pt x="0" y="41904"/>
                </a:lnTo>
                <a:cubicBezTo>
                  <a:pt x="0" y="64760"/>
                  <a:pt x="19047" y="83808"/>
                  <a:pt x="41904" y="83808"/>
                </a:cubicBezTo>
                <a:lnTo>
                  <a:pt x="831727" y="83808"/>
                </a:lnTo>
                <a:cubicBezTo>
                  <a:pt x="845695" y="83808"/>
                  <a:pt x="857123" y="77459"/>
                  <a:pt x="866012" y="66030"/>
                </a:cubicBezTo>
                <a:lnTo>
                  <a:pt x="866012" y="66030"/>
                </a:lnTo>
                <a:cubicBezTo>
                  <a:pt x="886329" y="38094"/>
                  <a:pt x="866012" y="0"/>
                  <a:pt x="831727" y="0"/>
                </a:cubicBezTo>
                <a:lnTo>
                  <a:pt x="41904" y="0"/>
                </a:lnTo>
                <a:cubicBezTo>
                  <a:pt x="19047" y="1270"/>
                  <a:pt x="0" y="19047"/>
                  <a:pt x="0" y="41904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 dirty="0"/>
          </a:p>
        </p:txBody>
      </p:sp>
      <p:sp>
        <p:nvSpPr>
          <p:cNvPr id="112" name="مربع نص 111">
            <a:extLst>
              <a:ext uri="{FF2B5EF4-FFF2-40B4-BE49-F238E27FC236}">
                <a16:creationId xmlns="" xmlns:a16="http://schemas.microsoft.com/office/drawing/2014/main" id="{C37966D1-244C-4BBF-B22F-ED30EF450210}"/>
              </a:ext>
            </a:extLst>
          </p:cNvPr>
          <p:cNvSpPr txBox="1"/>
          <p:nvPr/>
        </p:nvSpPr>
        <p:spPr>
          <a:xfrm>
            <a:off x="4915631" y="7088570"/>
            <a:ext cx="2301751" cy="276999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/>
            <a:r>
              <a:rPr lang="ar-EG" sz="1200" b="1" dirty="0" err="1" smtClean="0">
                <a:latin typeface="Dubai Light" panose="020B0303030403030204" pitchFamily="34" charset="-78"/>
              </a:rPr>
              <a:t>إيجادة</a:t>
            </a:r>
            <a:r>
              <a:rPr lang="ar-EG" sz="1200" b="1" dirty="0" smtClean="0">
                <a:latin typeface="Dubai Light" panose="020B0303030403030204" pitchFamily="34" charset="-78"/>
              </a:rPr>
              <a:t> </a:t>
            </a:r>
            <a:r>
              <a:rPr lang="ar-EG" sz="1200" b="1" dirty="0" err="1" smtClean="0">
                <a:latin typeface="Dubai Light" panose="020B0303030403030204" pitchFamily="34" charset="-78"/>
              </a:rPr>
              <a:t>إستخدام</a:t>
            </a:r>
            <a:r>
              <a:rPr lang="ar-EG" sz="1200" b="1" dirty="0" smtClean="0">
                <a:latin typeface="Dubai Light" panose="020B0303030403030204" pitchFamily="34" charset="-78"/>
              </a:rPr>
              <a:t> الحاسب الآلي</a:t>
            </a:r>
            <a:endParaRPr lang="ar-SA" sz="1200" b="1" dirty="0">
              <a:latin typeface="Dubai Light" panose="020B0303030403030204" pitchFamily="34" charset="-78"/>
            </a:endParaRPr>
          </a:p>
        </p:txBody>
      </p:sp>
      <p:sp>
        <p:nvSpPr>
          <p:cNvPr id="75" name="مربع نص 74">
            <a:extLst>
              <a:ext uri="{FF2B5EF4-FFF2-40B4-BE49-F238E27FC236}">
                <a16:creationId xmlns="" xmlns:a16="http://schemas.microsoft.com/office/drawing/2014/main" id="{AB836980-07C7-444E-AC58-654FE1268693}"/>
              </a:ext>
            </a:extLst>
          </p:cNvPr>
          <p:cNvSpPr txBox="1"/>
          <p:nvPr/>
        </p:nvSpPr>
        <p:spPr>
          <a:xfrm>
            <a:off x="4579545" y="3034550"/>
            <a:ext cx="2324072" cy="276999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justLow" rtl="1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01004661817</a:t>
            </a:r>
            <a:endParaRPr lang="ar-SA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شكل حر: شكل 661">
            <a:extLst>
              <a:ext uri="{FF2B5EF4-FFF2-40B4-BE49-F238E27FC236}">
                <a16:creationId xmlns:a16="http://schemas.microsoft.com/office/drawing/2014/main" xmlns="" id="{EBA0FF26-EAFC-47A3-A45F-A3C7D355FADA}"/>
              </a:ext>
            </a:extLst>
          </p:cNvPr>
          <p:cNvSpPr/>
          <p:nvPr/>
        </p:nvSpPr>
        <p:spPr>
          <a:xfrm>
            <a:off x="6882074" y="3864206"/>
            <a:ext cx="303720" cy="303720"/>
          </a:xfrm>
          <a:custGeom>
            <a:avLst/>
            <a:gdLst>
              <a:gd name="connsiteX0" fmla="*/ 312374 w 312373"/>
              <a:gd name="connsiteY0" fmla="*/ 156187 h 312373"/>
              <a:gd name="connsiteX1" fmla="*/ 156187 w 312373"/>
              <a:gd name="connsiteY1" fmla="*/ 312374 h 312373"/>
              <a:gd name="connsiteX2" fmla="*/ 0 w 312373"/>
              <a:gd name="connsiteY2" fmla="*/ 156187 h 312373"/>
              <a:gd name="connsiteX3" fmla="*/ 156187 w 312373"/>
              <a:gd name="connsiteY3" fmla="*/ 0 h 312373"/>
              <a:gd name="connsiteX4" fmla="*/ 312374 w 312373"/>
              <a:gd name="connsiteY4" fmla="*/ 156187 h 31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73" h="312373">
                <a:moveTo>
                  <a:pt x="312374" y="156187"/>
                </a:moveTo>
                <a:cubicBezTo>
                  <a:pt x="312374" y="242446"/>
                  <a:pt x="242446" y="312374"/>
                  <a:pt x="156187" y="312374"/>
                </a:cubicBezTo>
                <a:cubicBezTo>
                  <a:pt x="69927" y="312374"/>
                  <a:pt x="0" y="242446"/>
                  <a:pt x="0" y="156187"/>
                </a:cubicBezTo>
                <a:cubicBezTo>
                  <a:pt x="0" y="69927"/>
                  <a:pt x="69927" y="0"/>
                  <a:pt x="156187" y="0"/>
                </a:cubicBezTo>
                <a:cubicBezTo>
                  <a:pt x="242446" y="0"/>
                  <a:pt x="312374" y="69927"/>
                  <a:pt x="312374" y="156187"/>
                </a:cubicBezTo>
                <a:close/>
              </a:path>
            </a:pathLst>
          </a:custGeom>
          <a:solidFill>
            <a:srgbClr val="08B1E4"/>
          </a:solidFill>
          <a:ln w="12695" cap="flat">
            <a:noFill/>
            <a:prstDash val="solid"/>
            <a:miter/>
          </a:ln>
        </p:spPr>
        <p:txBody>
          <a:bodyPr rtlCol="1" anchor="ctr"/>
          <a:lstStyle/>
          <a:p>
            <a:endParaRPr lang="ar-SA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77" name="Heart 76"/>
          <p:cNvSpPr/>
          <p:nvPr/>
        </p:nvSpPr>
        <p:spPr>
          <a:xfrm>
            <a:off x="6945700" y="3955106"/>
            <a:ext cx="146050" cy="121920"/>
          </a:xfrm>
          <a:prstGeom prst="hear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ar-SA"/>
          </a:p>
        </p:txBody>
      </p:sp>
      <p:sp>
        <p:nvSpPr>
          <p:cNvPr id="78" name="مربع نص 77">
            <a:extLst>
              <a:ext uri="{FF2B5EF4-FFF2-40B4-BE49-F238E27FC236}">
                <a16:creationId xmlns:a16="http://schemas.microsoft.com/office/drawing/2014/main" xmlns="" id="{97F86637-95E8-4F22-8A75-2D239FAA0C3F}"/>
              </a:ext>
            </a:extLst>
          </p:cNvPr>
          <p:cNvSpPr txBox="1"/>
          <p:nvPr/>
        </p:nvSpPr>
        <p:spPr>
          <a:xfrm>
            <a:off x="4882426" y="3850233"/>
            <a:ext cx="2019190" cy="307777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r" rtl="1"/>
            <a:r>
              <a:rPr lang="ar-EG" sz="1400" b="1" dirty="0" smtClean="0">
                <a:latin typeface="Dubai Light" panose="020B0303030403030204" pitchFamily="34" charset="-78"/>
              </a:rPr>
              <a:t>آنسه </a:t>
            </a:r>
            <a:r>
              <a:rPr lang="ar-DZ" sz="1400" b="1" dirty="0" smtClean="0">
                <a:latin typeface="Dubai Light" panose="020B0303030403030204" pitchFamily="34" charset="-78"/>
              </a:rPr>
              <a:t>- </a:t>
            </a:r>
            <a:r>
              <a:rPr lang="ar-EG" sz="1400" b="1" dirty="0" smtClean="0">
                <a:latin typeface="Dubai Light" panose="020B0303030403030204" pitchFamily="34" charset="-78"/>
              </a:rPr>
              <a:t>26</a:t>
            </a:r>
            <a:r>
              <a:rPr lang="ar-DZ" sz="1400" b="1" dirty="0" smtClean="0">
                <a:latin typeface="Dubai Light" panose="020B0303030403030204" pitchFamily="34" charset="-78"/>
              </a:rPr>
              <a:t>سنه</a:t>
            </a:r>
            <a:endParaRPr lang="en-US" sz="1400" b="1" dirty="0">
              <a:latin typeface="Dubai Light" panose="020B03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93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يرة ذاتية - من ادركها بوربوينت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168</Words>
  <Application>Microsoft Office PowerPoint</Application>
  <PresentationFormat>مخصص</PresentationFormat>
  <Paragraphs>36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9" baseType="lpstr">
      <vt:lpstr>Arial</vt:lpstr>
      <vt:lpstr>Calibri</vt:lpstr>
      <vt:lpstr>Dubai Light</vt:lpstr>
      <vt:lpstr>Dubai</vt:lpstr>
      <vt:lpstr>Dubai Medium</vt:lpstr>
      <vt:lpstr>Wingdings</vt:lpstr>
      <vt:lpstr>JF Flat</vt:lpstr>
      <vt:lpstr>سيرة ذاتية - من ادركها بوربوينت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سيرة ذاتية جاهزة</dc:title>
  <dc:creator>ادركها بوربوينت</dc:creator>
  <cp:keywords>ادركها بوربوينت</cp:keywords>
  <cp:lastModifiedBy>First</cp:lastModifiedBy>
  <cp:revision>51</cp:revision>
  <dcterms:created xsi:type="dcterms:W3CDTF">2019-09-14T23:26:52Z</dcterms:created>
  <dcterms:modified xsi:type="dcterms:W3CDTF">2022-06-23T10:39:55Z</dcterms:modified>
</cp:coreProperties>
</file>