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29"/>
  </p:notesMasterIdLst>
  <p:sldIdLst>
    <p:sldId id="256" r:id="rId3"/>
    <p:sldId id="280" r:id="rId4"/>
    <p:sldId id="311" r:id="rId5"/>
    <p:sldId id="345" r:id="rId6"/>
    <p:sldId id="316" r:id="rId7"/>
    <p:sldId id="317" r:id="rId8"/>
    <p:sldId id="333" r:id="rId9"/>
    <p:sldId id="334" r:id="rId10"/>
    <p:sldId id="33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32"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بدون عنوان" id="{FDBD4A78-3368-4C4A-912F-D5B57072074E}">
          <p14:sldIdLst>
            <p14:sldId id="256"/>
            <p14:sldId id="280"/>
            <p14:sldId id="311"/>
            <p14:sldId id="345"/>
            <p14:sldId id="316"/>
            <p14:sldId id="317"/>
            <p14:sldId id="333"/>
            <p14:sldId id="334"/>
            <p14:sldId id="335"/>
            <p14:sldId id="346"/>
            <p14:sldId id="347"/>
            <p14:sldId id="348"/>
            <p14:sldId id="349"/>
            <p14:sldId id="350"/>
            <p14:sldId id="351"/>
            <p14:sldId id="352"/>
            <p14:sldId id="353"/>
            <p14:sldId id="354"/>
            <p14:sldId id="355"/>
            <p14:sldId id="356"/>
            <p14:sldId id="357"/>
            <p14:sldId id="358"/>
            <p14:sldId id="359"/>
            <p14:sldId id="360"/>
            <p14:sldId id="361"/>
            <p14:sldId id="3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412" autoAdjust="0"/>
    <p:restoredTop sz="94671" autoAdjust="0"/>
  </p:normalViewPr>
  <p:slideViewPr>
    <p:cSldViewPr>
      <p:cViewPr varScale="1">
        <p:scale>
          <a:sx n="65" d="100"/>
          <a:sy n="65" d="100"/>
        </p:scale>
        <p:origin x="87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6CE21-7BA2-4FD1-A204-5B4510FB91C5}" type="doc">
      <dgm:prSet loTypeId="urn:microsoft.com/office/officeart/2005/8/layout/cycle5" loCatId="cycle" qsTypeId="urn:microsoft.com/office/officeart/2005/8/quickstyle/simple1" qsCatId="simple" csTypeId="urn:microsoft.com/office/officeart/2005/8/colors/accent1_2" csCatId="accent1" phldr="1"/>
      <dgm:spPr/>
      <dgm:t>
        <a:bodyPr/>
        <a:lstStyle/>
        <a:p>
          <a:pPr rtl="1"/>
          <a:endParaRPr lang="ar-SA"/>
        </a:p>
      </dgm:t>
    </dgm:pt>
    <dgm:pt modelId="{B0810225-8B68-4F36-8E60-9C79AF692BFD}">
      <dgm:prSet phldrT="[نص]" custT="1"/>
      <dgm:spPr>
        <a:solidFill>
          <a:srgbClr val="FFFF00"/>
        </a:solidFill>
      </dgm:spPr>
      <dgm:t>
        <a:bodyPr/>
        <a:lstStyle/>
        <a:p>
          <a:pPr rtl="1"/>
          <a:r>
            <a:rPr lang="ar-DZ" sz="2800" b="1" dirty="0">
              <a:solidFill>
                <a:schemeClr val="tx1"/>
              </a:solidFill>
              <a:latin typeface="Sakkal Majalla" pitchFamily="2" charset="-78"/>
              <a:cs typeface="Sakkal Majalla" pitchFamily="2" charset="-78"/>
            </a:rPr>
            <a:t>معرفة قانونية تجيب على التساؤلات</a:t>
          </a:r>
          <a:endParaRPr lang="ar-SA" sz="2800" b="1" dirty="0">
            <a:solidFill>
              <a:schemeClr val="tx1"/>
            </a:solidFill>
            <a:latin typeface="Sakkal Majalla" pitchFamily="2" charset="-78"/>
            <a:cs typeface="Sakkal Majalla" pitchFamily="2" charset="-78"/>
          </a:endParaRPr>
        </a:p>
      </dgm:t>
    </dgm:pt>
    <dgm:pt modelId="{9A8ED736-0955-48B6-A80B-B79787B4A832}" type="parTrans" cxnId="{B13899E8-F733-48DF-A02E-7C337521D54F}">
      <dgm:prSet/>
      <dgm:spPr/>
      <dgm:t>
        <a:bodyPr/>
        <a:lstStyle/>
        <a:p>
          <a:pPr rtl="1"/>
          <a:endParaRPr lang="ar-SA"/>
        </a:p>
      </dgm:t>
    </dgm:pt>
    <dgm:pt modelId="{17F31B82-F9D0-4F78-882B-38885F2759D9}" type="sibTrans" cxnId="{B13899E8-F733-48DF-A02E-7C337521D54F}">
      <dgm:prSet/>
      <dgm:spPr/>
      <dgm:t>
        <a:bodyPr/>
        <a:lstStyle/>
        <a:p>
          <a:pPr rtl="1"/>
          <a:endParaRPr lang="ar-SA"/>
        </a:p>
      </dgm:t>
    </dgm:pt>
    <dgm:pt modelId="{8CCCD68C-7681-459E-B288-B8F9CD10F503}">
      <dgm:prSet phldrT="[نص]" custT="1"/>
      <dgm:spPr>
        <a:solidFill>
          <a:srgbClr val="FFFF00"/>
        </a:solidFill>
      </dgm:spPr>
      <dgm:t>
        <a:bodyPr/>
        <a:lstStyle/>
        <a:p>
          <a:pPr rtl="1"/>
          <a:r>
            <a:rPr lang="ar-DZ" sz="2800" b="1" dirty="0">
              <a:solidFill>
                <a:schemeClr val="tx1"/>
              </a:solidFill>
              <a:latin typeface="Sakkal Majalla" pitchFamily="2" charset="-78"/>
              <a:cs typeface="Sakkal Majalla" pitchFamily="2" charset="-78"/>
            </a:rPr>
            <a:t>كيف تكتب بحث</a:t>
          </a:r>
          <a:endParaRPr lang="ar-SA" sz="2800" b="1" dirty="0">
            <a:solidFill>
              <a:schemeClr val="tx1"/>
            </a:solidFill>
            <a:latin typeface="Sakkal Majalla" pitchFamily="2" charset="-78"/>
            <a:cs typeface="Sakkal Majalla" pitchFamily="2" charset="-78"/>
          </a:endParaRPr>
        </a:p>
      </dgm:t>
    </dgm:pt>
    <dgm:pt modelId="{54EAB66A-FC96-4A68-AA0D-71CAE469820F}" type="parTrans" cxnId="{06C0E1C1-6D2C-453C-9E23-30DAE11F426A}">
      <dgm:prSet/>
      <dgm:spPr/>
      <dgm:t>
        <a:bodyPr/>
        <a:lstStyle/>
        <a:p>
          <a:pPr rtl="1"/>
          <a:endParaRPr lang="ar-SA"/>
        </a:p>
      </dgm:t>
    </dgm:pt>
    <dgm:pt modelId="{247B60FC-01E9-4D60-BD35-27E85575D722}" type="sibTrans" cxnId="{06C0E1C1-6D2C-453C-9E23-30DAE11F426A}">
      <dgm:prSet/>
      <dgm:spPr/>
      <dgm:t>
        <a:bodyPr/>
        <a:lstStyle/>
        <a:p>
          <a:pPr rtl="1"/>
          <a:endParaRPr lang="ar-SA"/>
        </a:p>
      </dgm:t>
    </dgm:pt>
    <dgm:pt modelId="{D52AF8A3-C871-4BA0-AB06-D93097B64FD4}">
      <dgm:prSet phldrT="[نص]" custT="1"/>
      <dgm:spPr>
        <a:solidFill>
          <a:srgbClr val="FFFF00"/>
        </a:solidFill>
      </dgm:spPr>
      <dgm:t>
        <a:bodyPr/>
        <a:lstStyle/>
        <a:p>
          <a:pPr rtl="1"/>
          <a:r>
            <a:rPr lang="ar-DZ" sz="2400" b="1" dirty="0">
              <a:solidFill>
                <a:schemeClr val="tx1"/>
              </a:solidFill>
              <a:latin typeface="Sakkal Majalla" pitchFamily="2" charset="-78"/>
              <a:cs typeface="Sakkal Majalla" pitchFamily="2" charset="-78"/>
            </a:rPr>
            <a:t>كيف تكتب تقرير قانوني</a:t>
          </a:r>
          <a:endParaRPr lang="ar-SA" sz="2400" b="1" dirty="0">
            <a:solidFill>
              <a:schemeClr val="tx1"/>
            </a:solidFill>
            <a:latin typeface="Sakkal Majalla" pitchFamily="2" charset="-78"/>
            <a:cs typeface="Sakkal Majalla" pitchFamily="2" charset="-78"/>
          </a:endParaRPr>
        </a:p>
      </dgm:t>
    </dgm:pt>
    <dgm:pt modelId="{869A66AD-CC8A-44B4-898C-8161D4463E7F}" type="parTrans" cxnId="{21BCC721-DF81-4A01-8003-AB267C0689FE}">
      <dgm:prSet/>
      <dgm:spPr/>
      <dgm:t>
        <a:bodyPr/>
        <a:lstStyle/>
        <a:p>
          <a:pPr rtl="1"/>
          <a:endParaRPr lang="ar-SA"/>
        </a:p>
      </dgm:t>
    </dgm:pt>
    <dgm:pt modelId="{71856F4E-5D0C-48B7-A5EC-AD95FE39AE0E}" type="sibTrans" cxnId="{21BCC721-DF81-4A01-8003-AB267C0689FE}">
      <dgm:prSet/>
      <dgm:spPr/>
      <dgm:t>
        <a:bodyPr/>
        <a:lstStyle/>
        <a:p>
          <a:pPr rtl="1"/>
          <a:endParaRPr lang="ar-SA"/>
        </a:p>
      </dgm:t>
    </dgm:pt>
    <dgm:pt modelId="{6C725907-1524-44FC-8F16-07305B41BC0F}">
      <dgm:prSet phldrT="[نص]" custT="1"/>
      <dgm:spPr>
        <a:solidFill>
          <a:srgbClr val="FFFF00"/>
        </a:solidFill>
      </dgm:spPr>
      <dgm:t>
        <a:bodyPr/>
        <a:lstStyle/>
        <a:p>
          <a:pPr rtl="1"/>
          <a:r>
            <a:rPr lang="ar-DZ" sz="2400" b="1" dirty="0">
              <a:solidFill>
                <a:schemeClr val="tx1"/>
              </a:solidFill>
              <a:latin typeface="Sakkal Majalla" pitchFamily="2" charset="-78"/>
              <a:cs typeface="Sakkal Majalla" pitchFamily="2" charset="-78"/>
            </a:rPr>
            <a:t>كيف تعلق على مادة قانونية او قرار قضائي</a:t>
          </a:r>
          <a:endParaRPr lang="ar-SA" sz="2400" b="1" dirty="0">
            <a:solidFill>
              <a:schemeClr val="tx1"/>
            </a:solidFill>
            <a:latin typeface="Sakkal Majalla" pitchFamily="2" charset="-78"/>
            <a:cs typeface="Sakkal Majalla" pitchFamily="2" charset="-78"/>
          </a:endParaRPr>
        </a:p>
      </dgm:t>
    </dgm:pt>
    <dgm:pt modelId="{1F7B553E-0342-45C4-AF97-625F2E11744C}" type="parTrans" cxnId="{49C8E411-7896-4F9E-8BCD-2727761A9B99}">
      <dgm:prSet/>
      <dgm:spPr/>
      <dgm:t>
        <a:bodyPr/>
        <a:lstStyle/>
        <a:p>
          <a:pPr rtl="1"/>
          <a:endParaRPr lang="ar-SA"/>
        </a:p>
      </dgm:t>
    </dgm:pt>
    <dgm:pt modelId="{F1BE0674-07F4-4E33-8B98-937B6062A6FE}" type="sibTrans" cxnId="{49C8E411-7896-4F9E-8BCD-2727761A9B99}">
      <dgm:prSet/>
      <dgm:spPr/>
      <dgm:t>
        <a:bodyPr/>
        <a:lstStyle/>
        <a:p>
          <a:pPr rtl="1"/>
          <a:endParaRPr lang="ar-SA"/>
        </a:p>
      </dgm:t>
    </dgm:pt>
    <dgm:pt modelId="{DC8E0074-53E2-45A3-BCCC-0F92F66CCB5B}">
      <dgm:prSet phldrT="[نص]" custT="1"/>
      <dgm:spPr>
        <a:solidFill>
          <a:srgbClr val="FFFF00"/>
        </a:solidFill>
      </dgm:spPr>
      <dgm:t>
        <a:bodyPr/>
        <a:lstStyle/>
        <a:p>
          <a:pPr rtl="1"/>
          <a:r>
            <a:rPr lang="ar-DZ" sz="2000" b="1" dirty="0">
              <a:solidFill>
                <a:schemeClr val="tx1"/>
              </a:solidFill>
              <a:latin typeface="Sakkal Majalla" pitchFamily="2" charset="-78"/>
              <a:cs typeface="Sakkal Majalla" pitchFamily="2" charset="-78"/>
            </a:rPr>
            <a:t>كيف تكتب رسالة او اطروحة</a:t>
          </a:r>
          <a:endParaRPr lang="ar-SA" sz="2000" b="1" dirty="0">
            <a:solidFill>
              <a:schemeClr val="tx1"/>
            </a:solidFill>
            <a:latin typeface="Sakkal Majalla" pitchFamily="2" charset="-78"/>
            <a:cs typeface="Sakkal Majalla" pitchFamily="2" charset="-78"/>
          </a:endParaRPr>
        </a:p>
      </dgm:t>
    </dgm:pt>
    <dgm:pt modelId="{688D2560-4668-46A7-BBEE-84A9806A68E5}" type="parTrans" cxnId="{1880DB94-F39E-4C1D-B4E7-85052FAD63BD}">
      <dgm:prSet/>
      <dgm:spPr/>
      <dgm:t>
        <a:bodyPr/>
        <a:lstStyle/>
        <a:p>
          <a:pPr rtl="1"/>
          <a:endParaRPr lang="ar-SA"/>
        </a:p>
      </dgm:t>
    </dgm:pt>
    <dgm:pt modelId="{2F33295C-8802-4757-947A-54A8370A8B48}" type="sibTrans" cxnId="{1880DB94-F39E-4C1D-B4E7-85052FAD63BD}">
      <dgm:prSet/>
      <dgm:spPr/>
      <dgm:t>
        <a:bodyPr/>
        <a:lstStyle/>
        <a:p>
          <a:pPr rtl="1"/>
          <a:endParaRPr lang="ar-SA"/>
        </a:p>
      </dgm:t>
    </dgm:pt>
    <dgm:pt modelId="{B0282872-CAD6-46A2-86E8-4B140102D6D6}">
      <dgm:prSet custT="1"/>
      <dgm:spPr>
        <a:solidFill>
          <a:srgbClr val="FFFF00"/>
        </a:solidFill>
      </dgm:spPr>
      <dgm:t>
        <a:bodyPr/>
        <a:lstStyle/>
        <a:p>
          <a:pPr rtl="1"/>
          <a:r>
            <a:rPr lang="ar-SA" sz="2000" b="1" dirty="0">
              <a:solidFill>
                <a:schemeClr val="tx1"/>
              </a:solidFill>
              <a:latin typeface="Sakkal Majalla" pitchFamily="2" charset="-78"/>
              <a:cs typeface="Sakkal Majalla" pitchFamily="2" charset="-78"/>
            </a:rPr>
            <a:t>كيف تكتب </a:t>
          </a:r>
          <a:r>
            <a:rPr lang="ar-DZ" sz="2000" b="1" dirty="0">
              <a:solidFill>
                <a:schemeClr val="tx1"/>
              </a:solidFill>
              <a:latin typeface="Sakkal Majalla" pitchFamily="2" charset="-78"/>
              <a:cs typeface="Sakkal Majalla" pitchFamily="2" charset="-78"/>
            </a:rPr>
            <a:t>استشارة قانونية</a:t>
          </a:r>
          <a:r>
            <a:rPr lang="ar-SA" sz="2000" b="1" dirty="0">
              <a:solidFill>
                <a:schemeClr val="tx1"/>
              </a:solidFill>
              <a:latin typeface="Sakkal Majalla" pitchFamily="2" charset="-78"/>
              <a:cs typeface="Sakkal Majalla" pitchFamily="2" charset="-78"/>
            </a:rPr>
            <a:t>	</a:t>
          </a:r>
        </a:p>
      </dgm:t>
    </dgm:pt>
    <dgm:pt modelId="{06E992DE-330E-4A17-A867-256972768A59}" type="parTrans" cxnId="{3EEB42F8-76FF-44F9-9193-2C00CE8A4250}">
      <dgm:prSet/>
      <dgm:spPr/>
      <dgm:t>
        <a:bodyPr/>
        <a:lstStyle/>
        <a:p>
          <a:pPr rtl="1"/>
          <a:endParaRPr lang="ar-SA"/>
        </a:p>
      </dgm:t>
    </dgm:pt>
    <dgm:pt modelId="{3F428614-8652-49E0-84D1-DC62700121A6}" type="sibTrans" cxnId="{3EEB42F8-76FF-44F9-9193-2C00CE8A4250}">
      <dgm:prSet/>
      <dgm:spPr/>
      <dgm:t>
        <a:bodyPr/>
        <a:lstStyle/>
        <a:p>
          <a:pPr rtl="1"/>
          <a:endParaRPr lang="ar-SA"/>
        </a:p>
      </dgm:t>
    </dgm:pt>
    <dgm:pt modelId="{769A30B5-FCBB-4B18-8C34-EE363DD55061}" type="pres">
      <dgm:prSet presAssocID="{6BC6CE21-7BA2-4FD1-A204-5B4510FB91C5}" presName="cycle" presStyleCnt="0">
        <dgm:presLayoutVars>
          <dgm:dir/>
          <dgm:resizeHandles val="exact"/>
        </dgm:presLayoutVars>
      </dgm:prSet>
      <dgm:spPr/>
    </dgm:pt>
    <dgm:pt modelId="{68D0F14C-6567-4B92-9A48-394FE57242D5}" type="pres">
      <dgm:prSet presAssocID="{B0810225-8B68-4F36-8E60-9C79AF692BFD}" presName="node" presStyleLbl="node1" presStyleIdx="0" presStyleCnt="6" custScaleX="451550">
        <dgm:presLayoutVars>
          <dgm:bulletEnabled val="1"/>
        </dgm:presLayoutVars>
      </dgm:prSet>
      <dgm:spPr/>
    </dgm:pt>
    <dgm:pt modelId="{33645801-4C5B-40B1-89F2-E471053D80BF}" type="pres">
      <dgm:prSet presAssocID="{B0810225-8B68-4F36-8E60-9C79AF692BFD}" presName="spNode" presStyleCnt="0"/>
      <dgm:spPr/>
    </dgm:pt>
    <dgm:pt modelId="{768F6D92-D17E-4EE8-B7CC-226077BEA190}" type="pres">
      <dgm:prSet presAssocID="{17F31B82-F9D0-4F78-882B-38885F2759D9}" presName="sibTrans" presStyleLbl="sibTrans1D1" presStyleIdx="0" presStyleCnt="6"/>
      <dgm:spPr/>
    </dgm:pt>
    <dgm:pt modelId="{6E8CCBAD-65C5-4AD0-BF1B-C0C9C9FF54B7}" type="pres">
      <dgm:prSet presAssocID="{8CCCD68C-7681-459E-B288-B8F9CD10F503}" presName="node" presStyleLbl="node1" presStyleIdx="1" presStyleCnt="6" custScaleX="257952">
        <dgm:presLayoutVars>
          <dgm:bulletEnabled val="1"/>
        </dgm:presLayoutVars>
      </dgm:prSet>
      <dgm:spPr/>
    </dgm:pt>
    <dgm:pt modelId="{8580D0F2-F278-4130-BB3E-2D8F8C1F0051}" type="pres">
      <dgm:prSet presAssocID="{8CCCD68C-7681-459E-B288-B8F9CD10F503}" presName="spNode" presStyleCnt="0"/>
      <dgm:spPr/>
    </dgm:pt>
    <dgm:pt modelId="{6CE77DA2-C15A-4448-AFF7-13A7D315B940}" type="pres">
      <dgm:prSet presAssocID="{247B60FC-01E9-4D60-BD35-27E85575D722}" presName="sibTrans" presStyleLbl="sibTrans1D1" presStyleIdx="1" presStyleCnt="6"/>
      <dgm:spPr/>
    </dgm:pt>
    <dgm:pt modelId="{9C60528A-7ABE-47AF-A59F-660EAF56DA7A}" type="pres">
      <dgm:prSet presAssocID="{D52AF8A3-C871-4BA0-AB06-D93097B64FD4}" presName="node" presStyleLbl="node1" presStyleIdx="2" presStyleCnt="6" custScaleX="277208">
        <dgm:presLayoutVars>
          <dgm:bulletEnabled val="1"/>
        </dgm:presLayoutVars>
      </dgm:prSet>
      <dgm:spPr/>
    </dgm:pt>
    <dgm:pt modelId="{BCE7BB78-5A06-4FFB-8715-6D516300D4B7}" type="pres">
      <dgm:prSet presAssocID="{D52AF8A3-C871-4BA0-AB06-D93097B64FD4}" presName="spNode" presStyleCnt="0"/>
      <dgm:spPr/>
    </dgm:pt>
    <dgm:pt modelId="{57E1494D-ADF2-486C-9AFD-8A57AE48C383}" type="pres">
      <dgm:prSet presAssocID="{71856F4E-5D0C-48B7-A5EC-AD95FE39AE0E}" presName="sibTrans" presStyleLbl="sibTrans1D1" presStyleIdx="2" presStyleCnt="6"/>
      <dgm:spPr/>
    </dgm:pt>
    <dgm:pt modelId="{2242E6AC-A98C-4FC5-B978-FDDF0E327158}" type="pres">
      <dgm:prSet presAssocID="{B0282872-CAD6-46A2-86E8-4B140102D6D6}" presName="node" presStyleLbl="node1" presStyleIdx="3" presStyleCnt="6" custScaleX="385731" custScaleY="70321">
        <dgm:presLayoutVars>
          <dgm:bulletEnabled val="1"/>
        </dgm:presLayoutVars>
      </dgm:prSet>
      <dgm:spPr/>
    </dgm:pt>
    <dgm:pt modelId="{5952EEBB-B779-447C-B3FD-B8E36892D04F}" type="pres">
      <dgm:prSet presAssocID="{B0282872-CAD6-46A2-86E8-4B140102D6D6}" presName="spNode" presStyleCnt="0"/>
      <dgm:spPr/>
    </dgm:pt>
    <dgm:pt modelId="{DCC17786-F021-474A-A0A1-06E32697BB18}" type="pres">
      <dgm:prSet presAssocID="{3F428614-8652-49E0-84D1-DC62700121A6}" presName="sibTrans" presStyleLbl="sibTrans1D1" presStyleIdx="3" presStyleCnt="6"/>
      <dgm:spPr/>
    </dgm:pt>
    <dgm:pt modelId="{08D8331D-1B5D-46E5-9137-70572F74236E}" type="pres">
      <dgm:prSet presAssocID="{6C725907-1524-44FC-8F16-07305B41BC0F}" presName="node" presStyleLbl="node1" presStyleIdx="4" presStyleCnt="6" custScaleX="245717" custScaleY="118387">
        <dgm:presLayoutVars>
          <dgm:bulletEnabled val="1"/>
        </dgm:presLayoutVars>
      </dgm:prSet>
      <dgm:spPr/>
    </dgm:pt>
    <dgm:pt modelId="{FA6CE367-2C5F-4F52-9DEA-F0BCC2B5C4B5}" type="pres">
      <dgm:prSet presAssocID="{6C725907-1524-44FC-8F16-07305B41BC0F}" presName="spNode" presStyleCnt="0"/>
      <dgm:spPr/>
    </dgm:pt>
    <dgm:pt modelId="{D2763952-16D7-4FD4-90C0-823265FB4D34}" type="pres">
      <dgm:prSet presAssocID="{F1BE0674-07F4-4E33-8B98-937B6062A6FE}" presName="sibTrans" presStyleLbl="sibTrans1D1" presStyleIdx="4" presStyleCnt="6"/>
      <dgm:spPr/>
    </dgm:pt>
    <dgm:pt modelId="{A727D945-0F1D-4D36-9F9B-CD48E8FE49FC}" type="pres">
      <dgm:prSet presAssocID="{DC8E0074-53E2-45A3-BCCC-0F92F66CCB5B}" presName="node" presStyleLbl="node1" presStyleIdx="5" presStyleCnt="6" custScaleX="251816">
        <dgm:presLayoutVars>
          <dgm:bulletEnabled val="1"/>
        </dgm:presLayoutVars>
      </dgm:prSet>
      <dgm:spPr/>
    </dgm:pt>
    <dgm:pt modelId="{ADA2BD84-59CE-4C65-B0A1-0FC8A0430876}" type="pres">
      <dgm:prSet presAssocID="{DC8E0074-53E2-45A3-BCCC-0F92F66CCB5B}" presName="spNode" presStyleCnt="0"/>
      <dgm:spPr/>
    </dgm:pt>
    <dgm:pt modelId="{8C1FAEB4-04A0-4B00-9323-29323F3720EB}" type="pres">
      <dgm:prSet presAssocID="{2F33295C-8802-4757-947A-54A8370A8B48}" presName="sibTrans" presStyleLbl="sibTrans1D1" presStyleIdx="5" presStyleCnt="6"/>
      <dgm:spPr/>
    </dgm:pt>
  </dgm:ptLst>
  <dgm:cxnLst>
    <dgm:cxn modelId="{49C8E411-7896-4F9E-8BCD-2727761A9B99}" srcId="{6BC6CE21-7BA2-4FD1-A204-5B4510FB91C5}" destId="{6C725907-1524-44FC-8F16-07305B41BC0F}" srcOrd="4" destOrd="0" parTransId="{1F7B553E-0342-45C4-AF97-625F2E11744C}" sibTransId="{F1BE0674-07F4-4E33-8B98-937B6062A6FE}"/>
    <dgm:cxn modelId="{21BCC721-DF81-4A01-8003-AB267C0689FE}" srcId="{6BC6CE21-7BA2-4FD1-A204-5B4510FB91C5}" destId="{D52AF8A3-C871-4BA0-AB06-D93097B64FD4}" srcOrd="2" destOrd="0" parTransId="{869A66AD-CC8A-44B4-898C-8161D4463E7F}" sibTransId="{71856F4E-5D0C-48B7-A5EC-AD95FE39AE0E}"/>
    <dgm:cxn modelId="{AC8B0323-10F3-4C90-8D7D-1258AAF2155D}" type="presOf" srcId="{D52AF8A3-C871-4BA0-AB06-D93097B64FD4}" destId="{9C60528A-7ABE-47AF-A59F-660EAF56DA7A}" srcOrd="0" destOrd="0" presId="urn:microsoft.com/office/officeart/2005/8/layout/cycle5"/>
    <dgm:cxn modelId="{EF047630-3154-48CF-B281-2F1ADAD42B11}" type="presOf" srcId="{8CCCD68C-7681-459E-B288-B8F9CD10F503}" destId="{6E8CCBAD-65C5-4AD0-BF1B-C0C9C9FF54B7}" srcOrd="0" destOrd="0" presId="urn:microsoft.com/office/officeart/2005/8/layout/cycle5"/>
    <dgm:cxn modelId="{F7E5C153-E5CF-4306-8971-0C9DF6903973}" type="presOf" srcId="{247B60FC-01E9-4D60-BD35-27E85575D722}" destId="{6CE77DA2-C15A-4448-AFF7-13A7D315B940}" srcOrd="0" destOrd="0" presId="urn:microsoft.com/office/officeart/2005/8/layout/cycle5"/>
    <dgm:cxn modelId="{0C460384-4607-4081-8CC6-1F46B2434396}" type="presOf" srcId="{17F31B82-F9D0-4F78-882B-38885F2759D9}" destId="{768F6D92-D17E-4EE8-B7CC-226077BEA190}" srcOrd="0" destOrd="0" presId="urn:microsoft.com/office/officeart/2005/8/layout/cycle5"/>
    <dgm:cxn modelId="{55163D8A-0826-4F13-B3AB-48D373F3B471}" type="presOf" srcId="{6BC6CE21-7BA2-4FD1-A204-5B4510FB91C5}" destId="{769A30B5-FCBB-4B18-8C34-EE363DD55061}" srcOrd="0" destOrd="0" presId="urn:microsoft.com/office/officeart/2005/8/layout/cycle5"/>
    <dgm:cxn modelId="{C04D7D8B-2419-4853-B2B5-C9E931387F22}" type="presOf" srcId="{B0282872-CAD6-46A2-86E8-4B140102D6D6}" destId="{2242E6AC-A98C-4FC5-B978-FDDF0E327158}" srcOrd="0" destOrd="0" presId="urn:microsoft.com/office/officeart/2005/8/layout/cycle5"/>
    <dgm:cxn modelId="{1880DB94-F39E-4C1D-B4E7-85052FAD63BD}" srcId="{6BC6CE21-7BA2-4FD1-A204-5B4510FB91C5}" destId="{DC8E0074-53E2-45A3-BCCC-0F92F66CCB5B}" srcOrd="5" destOrd="0" parTransId="{688D2560-4668-46A7-BBEE-84A9806A68E5}" sibTransId="{2F33295C-8802-4757-947A-54A8370A8B48}"/>
    <dgm:cxn modelId="{C305BDA2-22E2-49B6-AFC2-FA83B5DCB91F}" type="presOf" srcId="{3F428614-8652-49E0-84D1-DC62700121A6}" destId="{DCC17786-F021-474A-A0A1-06E32697BB18}" srcOrd="0" destOrd="0" presId="urn:microsoft.com/office/officeart/2005/8/layout/cycle5"/>
    <dgm:cxn modelId="{31655DA3-4721-4FFF-8621-078844F9E167}" type="presOf" srcId="{6C725907-1524-44FC-8F16-07305B41BC0F}" destId="{08D8331D-1B5D-46E5-9137-70572F74236E}" srcOrd="0" destOrd="0" presId="urn:microsoft.com/office/officeart/2005/8/layout/cycle5"/>
    <dgm:cxn modelId="{4D4B5CAD-44A8-4938-98ED-7D23AA54D852}" type="presOf" srcId="{71856F4E-5D0C-48B7-A5EC-AD95FE39AE0E}" destId="{57E1494D-ADF2-486C-9AFD-8A57AE48C383}" srcOrd="0" destOrd="0" presId="urn:microsoft.com/office/officeart/2005/8/layout/cycle5"/>
    <dgm:cxn modelId="{5EF035B6-8C27-4C6F-BC78-C03A2158A13A}" type="presOf" srcId="{B0810225-8B68-4F36-8E60-9C79AF692BFD}" destId="{68D0F14C-6567-4B92-9A48-394FE57242D5}" srcOrd="0" destOrd="0" presId="urn:microsoft.com/office/officeart/2005/8/layout/cycle5"/>
    <dgm:cxn modelId="{77F18DBB-68E0-437C-A5B6-3D7EBA754DC3}" type="presOf" srcId="{2F33295C-8802-4757-947A-54A8370A8B48}" destId="{8C1FAEB4-04A0-4B00-9323-29323F3720EB}" srcOrd="0" destOrd="0" presId="urn:microsoft.com/office/officeart/2005/8/layout/cycle5"/>
    <dgm:cxn modelId="{06C0E1C1-6D2C-453C-9E23-30DAE11F426A}" srcId="{6BC6CE21-7BA2-4FD1-A204-5B4510FB91C5}" destId="{8CCCD68C-7681-459E-B288-B8F9CD10F503}" srcOrd="1" destOrd="0" parTransId="{54EAB66A-FC96-4A68-AA0D-71CAE469820F}" sibTransId="{247B60FC-01E9-4D60-BD35-27E85575D722}"/>
    <dgm:cxn modelId="{534EA5CE-8F78-401B-92A7-53F7E9780F09}" type="presOf" srcId="{F1BE0674-07F4-4E33-8B98-937B6062A6FE}" destId="{D2763952-16D7-4FD4-90C0-823265FB4D34}" srcOrd="0" destOrd="0" presId="urn:microsoft.com/office/officeart/2005/8/layout/cycle5"/>
    <dgm:cxn modelId="{B13899E8-F733-48DF-A02E-7C337521D54F}" srcId="{6BC6CE21-7BA2-4FD1-A204-5B4510FB91C5}" destId="{B0810225-8B68-4F36-8E60-9C79AF692BFD}" srcOrd="0" destOrd="0" parTransId="{9A8ED736-0955-48B6-A80B-B79787B4A832}" sibTransId="{17F31B82-F9D0-4F78-882B-38885F2759D9}"/>
    <dgm:cxn modelId="{3EEB42F8-76FF-44F9-9193-2C00CE8A4250}" srcId="{6BC6CE21-7BA2-4FD1-A204-5B4510FB91C5}" destId="{B0282872-CAD6-46A2-86E8-4B140102D6D6}" srcOrd="3" destOrd="0" parTransId="{06E992DE-330E-4A17-A867-256972768A59}" sibTransId="{3F428614-8652-49E0-84D1-DC62700121A6}"/>
    <dgm:cxn modelId="{7F2E41FD-6D95-4122-BE01-76DD764C7DBA}" type="presOf" srcId="{DC8E0074-53E2-45A3-BCCC-0F92F66CCB5B}" destId="{A727D945-0F1D-4D36-9F9B-CD48E8FE49FC}" srcOrd="0" destOrd="0" presId="urn:microsoft.com/office/officeart/2005/8/layout/cycle5"/>
    <dgm:cxn modelId="{AD5AFAD8-FE8F-4EE2-8669-7BBE0C9E6E4F}" type="presParOf" srcId="{769A30B5-FCBB-4B18-8C34-EE363DD55061}" destId="{68D0F14C-6567-4B92-9A48-394FE57242D5}" srcOrd="0" destOrd="0" presId="urn:microsoft.com/office/officeart/2005/8/layout/cycle5"/>
    <dgm:cxn modelId="{2C02DBF5-0CFA-48BB-9B2C-2BCB8D61CA62}" type="presParOf" srcId="{769A30B5-FCBB-4B18-8C34-EE363DD55061}" destId="{33645801-4C5B-40B1-89F2-E471053D80BF}" srcOrd="1" destOrd="0" presId="urn:microsoft.com/office/officeart/2005/8/layout/cycle5"/>
    <dgm:cxn modelId="{E5476AFD-A84E-4C13-B5ED-B181C25C7240}" type="presParOf" srcId="{769A30B5-FCBB-4B18-8C34-EE363DD55061}" destId="{768F6D92-D17E-4EE8-B7CC-226077BEA190}" srcOrd="2" destOrd="0" presId="urn:microsoft.com/office/officeart/2005/8/layout/cycle5"/>
    <dgm:cxn modelId="{8130D147-8D3D-4845-A931-640913626953}" type="presParOf" srcId="{769A30B5-FCBB-4B18-8C34-EE363DD55061}" destId="{6E8CCBAD-65C5-4AD0-BF1B-C0C9C9FF54B7}" srcOrd="3" destOrd="0" presId="urn:microsoft.com/office/officeart/2005/8/layout/cycle5"/>
    <dgm:cxn modelId="{14F7FE96-6EF2-4E5F-B1D7-DDEC8A81D67D}" type="presParOf" srcId="{769A30B5-FCBB-4B18-8C34-EE363DD55061}" destId="{8580D0F2-F278-4130-BB3E-2D8F8C1F0051}" srcOrd="4" destOrd="0" presId="urn:microsoft.com/office/officeart/2005/8/layout/cycle5"/>
    <dgm:cxn modelId="{711F45F5-E623-4F6A-B936-64A3EF4F17AC}" type="presParOf" srcId="{769A30B5-FCBB-4B18-8C34-EE363DD55061}" destId="{6CE77DA2-C15A-4448-AFF7-13A7D315B940}" srcOrd="5" destOrd="0" presId="urn:microsoft.com/office/officeart/2005/8/layout/cycle5"/>
    <dgm:cxn modelId="{DEA8BF4E-B9AC-4247-851C-5DC13226226F}" type="presParOf" srcId="{769A30B5-FCBB-4B18-8C34-EE363DD55061}" destId="{9C60528A-7ABE-47AF-A59F-660EAF56DA7A}" srcOrd="6" destOrd="0" presId="urn:microsoft.com/office/officeart/2005/8/layout/cycle5"/>
    <dgm:cxn modelId="{DDD3EC56-5C84-4411-97DC-E837882B8E21}" type="presParOf" srcId="{769A30B5-FCBB-4B18-8C34-EE363DD55061}" destId="{BCE7BB78-5A06-4FFB-8715-6D516300D4B7}" srcOrd="7" destOrd="0" presId="urn:microsoft.com/office/officeart/2005/8/layout/cycle5"/>
    <dgm:cxn modelId="{68DFCBFC-EDB3-4B8E-9DDF-ED0C3E74ECA6}" type="presParOf" srcId="{769A30B5-FCBB-4B18-8C34-EE363DD55061}" destId="{57E1494D-ADF2-486C-9AFD-8A57AE48C383}" srcOrd="8" destOrd="0" presId="urn:microsoft.com/office/officeart/2005/8/layout/cycle5"/>
    <dgm:cxn modelId="{F88083C9-D923-40A6-A8A0-06132C164033}" type="presParOf" srcId="{769A30B5-FCBB-4B18-8C34-EE363DD55061}" destId="{2242E6AC-A98C-4FC5-B978-FDDF0E327158}" srcOrd="9" destOrd="0" presId="urn:microsoft.com/office/officeart/2005/8/layout/cycle5"/>
    <dgm:cxn modelId="{BE2B9CC8-A5BD-4DBE-A411-3C9641BC0DDC}" type="presParOf" srcId="{769A30B5-FCBB-4B18-8C34-EE363DD55061}" destId="{5952EEBB-B779-447C-B3FD-B8E36892D04F}" srcOrd="10" destOrd="0" presId="urn:microsoft.com/office/officeart/2005/8/layout/cycle5"/>
    <dgm:cxn modelId="{CDCDC5D4-FD10-4CC6-9D2A-10F622FF1585}" type="presParOf" srcId="{769A30B5-FCBB-4B18-8C34-EE363DD55061}" destId="{DCC17786-F021-474A-A0A1-06E32697BB18}" srcOrd="11" destOrd="0" presId="urn:microsoft.com/office/officeart/2005/8/layout/cycle5"/>
    <dgm:cxn modelId="{A3D17E91-2B5E-4F42-AE88-C658ACD2B7BB}" type="presParOf" srcId="{769A30B5-FCBB-4B18-8C34-EE363DD55061}" destId="{08D8331D-1B5D-46E5-9137-70572F74236E}" srcOrd="12" destOrd="0" presId="urn:microsoft.com/office/officeart/2005/8/layout/cycle5"/>
    <dgm:cxn modelId="{65A04FEB-13E8-43A8-B614-EE8048297C83}" type="presParOf" srcId="{769A30B5-FCBB-4B18-8C34-EE363DD55061}" destId="{FA6CE367-2C5F-4F52-9DEA-F0BCC2B5C4B5}" srcOrd="13" destOrd="0" presId="urn:microsoft.com/office/officeart/2005/8/layout/cycle5"/>
    <dgm:cxn modelId="{32F7FDAF-2D92-4D41-98F1-3F9BF6828968}" type="presParOf" srcId="{769A30B5-FCBB-4B18-8C34-EE363DD55061}" destId="{D2763952-16D7-4FD4-90C0-823265FB4D34}" srcOrd="14" destOrd="0" presId="urn:microsoft.com/office/officeart/2005/8/layout/cycle5"/>
    <dgm:cxn modelId="{024817D0-E285-4E9A-A7D4-A274293EB7AA}" type="presParOf" srcId="{769A30B5-FCBB-4B18-8C34-EE363DD55061}" destId="{A727D945-0F1D-4D36-9F9B-CD48E8FE49FC}" srcOrd="15" destOrd="0" presId="urn:microsoft.com/office/officeart/2005/8/layout/cycle5"/>
    <dgm:cxn modelId="{2456EC16-DA49-4822-B524-AFE554578DCF}" type="presParOf" srcId="{769A30B5-FCBB-4B18-8C34-EE363DD55061}" destId="{ADA2BD84-59CE-4C65-B0A1-0FC8A0430876}" srcOrd="16" destOrd="0" presId="urn:microsoft.com/office/officeart/2005/8/layout/cycle5"/>
    <dgm:cxn modelId="{29B1881C-FFE8-43C4-AC38-8EC8A541FACA}" type="presParOf" srcId="{769A30B5-FCBB-4B18-8C34-EE363DD55061}" destId="{8C1FAEB4-04A0-4B00-9323-29323F3720EB}" srcOrd="17"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400" b="1" dirty="0">
              <a:solidFill>
                <a:schemeClr val="tx1"/>
              </a:solidFill>
              <a:latin typeface="Sakkal Majalla" pitchFamily="2" charset="-78"/>
              <a:cs typeface="Sakkal Majalla" pitchFamily="2" charset="-78"/>
            </a:rPr>
            <a:t>كما نصت المادة العاشرة من القانون أعلاه على أنه: يكون الرضا </a:t>
          </a:r>
          <a:r>
            <a:rPr lang="ar-DZ" sz="2400" b="1" dirty="0" err="1">
              <a:solidFill>
                <a:schemeClr val="tx1"/>
              </a:solidFill>
              <a:latin typeface="Sakkal Majalla" pitchFamily="2" charset="-78"/>
              <a:cs typeface="Sakkal Majalla" pitchFamily="2" charset="-78"/>
            </a:rPr>
            <a:t>بايجاب</a:t>
          </a:r>
          <a:r>
            <a:rPr lang="ar-DZ" sz="2400" b="1" dirty="0">
              <a:solidFill>
                <a:schemeClr val="tx1"/>
              </a:solidFill>
              <a:latin typeface="Sakkal Majalla" pitchFamily="2" charset="-78"/>
              <a:cs typeface="Sakkal Majalla" pitchFamily="2" charset="-78"/>
            </a:rPr>
            <a:t> من احد الطرفين وقبول من الطرف الاخر  بكل لفظ  يفيد معنى النكاح شرعا. ويصح الإيجاب  والقبول من العاجز بكل ما يفيد النكاح لغة أو عرفا كالكتابة والإشارة".
والجزاء على اختلال ركن الرضا هو بطلان عقد الزواج (1)، كما أن هذا البطلان من النظام العام (2).</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400" b="1" dirty="0">
              <a:solidFill>
                <a:schemeClr val="tx1"/>
              </a:solidFill>
              <a:latin typeface="Sakkal Majalla" pitchFamily="2" charset="-78"/>
              <a:cs typeface="Sakkal Majalla" pitchFamily="2" charset="-78"/>
            </a:rPr>
            <a:t>- 01-بطلان عقد الزواج :
</a:t>
          </a:r>
          <a:r>
            <a:rPr lang="ar-DZ" sz="1800" b="1" dirty="0">
              <a:solidFill>
                <a:schemeClr val="tx1"/>
              </a:solidFill>
              <a:latin typeface="Sakkal Majalla" pitchFamily="2" charset="-78"/>
              <a:cs typeface="Sakkal Majalla" pitchFamily="2" charset="-78"/>
            </a:rPr>
            <a:t>الجزاء المترتب على اختلال ركن الرضا في عقد الزواج هو بطلان العقد، ولقد تعمل المشرع عبارة "اختلال" ومعناها النقصان والقصور، بمعنى أن يكون رضا </a:t>
          </a:r>
          <a:r>
            <a:rPr lang="ar-DZ" sz="1800" b="1" dirty="0" err="1">
              <a:solidFill>
                <a:schemeClr val="tx1"/>
              </a:solidFill>
              <a:latin typeface="Sakkal Majalla" pitchFamily="2" charset="-78"/>
              <a:cs typeface="Sakkal Majalla" pitchFamily="2" charset="-78"/>
            </a:rPr>
            <a:t>اورجين</a:t>
          </a:r>
          <a:r>
            <a:rPr lang="ar-DZ" sz="1800" b="1" dirty="0">
              <a:solidFill>
                <a:schemeClr val="tx1"/>
              </a:solidFill>
              <a:latin typeface="Sakkal Majalla" pitchFamily="2" charset="-78"/>
              <a:cs typeface="Sakkal Majalla" pitchFamily="2" charset="-78"/>
            </a:rPr>
            <a:t> أو كلاهما معيبا بأحد عيوب العقد والمتمثلة في الإكراه، والتدليس، الاستغلال، والغلط، ومن باب أولى فإن انعدام الرضا يجعل عقد الزواج منعدما، معنى كلمة بطلان، أن عقد الزواج يعتبر كأن لم يكن ولا يرتب أي آثار بين طرفيه وادا تم الدخول أم لا.
كما أن الزواج في حكم العدم سواء من الناحية </a:t>
          </a:r>
          <a:r>
            <a:rPr lang="ar-DZ" sz="1800" b="1" dirty="0" err="1">
              <a:solidFill>
                <a:schemeClr val="tx1"/>
              </a:solidFill>
              <a:latin typeface="Sakkal Majalla" pitchFamily="2" charset="-78"/>
              <a:cs typeface="Sakkal Majalla" pitchFamily="2" charset="-78"/>
            </a:rPr>
            <a:t>السوسيولوجية</a:t>
          </a:r>
          <a:r>
            <a:rPr lang="ar-DZ" sz="1800" b="1" dirty="0">
              <a:solidFill>
                <a:schemeClr val="tx1"/>
              </a:solidFill>
              <a:latin typeface="Sakkal Majalla" pitchFamily="2" charset="-78"/>
              <a:cs typeface="Sakkal Majalla" pitchFamily="2" charset="-78"/>
            </a:rPr>
            <a:t> أو القانونية، يعتبر الزوجان أجنبيان وكأنهما لم يتزوجا قط، فلا ترتيب الحقوق ولا لالتزامات ين الطرفين.
والسبب في ذلك أننا بصدد بطلان مطلق ولسنا أمام بطلان نسبي، بما يترتب من ذلك أنه لا يمكن تصحيح العقد ولا إجازته، وإنما باستطاعة الطرفين أن راضيا على إبرام عقد زواج جديد مع مراعاة الشروط الأخرى من أهلية وصداق لله عند وجوبه وشاهدين.</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400" b="1" dirty="0">
              <a:solidFill>
                <a:schemeClr val="tx1"/>
              </a:solidFill>
              <a:latin typeface="Sakkal Majalla" pitchFamily="2" charset="-78"/>
              <a:cs typeface="Sakkal Majalla" pitchFamily="2" charset="-78"/>
            </a:rPr>
            <a:t>02- طابع النظام العام للبطلان :
تبعا لما قيل أعلاه ولكون عقد الزواج من العقود الخطيرة في المجتمع ولكونه </a:t>
          </a:r>
          <a:r>
            <a:rPr lang="ar-DZ" sz="2400" b="1" dirty="0" err="1">
              <a:solidFill>
                <a:schemeClr val="tx1"/>
              </a:solidFill>
              <a:latin typeface="Sakkal Majalla" pitchFamily="2" charset="-78"/>
              <a:cs typeface="Sakkal Majalla" pitchFamily="2" charset="-78"/>
            </a:rPr>
            <a:t>بمثاية</a:t>
          </a:r>
          <a:r>
            <a:rPr lang="ar-DZ" sz="2400" b="1" dirty="0">
              <a:solidFill>
                <a:schemeClr val="tx1"/>
              </a:solidFill>
              <a:latin typeface="Sakkal Majalla" pitchFamily="2" charset="-78"/>
              <a:cs typeface="Sakkal Majalla" pitchFamily="2" charset="-78"/>
            </a:rPr>
            <a:t> الميثاق الغليظ بين طرفيه، بما في ذلك ارتباطه الوثيق بالأعراف والتقاليد المائدة في المجتمع، فإن اختلال ركن الرضا فيه يجعله باطلا، وأن هذا البطلان من النظام العام، فالمشرع أشار إلى ذلك الطابع صراحة في المادة 33 أعلاه، بعبارة: يطل الزواج"، ولم يقل أنه قابل للإبطال" ، وبالتالي وكما قلنا أعلاه نحن بصدد بطلان مطلق، وبالنتيجة لا يقبل الزواج الباطل التصحيح ولا الإجازة، وثمة نتائج ترتب على طابع النظام العام للبطلان، وهي:</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400" b="1" dirty="0">
              <a:solidFill>
                <a:schemeClr val="tx1"/>
              </a:solidFill>
              <a:latin typeface="Sakkal Majalla" pitchFamily="2" charset="-78"/>
              <a:cs typeface="Sakkal Majalla" pitchFamily="2" charset="-78"/>
            </a:rPr>
            <a:t>با</a:t>
          </a:r>
          <a:r>
            <a:rPr lang="ar-DZ" sz="2000" b="1" dirty="0">
              <a:solidFill>
                <a:schemeClr val="tx1"/>
              </a:solidFill>
              <a:latin typeface="Sakkal Majalla" pitchFamily="2" charset="-78"/>
              <a:cs typeface="Sakkal Majalla" pitchFamily="2" charset="-78"/>
            </a:rPr>
            <a:t>ستطاعة أحد الطرفين أن يثير البطلان (أو يتمسك به، على أية حالة كانت عليها - </a:t>
          </a:r>
          <a:r>
            <a:rPr lang="ar-DZ" sz="2000" b="1" dirty="0" err="1">
              <a:solidFill>
                <a:schemeClr val="tx1"/>
              </a:solidFill>
              <a:latin typeface="Sakkal Majalla" pitchFamily="2" charset="-78"/>
              <a:cs typeface="Sakkal Majalla" pitchFamily="2" charset="-78"/>
            </a:rPr>
            <a:t>المدعوى</a:t>
          </a:r>
          <a:r>
            <a:rPr lang="ar-DZ" sz="2000" b="1" dirty="0">
              <a:solidFill>
                <a:schemeClr val="tx1"/>
              </a:solidFill>
              <a:latin typeface="Sakkal Majalla" pitchFamily="2" charset="-78"/>
              <a:cs typeface="Sakkal Majalla" pitchFamily="2" charset="-78"/>
            </a:rPr>
            <a:t> </a:t>
          </a:r>
          <a:r>
            <a:rPr lang="ar-DZ" sz="2000" b="1" dirty="0" err="1">
              <a:solidFill>
                <a:schemeClr val="tx1"/>
              </a:solidFill>
              <a:latin typeface="Sakkal Majalla" pitchFamily="2" charset="-78"/>
              <a:cs typeface="Sakkal Majalla" pitchFamily="2" charset="-78"/>
            </a:rPr>
            <a:t>سواءا</a:t>
          </a:r>
          <a:r>
            <a:rPr lang="ar-DZ" sz="2000" b="1" dirty="0">
              <a:solidFill>
                <a:schemeClr val="tx1"/>
              </a:solidFill>
              <a:latin typeface="Sakkal Majalla" pitchFamily="2" charset="-78"/>
              <a:cs typeface="Sakkal Majalla" pitchFamily="2" charset="-78"/>
            </a:rPr>
            <a:t> أمام المحكمة أو المجلس القضائي، بل ولو أمام المحكمة العليا. باستطاعة القاضي أن يثير البطلان من تلقاء نفسه، حتى ولو لم يطلبه أحد الطرفين باستطاعة ولي الزوجة أن يثير البطلان، وكذا الشأن بالنسبة للنيابة العامة. - أن حكم القاضي الناطق بالبطلان يعتبر كاشفا لحالة البطلان وليس مننا لماء لأن الزواج يعتبر كأن لم يكن منذ البداية.
أن القاضي لا يقوم بمحاولة الصلح، لأنه لا يوجد ما يدعو إلى ذلك، بالزواج يعتبر كان لم يكن منذ البدء، ولأننا لسنا بصدد طلاق، بل بصدد وضعية قانونية واجتماعية وقعت قبل رفع النازلة أمام القاضي، والمتمثلة في بطلان الزواج بطلانا مطلقا، والذي لا </a:t>
          </a:r>
          <a:r>
            <a:rPr lang="ar-DZ" sz="2000" b="1" dirty="0" err="1">
              <a:solidFill>
                <a:schemeClr val="tx1"/>
              </a:solidFill>
              <a:latin typeface="Sakkal Majalla" pitchFamily="2" charset="-78"/>
              <a:cs typeface="Sakkal Majalla" pitchFamily="2" charset="-78"/>
            </a:rPr>
            <a:t>ينشؤه</a:t>
          </a:r>
          <a:r>
            <a:rPr lang="ar-DZ" sz="2000" b="1" dirty="0">
              <a:solidFill>
                <a:schemeClr val="tx1"/>
              </a:solidFill>
              <a:latin typeface="Sakkal Majalla" pitchFamily="2" charset="-78"/>
              <a:cs typeface="Sakkal Majalla" pitchFamily="2" charset="-78"/>
            </a:rPr>
            <a:t> القاضي، بل يصرح به، أو يكشف عنه فقط.</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400" b="1" dirty="0">
              <a:solidFill>
                <a:schemeClr val="tx1"/>
              </a:solidFill>
              <a:latin typeface="Sakkal Majalla" pitchFamily="2" charset="-78"/>
              <a:cs typeface="Sakkal Majalla" pitchFamily="2" charset="-78"/>
            </a:rPr>
            <a:t>ب - جزاء تخلف شروط الزواج :
يتعلق الأمر بالشروط التالية: الشاهدين، والصداق، والولي عند وجوبه، و يكن الأمر كذلك في المادة 33 (محل التعليق قبل تعديلها أين كانت تعتبر تلك فقهاء ا الشروط أركانا في عقد الزواج إلى جانب الرضا، وإذا رجعنا إلى فقهاء المذهب  المالكي نجد منهم من يخلط بين عبارة "الركن" و"الشرط"، كما أن الركن كان يسمى بشرط الصحة والذي لا يقوم بدونه عقد الزواج.</a:t>
          </a:r>
          <a:endParaRPr lang="ar-DZ" sz="2000" b="1" dirty="0">
            <a:solidFill>
              <a:schemeClr val="tx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400" b="1" dirty="0">
              <a:solidFill>
                <a:schemeClr val="tx1"/>
              </a:solidFill>
              <a:latin typeface="Sakkal Majalla" pitchFamily="2" charset="-78"/>
              <a:cs typeface="Sakkal Majalla" pitchFamily="2" charset="-78"/>
            </a:rPr>
            <a:t>ب - جزاء تخلف شروط الزواج :
وهكذا نجد "ابن جزي" يقول: في أركان النكاح: وهي خمسة: الزوج والزوجة والولي والصداق والمر الإيجاب والقبول) .." (انظر كتابه القوانين الفقهية، دار الكتب العلمية، بيروت لبنان، بدون </a:t>
          </a:r>
          <a:r>
            <a:rPr lang="ar-DZ" sz="2400" b="1" dirty="0" err="1">
              <a:solidFill>
                <a:schemeClr val="tx1"/>
              </a:solidFill>
              <a:latin typeface="Sakkal Majalla" pitchFamily="2" charset="-78"/>
              <a:cs typeface="Sakkal Majalla" pitchFamily="2" charset="-78"/>
            </a:rPr>
            <a:t>تاریخ</a:t>
          </a:r>
          <a:r>
            <a:rPr lang="ar-DZ" sz="2400" b="1" dirty="0">
              <a:solidFill>
                <a:schemeClr val="tx1"/>
              </a:solidFill>
              <a:latin typeface="Sakkal Majalla" pitchFamily="2" charset="-78"/>
              <a:cs typeface="Sakkal Majalla" pitchFamily="2" charset="-78"/>
            </a:rPr>
            <a:t>، ص (131). وبالمقابل يرى ابن رشد الحفيد"، بأن كل من الرضا والصداق وال والشاهدين من شروط الصحة في عقد الزواج، أي بمثابة الأركان وليس بمثابة شروط التمام (انظر كتابه بداية المجتهد ونهاية المقتصد، الجزء الثاني، دار الفكر لطباعة والنشر، بيروت - لبنان سنة 2001، ص 8 وما بعدها).ـ</a:t>
          </a:r>
          <a:endParaRPr lang="ar-DZ" sz="2000" b="1" dirty="0">
            <a:solidFill>
              <a:schemeClr val="tx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400" b="1" dirty="0">
              <a:solidFill>
                <a:schemeClr val="tx1"/>
              </a:solidFill>
              <a:latin typeface="Sakkal Majalla" pitchFamily="2" charset="-78"/>
              <a:cs typeface="Sakkal Majalla" pitchFamily="2" charset="-78"/>
            </a:rPr>
            <a:t>ولا يلام هؤلاء الفقهاء، لأنهم لم يعرفوا النظرية العامة للعقد كما أنشأها فقهاء القانون الروماني، والمجسدة في قانون الألواح الإثني عشر وفي مدونة "</a:t>
          </a:r>
          <a:r>
            <a:rPr lang="ar-DZ" sz="2400" b="1" dirty="0" err="1">
              <a:solidFill>
                <a:schemeClr val="tx1"/>
              </a:solidFill>
              <a:latin typeface="Sakkal Majalla" pitchFamily="2" charset="-78"/>
              <a:cs typeface="Sakkal Majalla" pitchFamily="2" charset="-78"/>
            </a:rPr>
            <a:t>جستنيان"،والتي</a:t>
          </a:r>
          <a:r>
            <a:rPr lang="ar-DZ" sz="2400" b="1" dirty="0">
              <a:solidFill>
                <a:schemeClr val="tx1"/>
              </a:solidFill>
              <a:latin typeface="Sakkal Majalla" pitchFamily="2" charset="-78"/>
              <a:cs typeface="Sakkal Majalla" pitchFamily="2" charset="-78"/>
            </a:rPr>
            <a:t> تبناها القانون المدني الفرنسي.
ولقد جعلت المادة 33 من قانون الأسرة الرضا وحده هو الركن في عقد الزواج، وما عدا ذلك هو من الشروط تماشيا مع النظرية الحديثة العقد والمقتبسة من القانون الروماني، تبعا لما هو مذكور أعلاه، ويتعلق الأمر بالشروط التالية: الشاهدين، والصداق، والولي عند وجوبه، وبخصوص الجزاء على تخلف أحد تلك الشروط هو إما فسخ عقد الزواج أو ثبوته بصداق المثل، وبالتالي فإننا </a:t>
          </a:r>
          <a:r>
            <a:rPr lang="ar-DZ" sz="2400" b="1" dirty="0" err="1">
              <a:solidFill>
                <a:schemeClr val="tx1"/>
              </a:solidFill>
              <a:latin typeface="Sakkal Majalla" pitchFamily="2" charset="-78"/>
              <a:cs typeface="Sakkal Majalla" pitchFamily="2" charset="-78"/>
            </a:rPr>
            <a:t>بصددحالتين</a:t>
          </a:r>
          <a:r>
            <a:rPr lang="ar-DZ" sz="2400" b="1" dirty="0">
              <a:solidFill>
                <a:schemeClr val="tx1"/>
              </a:solidFill>
              <a:latin typeface="Sakkal Majalla" pitchFamily="2" charset="-78"/>
              <a:cs typeface="Sakkal Majalla" pitchFamily="2" charset="-78"/>
            </a:rPr>
            <a:t>، وسوف </a:t>
          </a:r>
          <a:r>
            <a:rPr lang="ar-DZ" sz="2400" b="1" dirty="0" err="1">
              <a:solidFill>
                <a:schemeClr val="tx1"/>
              </a:solidFill>
              <a:latin typeface="Sakkal Majalla" pitchFamily="2" charset="-78"/>
              <a:cs typeface="Sakkal Majalla" pitchFamily="2" charset="-78"/>
            </a:rPr>
            <a:t>نتناولهما</a:t>
          </a:r>
          <a:r>
            <a:rPr lang="ar-DZ" sz="2400" b="1" dirty="0">
              <a:solidFill>
                <a:schemeClr val="tx1"/>
              </a:solidFill>
              <a:latin typeface="Sakkal Majalla" pitchFamily="2" charset="-78"/>
              <a:cs typeface="Sakkal Majalla" pitchFamily="2" charset="-78"/>
            </a:rPr>
            <a:t> أدناه :</a:t>
          </a:r>
          <a:endParaRPr lang="ar-DZ" sz="2000" b="1" dirty="0">
            <a:solidFill>
              <a:schemeClr val="tx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1800" b="1" dirty="0">
              <a:solidFill>
                <a:schemeClr val="tx1"/>
              </a:solidFill>
              <a:latin typeface="Sakkal Majalla" pitchFamily="2" charset="-78"/>
              <a:cs typeface="Sakkal Majalla" pitchFamily="2" charset="-78"/>
            </a:rPr>
            <a:t>الحالة الأولى : فسخ عقد الزواج
أشارت الفقرة الثانية من المادة 33 أعلاه إلى تلك الحالة بقولها: "إذا تم الزواج بدون شاهدين أو صداق أو ولي في حالة وجوبه، يفسخ في حوليات الثاني الدخول ولا صداق فيه .."
وتطبيقا لذلك، إذا أبرم عقد الزواج، ولكن تبين تخلف شرط من شروط الثلاثة، وهي إما الشاهدين أو الصداق أو الولي في الحالة التي يستوجب القانون حضوره (إذا كانت المرأة قاصرة)، ولم يكن الزوج قد دخل بالزوجة بعد، فإن العقد يفسخ ويعود المتعاقدان إلى الحالة التي كانا عليها قبل التعاقد، وعلى الزوجة رد الصداق إن كانت قد استلمته، ويتم النطق بالفسخ من طرف القاضي بعد أن ترفع الدعوى إليه </a:t>
          </a:r>
          <a:r>
            <a:rPr lang="ar-DZ" sz="1800" b="1" dirty="0" err="1">
              <a:solidFill>
                <a:schemeClr val="tx1"/>
              </a:solidFill>
              <a:latin typeface="Sakkal Majalla" pitchFamily="2" charset="-78"/>
              <a:cs typeface="Sakkal Majalla" pitchFamily="2" charset="-78"/>
            </a:rPr>
            <a:t>سواءا</a:t>
          </a:r>
          <a:r>
            <a:rPr lang="ar-DZ" sz="1800" b="1" dirty="0">
              <a:solidFill>
                <a:schemeClr val="tx1"/>
              </a:solidFill>
              <a:latin typeface="Sakkal Majalla" pitchFamily="2" charset="-78"/>
              <a:cs typeface="Sakkal Majalla" pitchFamily="2" charset="-78"/>
            </a:rPr>
            <a:t> من طرف أحد الزوجين أو من يقوم مقامهما قانونا، ولا يحكم القاضي بفسخ عقد الزواج إلا بعد التأكد من تخلف أحد الشروط أعلاه، ومن كون الدخول لم يتم، وغالبا ما يلجأ إلى شهادة الشهود أو الشهادة الطبية عند الاقتضاء وعلى خلاف البطلان، فإن حكم القاضي الناطق بالفسخ هو حكم منشى وليس كاشفا عنه</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000" b="1" u="sng" dirty="0">
              <a:solidFill>
                <a:schemeClr val="tx1"/>
              </a:solidFill>
              <a:latin typeface="Sakkal Majalla" pitchFamily="2" charset="-78"/>
              <a:cs typeface="Sakkal Majalla" pitchFamily="2" charset="-78"/>
            </a:rPr>
            <a:t>الحالة الثانية ثبوت عقد الزواج بصداق المثل: </a:t>
          </a:r>
        </a:p>
        <a:p>
          <a:pPr rtl="1">
            <a:lnSpc>
              <a:spcPct val="100000"/>
            </a:lnSpc>
          </a:pPr>
          <a:r>
            <a:rPr lang="ar-DZ" sz="2000" b="1" dirty="0">
              <a:solidFill>
                <a:schemeClr val="tx1"/>
              </a:solidFill>
              <a:latin typeface="Sakkal Majalla" pitchFamily="2" charset="-78"/>
              <a:cs typeface="Sakkal Majalla" pitchFamily="2" charset="-78"/>
            </a:rPr>
            <a:t>وعبرت عن هذه الحالة الفقرة الثانية من المادة 33 أعلاه أيضا، بقولها: .. ويثبت بعد الدخول بصداق المثل "
وهكذا إذا كان الدخول قد تم، فإنه لا محل لفسخ عقد الزواج حتى ولو </a:t>
          </a:r>
          <a:r>
            <a:rPr lang="ar-DZ" sz="2000" b="1" dirty="0" err="1">
              <a:solidFill>
                <a:schemeClr val="tx1"/>
              </a:solidFill>
              <a:latin typeface="Sakkal Majalla" pitchFamily="2" charset="-78"/>
              <a:cs typeface="Sakkal Majalla" pitchFamily="2" charset="-78"/>
            </a:rPr>
            <a:t>كا</a:t>
          </a:r>
          <a:r>
            <a:rPr lang="ar-DZ" sz="2000" b="1" dirty="0">
              <a:solidFill>
                <a:schemeClr val="tx1"/>
              </a:solidFill>
              <a:latin typeface="Sakkal Majalla" pitchFamily="2" charset="-78"/>
              <a:cs typeface="Sakkal Majalla" pitchFamily="2" charset="-78"/>
            </a:rPr>
            <a:t> بصدد تخلف شرط من الشروط الثلاثة أعلاه، بل يثبت ويصبح محصنا، ويلتزم الزوج بدفع صداق المثل والذي يحدده القاضي، فيصرح هذا الأخير في حكمه بتثبيت عقد الزواج مع إلزام الزوج بأن يدفع لزوجته صداق المثل، مع تحديده نقدا وبخصوص مفهوم "صداق المثل"، فإنه ينظر في تحديده إلى صداق المرأة التي توجد في نفس وضعية الزوجة، وتدخل في ذلك المعطيات التالية:</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000" b="1" u="none" dirty="0">
              <a:solidFill>
                <a:schemeClr val="tx1"/>
              </a:solidFill>
              <a:latin typeface="Sakkal Majalla" pitchFamily="2" charset="-78"/>
              <a:cs typeface="Sakkal Majalla" pitchFamily="2" charset="-78"/>
            </a:rPr>
            <a:t>السن، من جهة كونها صغيرة أم كبيرة.    الجمال، هل هي ذات جمال استثنائي أم متوسط.
المال هل هي : ذات مال أو أنها فقيرة.   ا لمكانة في المجتمع، هل هي ذات حسب ونسب .. إلخ.
ويقول في ذلك القاضي "أبي الوليد ابن رشد القرطبي المعروف بابن رشد الجد": أي صداق المرأة التي توجد في مثل حالها من المال والجمال والعقل، وبالتالي انقر إلى صداق نساء من أهلها كخالاتها أو عماتها ولا حتى أختها، إذ قد تفترق الأختان في الصداق بأن تكون إحداهما لها المال والجمال والشطاط، الأخرى ليس لها ليا من ذلك ... انظر كتابه البيان والتحصيل، الجزء الرابع، دار الغرب الإسلامي، بيروت - لبنان، الطبعة الثانية، 1988، ص 347).</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4DCE33-0027-4A70-B310-F7DF8D93FD0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pPr rtl="1"/>
          <a:endParaRPr lang="ar-SA"/>
        </a:p>
      </dgm:t>
    </dgm:pt>
    <dgm:pt modelId="{958626E6-6CCC-4C25-9B82-F72DD94A83ED}">
      <dgm:prSet phldrT="[نص]"/>
      <dgm:spPr>
        <a:solidFill>
          <a:srgbClr val="FFFF00"/>
        </a:solidFill>
      </dgm:spPr>
      <dgm:t>
        <a:bodyPr/>
        <a:lstStyle/>
        <a:p>
          <a:pPr rtl="1"/>
          <a:r>
            <a:rPr lang="ar-DZ" b="1" dirty="0">
              <a:solidFill>
                <a:srgbClr val="C00000"/>
              </a:solidFill>
              <a:latin typeface="Sakkal Majalla" pitchFamily="2" charset="-78"/>
              <a:cs typeface="Sakkal Majalla" pitchFamily="2" charset="-78"/>
            </a:rPr>
            <a:t>عقلية الباحث القانوني</a:t>
          </a:r>
          <a:endParaRPr lang="ar-SA" b="1" dirty="0">
            <a:solidFill>
              <a:srgbClr val="C00000"/>
            </a:solidFill>
            <a:latin typeface="Sakkal Majalla" pitchFamily="2" charset="-78"/>
            <a:cs typeface="Sakkal Majalla" pitchFamily="2" charset="-78"/>
          </a:endParaRPr>
        </a:p>
      </dgm:t>
    </dgm:pt>
    <dgm:pt modelId="{FAE240AF-D0F7-42AE-AA81-F72D4AD97A27}" type="parTrans" cxnId="{12747B78-C4A2-49DD-BEEF-C4F91BAC700D}">
      <dgm:prSet/>
      <dgm:spPr/>
      <dgm:t>
        <a:bodyPr/>
        <a:lstStyle/>
        <a:p>
          <a:pPr rtl="1"/>
          <a:endParaRPr lang="ar-SA"/>
        </a:p>
      </dgm:t>
    </dgm:pt>
    <dgm:pt modelId="{A85E9336-5B4E-4370-B97E-3B3029DD8125}" type="sibTrans" cxnId="{12747B78-C4A2-49DD-BEEF-C4F91BAC700D}">
      <dgm:prSet/>
      <dgm:spPr/>
      <dgm:t>
        <a:bodyPr/>
        <a:lstStyle/>
        <a:p>
          <a:pPr rtl="1"/>
          <a:endParaRPr lang="ar-SA"/>
        </a:p>
      </dgm:t>
    </dgm:pt>
    <dgm:pt modelId="{F5976C42-DBB4-4AC1-92C5-4D083E00F2F3}">
      <dgm:prSet phldrT="[نص]" custT="1"/>
      <dgm:spPr>
        <a:solidFill>
          <a:srgbClr val="FFFF00"/>
        </a:solidFill>
      </dgm:spPr>
      <dgm:t>
        <a:bodyPr/>
        <a:lstStyle/>
        <a:p>
          <a:pPr rtl="1"/>
          <a:r>
            <a:rPr lang="ar-DZ" sz="3200" b="1" dirty="0">
              <a:solidFill>
                <a:srgbClr val="C00000"/>
              </a:solidFill>
              <a:latin typeface="Sakkal Majalla" pitchFamily="2" charset="-78"/>
              <a:cs typeface="Sakkal Majalla" pitchFamily="2" charset="-78"/>
            </a:rPr>
            <a:t>المخزون من المعرفة القانونية</a:t>
          </a:r>
          <a:endParaRPr lang="ar-SA" sz="3200" b="1" dirty="0">
            <a:solidFill>
              <a:srgbClr val="C00000"/>
            </a:solidFill>
            <a:latin typeface="Sakkal Majalla" pitchFamily="2" charset="-78"/>
            <a:cs typeface="Sakkal Majalla" pitchFamily="2" charset="-78"/>
          </a:endParaRPr>
        </a:p>
      </dgm:t>
    </dgm:pt>
    <dgm:pt modelId="{F83A7F58-2718-4D11-9DBB-6338B99FB2B3}" type="parTrans" cxnId="{CAE8EAD2-22A1-4475-A161-6D0B534368A8}">
      <dgm:prSet/>
      <dgm:spPr/>
      <dgm:t>
        <a:bodyPr/>
        <a:lstStyle/>
        <a:p>
          <a:pPr rtl="1"/>
          <a:endParaRPr lang="ar-SA"/>
        </a:p>
      </dgm:t>
    </dgm:pt>
    <dgm:pt modelId="{B247EC64-81B4-45A1-9607-F063AA96C4B3}" type="sibTrans" cxnId="{CAE8EAD2-22A1-4475-A161-6D0B534368A8}">
      <dgm:prSet/>
      <dgm:spPr/>
      <dgm:t>
        <a:bodyPr/>
        <a:lstStyle/>
        <a:p>
          <a:pPr rtl="1"/>
          <a:endParaRPr lang="ar-SA"/>
        </a:p>
      </dgm:t>
    </dgm:pt>
    <dgm:pt modelId="{F821B777-D189-4DBF-9114-CBA549A5515D}">
      <dgm:prSet phldrT="[نص]" custT="1"/>
      <dgm:spPr>
        <a:solidFill>
          <a:srgbClr val="FFFF00"/>
        </a:solidFill>
      </dgm:spPr>
      <dgm:t>
        <a:bodyPr/>
        <a:lstStyle/>
        <a:p>
          <a:pPr rtl="1"/>
          <a:r>
            <a:rPr lang="ar-DZ" sz="3200" b="1" dirty="0">
              <a:solidFill>
                <a:srgbClr val="C00000"/>
              </a:solidFill>
              <a:latin typeface="Sakkal Majalla" pitchFamily="2" charset="-78"/>
              <a:cs typeface="Sakkal Majalla" pitchFamily="2" charset="-78"/>
            </a:rPr>
            <a:t>ادوات الباحث القانوني</a:t>
          </a:r>
          <a:endParaRPr lang="ar-SA" sz="3200" b="1" dirty="0">
            <a:solidFill>
              <a:srgbClr val="C00000"/>
            </a:solidFill>
            <a:latin typeface="Sakkal Majalla" pitchFamily="2" charset="-78"/>
            <a:cs typeface="Sakkal Majalla" pitchFamily="2" charset="-78"/>
          </a:endParaRPr>
        </a:p>
      </dgm:t>
    </dgm:pt>
    <dgm:pt modelId="{850C317A-C542-49FD-B72A-990D62729D51}" type="parTrans" cxnId="{007ED559-8CBB-47C3-8EA1-B552E1C75940}">
      <dgm:prSet/>
      <dgm:spPr/>
      <dgm:t>
        <a:bodyPr/>
        <a:lstStyle/>
        <a:p>
          <a:pPr rtl="1"/>
          <a:endParaRPr lang="ar-SA"/>
        </a:p>
      </dgm:t>
    </dgm:pt>
    <dgm:pt modelId="{4358F44F-3C82-4378-A6E7-D962CD26FD39}" type="sibTrans" cxnId="{007ED559-8CBB-47C3-8EA1-B552E1C75940}">
      <dgm:prSet/>
      <dgm:spPr/>
      <dgm:t>
        <a:bodyPr/>
        <a:lstStyle/>
        <a:p>
          <a:pPr rtl="1"/>
          <a:endParaRPr lang="ar-SA"/>
        </a:p>
      </dgm:t>
    </dgm:pt>
    <dgm:pt modelId="{2E6483B9-34EB-4855-875E-B54E9F086F19}">
      <dgm:prSet phldrT="[نص]" custT="1"/>
      <dgm:spPr>
        <a:solidFill>
          <a:srgbClr val="FFFF00"/>
        </a:solidFill>
      </dgm:spPr>
      <dgm:t>
        <a:bodyPr/>
        <a:lstStyle/>
        <a:p>
          <a:pPr rtl="1"/>
          <a:r>
            <a:rPr lang="ar-DZ" sz="4000" b="1" dirty="0">
              <a:solidFill>
                <a:srgbClr val="C00000"/>
              </a:solidFill>
              <a:latin typeface="Sakkal Majalla" pitchFamily="2" charset="-78"/>
              <a:cs typeface="Sakkal Majalla" pitchFamily="2" charset="-78"/>
            </a:rPr>
            <a:t>كيفية وطريقة الاجابة</a:t>
          </a:r>
          <a:endParaRPr lang="ar-SA" sz="4000" b="1" dirty="0">
            <a:solidFill>
              <a:srgbClr val="C00000"/>
            </a:solidFill>
            <a:latin typeface="Sakkal Majalla" pitchFamily="2" charset="-78"/>
            <a:cs typeface="Sakkal Majalla" pitchFamily="2" charset="-78"/>
          </a:endParaRPr>
        </a:p>
      </dgm:t>
    </dgm:pt>
    <dgm:pt modelId="{D1DE4867-6EBB-415D-9379-782DA7BB0ABC}" type="parTrans" cxnId="{416CB37B-27DB-4B56-9DA6-2BAEB33B2535}">
      <dgm:prSet/>
      <dgm:spPr/>
      <dgm:t>
        <a:bodyPr/>
        <a:lstStyle/>
        <a:p>
          <a:pPr rtl="1"/>
          <a:endParaRPr lang="ar-SA"/>
        </a:p>
      </dgm:t>
    </dgm:pt>
    <dgm:pt modelId="{96AED55E-0A36-4FAA-96E6-55CDDA6197B0}" type="sibTrans" cxnId="{416CB37B-27DB-4B56-9DA6-2BAEB33B2535}">
      <dgm:prSet/>
      <dgm:spPr/>
      <dgm:t>
        <a:bodyPr/>
        <a:lstStyle/>
        <a:p>
          <a:pPr rtl="1"/>
          <a:endParaRPr lang="ar-SA"/>
        </a:p>
      </dgm:t>
    </dgm:pt>
    <dgm:pt modelId="{4D95B6CB-49B4-41FD-8B63-8764461BFE28}" type="pres">
      <dgm:prSet presAssocID="{F14DCE33-0027-4A70-B310-F7DF8D93FD06}" presName="Name0" presStyleCnt="0">
        <dgm:presLayoutVars>
          <dgm:chPref val="1"/>
          <dgm:dir/>
          <dgm:animOne val="branch"/>
          <dgm:animLvl val="lvl"/>
          <dgm:resizeHandles val="exact"/>
        </dgm:presLayoutVars>
      </dgm:prSet>
      <dgm:spPr/>
    </dgm:pt>
    <dgm:pt modelId="{72168B00-9AED-4697-8205-68D5CF290763}" type="pres">
      <dgm:prSet presAssocID="{958626E6-6CCC-4C25-9B82-F72DD94A83ED}" presName="root1" presStyleCnt="0"/>
      <dgm:spPr/>
    </dgm:pt>
    <dgm:pt modelId="{0458A178-BE48-4C93-B94A-BCEE955D41F4}" type="pres">
      <dgm:prSet presAssocID="{958626E6-6CCC-4C25-9B82-F72DD94A83ED}" presName="LevelOneTextNode" presStyleLbl="node0" presStyleIdx="0" presStyleCnt="1">
        <dgm:presLayoutVars>
          <dgm:chPref val="3"/>
        </dgm:presLayoutVars>
      </dgm:prSet>
      <dgm:spPr/>
    </dgm:pt>
    <dgm:pt modelId="{8E3AB3AA-490F-4504-98F9-08594138F321}" type="pres">
      <dgm:prSet presAssocID="{958626E6-6CCC-4C25-9B82-F72DD94A83ED}" presName="level2hierChild" presStyleCnt="0"/>
      <dgm:spPr/>
    </dgm:pt>
    <dgm:pt modelId="{3C8A3150-658C-4FAF-80C7-2A7F17D712B6}" type="pres">
      <dgm:prSet presAssocID="{F83A7F58-2718-4D11-9DBB-6338B99FB2B3}" presName="conn2-1" presStyleLbl="parChTrans1D2" presStyleIdx="0" presStyleCnt="3"/>
      <dgm:spPr/>
    </dgm:pt>
    <dgm:pt modelId="{FF2ACFBE-0308-46D9-8CB7-1D6B9BEB981A}" type="pres">
      <dgm:prSet presAssocID="{F83A7F58-2718-4D11-9DBB-6338B99FB2B3}" presName="connTx" presStyleLbl="parChTrans1D2" presStyleIdx="0" presStyleCnt="3"/>
      <dgm:spPr/>
    </dgm:pt>
    <dgm:pt modelId="{59DDBCB8-A89F-4C50-BEE1-1AEC0D6DD64D}" type="pres">
      <dgm:prSet presAssocID="{F5976C42-DBB4-4AC1-92C5-4D083E00F2F3}" presName="root2" presStyleCnt="0"/>
      <dgm:spPr/>
    </dgm:pt>
    <dgm:pt modelId="{A680211B-25B9-4949-8CBC-5995E528FB52}" type="pres">
      <dgm:prSet presAssocID="{F5976C42-DBB4-4AC1-92C5-4D083E00F2F3}" presName="LevelTwoTextNode" presStyleLbl="node2" presStyleIdx="0" presStyleCnt="3" custScaleX="158444">
        <dgm:presLayoutVars>
          <dgm:chPref val="3"/>
        </dgm:presLayoutVars>
      </dgm:prSet>
      <dgm:spPr/>
    </dgm:pt>
    <dgm:pt modelId="{BB58519F-93F3-4D7E-AA1A-E36273BD34B1}" type="pres">
      <dgm:prSet presAssocID="{F5976C42-DBB4-4AC1-92C5-4D083E00F2F3}" presName="level3hierChild" presStyleCnt="0"/>
      <dgm:spPr/>
    </dgm:pt>
    <dgm:pt modelId="{778F74A2-11E7-41D6-89DC-12C296A07521}" type="pres">
      <dgm:prSet presAssocID="{850C317A-C542-49FD-B72A-990D62729D51}" presName="conn2-1" presStyleLbl="parChTrans1D2" presStyleIdx="1" presStyleCnt="3"/>
      <dgm:spPr/>
    </dgm:pt>
    <dgm:pt modelId="{1156E9F9-1B62-4951-ABC1-18299F224E1E}" type="pres">
      <dgm:prSet presAssocID="{850C317A-C542-49FD-B72A-990D62729D51}" presName="connTx" presStyleLbl="parChTrans1D2" presStyleIdx="1" presStyleCnt="3"/>
      <dgm:spPr/>
    </dgm:pt>
    <dgm:pt modelId="{271178A5-9C68-4331-A12E-EBA63CDFF49D}" type="pres">
      <dgm:prSet presAssocID="{F821B777-D189-4DBF-9114-CBA549A5515D}" presName="root2" presStyleCnt="0"/>
      <dgm:spPr/>
    </dgm:pt>
    <dgm:pt modelId="{FF5C3D3D-9B55-4B40-8181-FCEA461790CF}" type="pres">
      <dgm:prSet presAssocID="{F821B777-D189-4DBF-9114-CBA549A5515D}" presName="LevelTwoTextNode" presStyleLbl="node2" presStyleIdx="1" presStyleCnt="3" custScaleX="158444">
        <dgm:presLayoutVars>
          <dgm:chPref val="3"/>
        </dgm:presLayoutVars>
      </dgm:prSet>
      <dgm:spPr/>
    </dgm:pt>
    <dgm:pt modelId="{8A56A467-2B52-43C4-AB4E-1EAA3F7544A8}" type="pres">
      <dgm:prSet presAssocID="{F821B777-D189-4DBF-9114-CBA549A5515D}" presName="level3hierChild" presStyleCnt="0"/>
      <dgm:spPr/>
    </dgm:pt>
    <dgm:pt modelId="{6DB5A979-6AE2-4776-B6B0-B525AACE904D}" type="pres">
      <dgm:prSet presAssocID="{D1DE4867-6EBB-415D-9379-782DA7BB0ABC}" presName="conn2-1" presStyleLbl="parChTrans1D2" presStyleIdx="2" presStyleCnt="3"/>
      <dgm:spPr/>
    </dgm:pt>
    <dgm:pt modelId="{C5650E0D-F866-4264-91CB-FADBDDC28C00}" type="pres">
      <dgm:prSet presAssocID="{D1DE4867-6EBB-415D-9379-782DA7BB0ABC}" presName="connTx" presStyleLbl="parChTrans1D2" presStyleIdx="2" presStyleCnt="3"/>
      <dgm:spPr/>
    </dgm:pt>
    <dgm:pt modelId="{74505CA2-3988-48F2-9B9D-DFE7451D1BE0}" type="pres">
      <dgm:prSet presAssocID="{2E6483B9-34EB-4855-875E-B54E9F086F19}" presName="root2" presStyleCnt="0"/>
      <dgm:spPr/>
    </dgm:pt>
    <dgm:pt modelId="{E9884572-ABE0-44D0-A4A0-C49C11B4736C}" type="pres">
      <dgm:prSet presAssocID="{2E6483B9-34EB-4855-875E-B54E9F086F19}" presName="LevelTwoTextNode" presStyleLbl="node2" presStyleIdx="2" presStyleCnt="3" custScaleX="158444">
        <dgm:presLayoutVars>
          <dgm:chPref val="3"/>
        </dgm:presLayoutVars>
      </dgm:prSet>
      <dgm:spPr/>
    </dgm:pt>
    <dgm:pt modelId="{ACF50DDC-F65E-4EA9-9374-1B4833603DA6}" type="pres">
      <dgm:prSet presAssocID="{2E6483B9-34EB-4855-875E-B54E9F086F19}" presName="level3hierChild" presStyleCnt="0"/>
      <dgm:spPr/>
    </dgm:pt>
  </dgm:ptLst>
  <dgm:cxnLst>
    <dgm:cxn modelId="{E39FDE09-8563-4644-9AA7-6B36FA8124F8}" type="presOf" srcId="{2E6483B9-34EB-4855-875E-B54E9F086F19}" destId="{E9884572-ABE0-44D0-A4A0-C49C11B4736C}" srcOrd="0" destOrd="0" presId="urn:microsoft.com/office/officeart/2008/layout/HorizontalMultiLevelHierarchy"/>
    <dgm:cxn modelId="{DF52EE09-0740-42DF-9091-17A6D21BB41B}" type="presOf" srcId="{850C317A-C542-49FD-B72A-990D62729D51}" destId="{1156E9F9-1B62-4951-ABC1-18299F224E1E}" srcOrd="1" destOrd="0" presId="urn:microsoft.com/office/officeart/2008/layout/HorizontalMultiLevelHierarchy"/>
    <dgm:cxn modelId="{A0C27616-876B-4688-959C-17CAA7637864}" type="presOf" srcId="{F14DCE33-0027-4A70-B310-F7DF8D93FD06}" destId="{4D95B6CB-49B4-41FD-8B63-8764461BFE28}" srcOrd="0" destOrd="0" presId="urn:microsoft.com/office/officeart/2008/layout/HorizontalMultiLevelHierarchy"/>
    <dgm:cxn modelId="{91DECA30-5D82-430A-A066-7E2980913C02}" type="presOf" srcId="{850C317A-C542-49FD-B72A-990D62729D51}" destId="{778F74A2-11E7-41D6-89DC-12C296A07521}" srcOrd="0" destOrd="0" presId="urn:microsoft.com/office/officeart/2008/layout/HorizontalMultiLevelHierarchy"/>
    <dgm:cxn modelId="{47695135-61EF-4102-BE7B-06C04A0DE806}" type="presOf" srcId="{F83A7F58-2718-4D11-9DBB-6338B99FB2B3}" destId="{FF2ACFBE-0308-46D9-8CB7-1D6B9BEB981A}" srcOrd="1" destOrd="0" presId="urn:microsoft.com/office/officeart/2008/layout/HorizontalMultiLevelHierarchy"/>
    <dgm:cxn modelId="{46212C5B-62E5-4996-A094-895470218FD3}" type="presOf" srcId="{F5976C42-DBB4-4AC1-92C5-4D083E00F2F3}" destId="{A680211B-25B9-4949-8CBC-5995E528FB52}" srcOrd="0" destOrd="0" presId="urn:microsoft.com/office/officeart/2008/layout/HorizontalMultiLevelHierarchy"/>
    <dgm:cxn modelId="{12747B78-C4A2-49DD-BEEF-C4F91BAC700D}" srcId="{F14DCE33-0027-4A70-B310-F7DF8D93FD06}" destId="{958626E6-6CCC-4C25-9B82-F72DD94A83ED}" srcOrd="0" destOrd="0" parTransId="{FAE240AF-D0F7-42AE-AA81-F72D4AD97A27}" sibTransId="{A85E9336-5B4E-4370-B97E-3B3029DD8125}"/>
    <dgm:cxn modelId="{675E6579-5999-4531-A5E8-29176F577DC1}" type="presOf" srcId="{F821B777-D189-4DBF-9114-CBA549A5515D}" destId="{FF5C3D3D-9B55-4B40-8181-FCEA461790CF}" srcOrd="0" destOrd="0" presId="urn:microsoft.com/office/officeart/2008/layout/HorizontalMultiLevelHierarchy"/>
    <dgm:cxn modelId="{007ED559-8CBB-47C3-8EA1-B552E1C75940}" srcId="{958626E6-6CCC-4C25-9B82-F72DD94A83ED}" destId="{F821B777-D189-4DBF-9114-CBA549A5515D}" srcOrd="1" destOrd="0" parTransId="{850C317A-C542-49FD-B72A-990D62729D51}" sibTransId="{4358F44F-3C82-4378-A6E7-D962CD26FD39}"/>
    <dgm:cxn modelId="{416CB37B-27DB-4B56-9DA6-2BAEB33B2535}" srcId="{958626E6-6CCC-4C25-9B82-F72DD94A83ED}" destId="{2E6483B9-34EB-4855-875E-B54E9F086F19}" srcOrd="2" destOrd="0" parTransId="{D1DE4867-6EBB-415D-9379-782DA7BB0ABC}" sibTransId="{96AED55E-0A36-4FAA-96E6-55CDDA6197B0}"/>
    <dgm:cxn modelId="{E82A507E-1BDE-4D96-B11B-A32466B8702A}" type="presOf" srcId="{D1DE4867-6EBB-415D-9379-782DA7BB0ABC}" destId="{6DB5A979-6AE2-4776-B6B0-B525AACE904D}" srcOrd="0" destOrd="0" presId="urn:microsoft.com/office/officeart/2008/layout/HorizontalMultiLevelHierarchy"/>
    <dgm:cxn modelId="{712B3EB6-CFBA-4409-846E-9A8FE269AB53}" type="presOf" srcId="{D1DE4867-6EBB-415D-9379-782DA7BB0ABC}" destId="{C5650E0D-F866-4264-91CB-FADBDDC28C00}" srcOrd="1" destOrd="0" presId="urn:microsoft.com/office/officeart/2008/layout/HorizontalMultiLevelHierarchy"/>
    <dgm:cxn modelId="{CAE8EAD2-22A1-4475-A161-6D0B534368A8}" srcId="{958626E6-6CCC-4C25-9B82-F72DD94A83ED}" destId="{F5976C42-DBB4-4AC1-92C5-4D083E00F2F3}" srcOrd="0" destOrd="0" parTransId="{F83A7F58-2718-4D11-9DBB-6338B99FB2B3}" sibTransId="{B247EC64-81B4-45A1-9607-F063AA96C4B3}"/>
    <dgm:cxn modelId="{7C6C2ED3-599A-4455-A534-0AA63770129A}" type="presOf" srcId="{958626E6-6CCC-4C25-9B82-F72DD94A83ED}" destId="{0458A178-BE48-4C93-B94A-BCEE955D41F4}" srcOrd="0" destOrd="0" presId="urn:microsoft.com/office/officeart/2008/layout/HorizontalMultiLevelHierarchy"/>
    <dgm:cxn modelId="{5A1836DF-1E8E-4CD0-9A21-660FB63A43C9}" type="presOf" srcId="{F83A7F58-2718-4D11-9DBB-6338B99FB2B3}" destId="{3C8A3150-658C-4FAF-80C7-2A7F17D712B6}" srcOrd="0" destOrd="0" presId="urn:microsoft.com/office/officeart/2008/layout/HorizontalMultiLevelHierarchy"/>
    <dgm:cxn modelId="{00F06599-F4FC-4834-A5FE-C95E9D195178}" type="presParOf" srcId="{4D95B6CB-49B4-41FD-8B63-8764461BFE28}" destId="{72168B00-9AED-4697-8205-68D5CF290763}" srcOrd="0" destOrd="0" presId="urn:microsoft.com/office/officeart/2008/layout/HorizontalMultiLevelHierarchy"/>
    <dgm:cxn modelId="{B6D02F86-E27E-461F-8158-845288EF52FE}" type="presParOf" srcId="{72168B00-9AED-4697-8205-68D5CF290763}" destId="{0458A178-BE48-4C93-B94A-BCEE955D41F4}" srcOrd="0" destOrd="0" presId="urn:microsoft.com/office/officeart/2008/layout/HorizontalMultiLevelHierarchy"/>
    <dgm:cxn modelId="{BA5FC2ED-FA9A-44F7-965C-AEB4715EC897}" type="presParOf" srcId="{72168B00-9AED-4697-8205-68D5CF290763}" destId="{8E3AB3AA-490F-4504-98F9-08594138F321}" srcOrd="1" destOrd="0" presId="urn:microsoft.com/office/officeart/2008/layout/HorizontalMultiLevelHierarchy"/>
    <dgm:cxn modelId="{DBBAF1BC-30C8-43F7-B160-020C32860C53}" type="presParOf" srcId="{8E3AB3AA-490F-4504-98F9-08594138F321}" destId="{3C8A3150-658C-4FAF-80C7-2A7F17D712B6}" srcOrd="0" destOrd="0" presId="urn:microsoft.com/office/officeart/2008/layout/HorizontalMultiLevelHierarchy"/>
    <dgm:cxn modelId="{ABBE5816-7F03-4786-BB8E-75BAA5D4B53C}" type="presParOf" srcId="{3C8A3150-658C-4FAF-80C7-2A7F17D712B6}" destId="{FF2ACFBE-0308-46D9-8CB7-1D6B9BEB981A}" srcOrd="0" destOrd="0" presId="urn:microsoft.com/office/officeart/2008/layout/HorizontalMultiLevelHierarchy"/>
    <dgm:cxn modelId="{95F2A887-C8A7-4BA1-AD19-5F3A47A916F3}" type="presParOf" srcId="{8E3AB3AA-490F-4504-98F9-08594138F321}" destId="{59DDBCB8-A89F-4C50-BEE1-1AEC0D6DD64D}" srcOrd="1" destOrd="0" presId="urn:microsoft.com/office/officeart/2008/layout/HorizontalMultiLevelHierarchy"/>
    <dgm:cxn modelId="{56A9B2E2-1BE0-4182-AF3C-839116789B61}" type="presParOf" srcId="{59DDBCB8-A89F-4C50-BEE1-1AEC0D6DD64D}" destId="{A680211B-25B9-4949-8CBC-5995E528FB52}" srcOrd="0" destOrd="0" presId="urn:microsoft.com/office/officeart/2008/layout/HorizontalMultiLevelHierarchy"/>
    <dgm:cxn modelId="{3D66885C-594D-4981-8BA0-FC1BBE766BFD}" type="presParOf" srcId="{59DDBCB8-A89F-4C50-BEE1-1AEC0D6DD64D}" destId="{BB58519F-93F3-4D7E-AA1A-E36273BD34B1}" srcOrd="1" destOrd="0" presId="urn:microsoft.com/office/officeart/2008/layout/HorizontalMultiLevelHierarchy"/>
    <dgm:cxn modelId="{8CB39884-3103-4811-BE2F-8255D3141BCD}" type="presParOf" srcId="{8E3AB3AA-490F-4504-98F9-08594138F321}" destId="{778F74A2-11E7-41D6-89DC-12C296A07521}" srcOrd="2" destOrd="0" presId="urn:microsoft.com/office/officeart/2008/layout/HorizontalMultiLevelHierarchy"/>
    <dgm:cxn modelId="{4D80B51C-5FAA-431B-B77C-8861FCD2EDFE}" type="presParOf" srcId="{778F74A2-11E7-41D6-89DC-12C296A07521}" destId="{1156E9F9-1B62-4951-ABC1-18299F224E1E}" srcOrd="0" destOrd="0" presId="urn:microsoft.com/office/officeart/2008/layout/HorizontalMultiLevelHierarchy"/>
    <dgm:cxn modelId="{21DFCCDE-3243-426B-8AB3-607BB821A532}" type="presParOf" srcId="{8E3AB3AA-490F-4504-98F9-08594138F321}" destId="{271178A5-9C68-4331-A12E-EBA63CDFF49D}" srcOrd="3" destOrd="0" presId="urn:microsoft.com/office/officeart/2008/layout/HorizontalMultiLevelHierarchy"/>
    <dgm:cxn modelId="{045F50C6-D196-4765-B954-9994BAEAB783}" type="presParOf" srcId="{271178A5-9C68-4331-A12E-EBA63CDFF49D}" destId="{FF5C3D3D-9B55-4B40-8181-FCEA461790CF}" srcOrd="0" destOrd="0" presId="urn:microsoft.com/office/officeart/2008/layout/HorizontalMultiLevelHierarchy"/>
    <dgm:cxn modelId="{50AA8E0A-4D35-4AE5-AF0C-7056C7C660FF}" type="presParOf" srcId="{271178A5-9C68-4331-A12E-EBA63CDFF49D}" destId="{8A56A467-2B52-43C4-AB4E-1EAA3F7544A8}" srcOrd="1" destOrd="0" presId="urn:microsoft.com/office/officeart/2008/layout/HorizontalMultiLevelHierarchy"/>
    <dgm:cxn modelId="{7BE2C1E5-F8DA-4440-BB4F-43FC0AC43A2A}" type="presParOf" srcId="{8E3AB3AA-490F-4504-98F9-08594138F321}" destId="{6DB5A979-6AE2-4776-B6B0-B525AACE904D}" srcOrd="4" destOrd="0" presId="urn:microsoft.com/office/officeart/2008/layout/HorizontalMultiLevelHierarchy"/>
    <dgm:cxn modelId="{713E3F3C-91F1-4A2E-B41A-E81067F74739}" type="presParOf" srcId="{6DB5A979-6AE2-4776-B6B0-B525AACE904D}" destId="{C5650E0D-F866-4264-91CB-FADBDDC28C00}" srcOrd="0" destOrd="0" presId="urn:microsoft.com/office/officeart/2008/layout/HorizontalMultiLevelHierarchy"/>
    <dgm:cxn modelId="{95D791B0-91E0-4897-BCCD-D5C041058403}" type="presParOf" srcId="{8E3AB3AA-490F-4504-98F9-08594138F321}" destId="{74505CA2-3988-48F2-9B9D-DFE7451D1BE0}" srcOrd="5" destOrd="0" presId="urn:microsoft.com/office/officeart/2008/layout/HorizontalMultiLevelHierarchy"/>
    <dgm:cxn modelId="{D5019FDF-BA78-43E7-891E-76D2726C6A86}" type="presParOf" srcId="{74505CA2-3988-48F2-9B9D-DFE7451D1BE0}" destId="{E9884572-ABE0-44D0-A4A0-C49C11B4736C}" srcOrd="0" destOrd="0" presId="urn:microsoft.com/office/officeart/2008/layout/HorizontalMultiLevelHierarchy"/>
    <dgm:cxn modelId="{45367EE5-B7EE-4C3D-BDFA-3B8E6621A581}" type="presParOf" srcId="{74505CA2-3988-48F2-9B9D-DFE7451D1BE0}" destId="{ACF50DDC-F65E-4EA9-9374-1B4833603DA6}" srcOrd="1" destOrd="0" presId="urn:microsoft.com/office/officeart/2008/layout/HorizontalMultiLevelHierarchy"/>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400" b="1" u="none" dirty="0" err="1">
              <a:solidFill>
                <a:schemeClr val="tx1"/>
              </a:solidFill>
              <a:latin typeface="Sakkal Majalla" pitchFamily="2" charset="-78"/>
              <a:cs typeface="Sakkal Majalla" pitchFamily="2" charset="-78"/>
            </a:rPr>
            <a:t>تستبط</a:t>
          </a:r>
          <a:r>
            <a:rPr lang="ar-DZ" sz="2400" b="1" u="none" dirty="0">
              <a:solidFill>
                <a:schemeClr val="tx1"/>
              </a:solidFill>
              <a:latin typeface="Sakkal Majalla" pitchFamily="2" charset="-78"/>
              <a:cs typeface="Sakkal Majalla" pitchFamily="2" charset="-78"/>
            </a:rPr>
            <a:t> مما سبق، بأن مقتضيات المادة 33 من قانون الأسرة، تشكل خروجا على القواعد العامة المذكورة في القانون المدني بخصوص فرضية عيوب العقد، ذلك أن عيوب هذا الأخير في القانون المدني (باستثناء انعدام الرضا) ترتب القابلية للإبطال وليس بطلان العقد بطلانا مطلقا، ولعل ذلك يفسر بأن عقد الزواج محله الزوجان وليس شيئا آخر (باستثناء الصداق) كما هو عليه الحال في العقود الأخرى، لذا أراد المشرع أن يكون الرضا فيه صحيحا وخال من العيوب لأن هذا العقد من النظام العام ويهدف إلى بناء أسرة، وأيضا قصد تحقيق صلاح المجتمع، لكون هذا الأخير يتكون من مجموع الأسر الموجودة فيه.</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400" b="1" u="none" dirty="0">
              <a:solidFill>
                <a:schemeClr val="tx1"/>
              </a:solidFill>
              <a:latin typeface="Sakkal Majalla" pitchFamily="2" charset="-78"/>
              <a:cs typeface="Sakkal Majalla" pitchFamily="2" charset="-78"/>
            </a:rPr>
            <a:t>وبالمقابل من ذلك نجد بأن الفقرة الثانية من المادة 33 محل التعليق، قد استعملت عبارة "فسخ" ، وكان الأنسب استعمال عبارة "إنهاء" والتي استعملها النص الفرنسي للمادة نفسها وهي : </a:t>
          </a:r>
          <a:r>
            <a:rPr lang="fr-FR" sz="2400" b="1" u="none" dirty="0">
              <a:solidFill>
                <a:schemeClr val="tx1"/>
              </a:solidFill>
              <a:latin typeface="Sakkal Majalla" pitchFamily="2" charset="-78"/>
              <a:cs typeface="Sakkal Majalla" pitchFamily="2" charset="-78"/>
            </a:rPr>
            <a:t>résiliation، </a:t>
          </a:r>
          <a:r>
            <a:rPr lang="ar-DZ" sz="2400" b="1" u="none" dirty="0">
              <a:solidFill>
                <a:schemeClr val="tx1"/>
              </a:solidFill>
              <a:latin typeface="Sakkal Majalla" pitchFamily="2" charset="-78"/>
              <a:cs typeface="Sakkal Majalla" pitchFamily="2" charset="-78"/>
            </a:rPr>
            <a:t>فعقد الزواج ليس عقدا فوريا بل هو من عقود المدة (عقد زمني).</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FFC000"/>
        </a:solidFill>
      </dgm:spPr>
      <dgm:t>
        <a:bodyPr/>
        <a:lstStyle/>
        <a:p>
          <a:pPr rtl="1">
            <a:lnSpc>
              <a:spcPct val="100000"/>
            </a:lnSpc>
          </a:pPr>
          <a:r>
            <a:rPr lang="ar-DZ" sz="3600" dirty="0">
              <a:solidFill>
                <a:srgbClr val="C00000"/>
              </a:solidFill>
              <a:latin typeface="Sakkal Majalla" pitchFamily="2" charset="-78"/>
              <a:cs typeface="Sakkal Majalla" pitchFamily="2" charset="-78"/>
            </a:rPr>
            <a:t>هناك نوعين من التعليق :</a:t>
          </a:r>
        </a:p>
        <a:p>
          <a:pPr rtl="1">
            <a:lnSpc>
              <a:spcPct val="100000"/>
            </a:lnSpc>
          </a:pPr>
          <a:r>
            <a:rPr lang="ar-DZ" sz="3600" dirty="0">
              <a:solidFill>
                <a:srgbClr val="C00000"/>
              </a:solidFill>
              <a:latin typeface="Sakkal Majalla" pitchFamily="2" charset="-78"/>
              <a:cs typeface="Sakkal Majalla" pitchFamily="2" charset="-78"/>
            </a:rPr>
            <a:t> 01- قرار قضائي</a:t>
          </a:r>
        </a:p>
        <a:p>
          <a:pPr rtl="1">
            <a:lnSpc>
              <a:spcPct val="100000"/>
            </a:lnSpc>
          </a:pPr>
          <a:r>
            <a:rPr lang="ar-DZ" sz="3600" dirty="0">
              <a:solidFill>
                <a:srgbClr val="C00000"/>
              </a:solidFill>
              <a:latin typeface="Sakkal Majalla" pitchFamily="2" charset="-78"/>
              <a:cs typeface="Sakkal Majalla" pitchFamily="2" charset="-78"/>
            </a:rPr>
            <a:t>  02- نص قانوني أو فقهي أو غير ذلك من النصوص، .</a:t>
          </a:r>
          <a:endParaRPr lang="ar-SA" sz="6600" dirty="0">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chemeClr val="accent1">
            <a:lumMod val="75000"/>
          </a:schemeClr>
        </a:solidFill>
      </dgm:spPr>
      <dgm:t>
        <a:bodyPr/>
        <a:lstStyle/>
        <a:p>
          <a:pPr rtl="1">
            <a:lnSpc>
              <a:spcPct val="100000"/>
            </a:lnSpc>
          </a:pPr>
          <a:r>
            <a:rPr lang="ar-DZ" sz="3600" dirty="0">
              <a:solidFill>
                <a:schemeClr val="tx1"/>
              </a:solidFill>
              <a:latin typeface="Sakkal Majalla" pitchFamily="2" charset="-78"/>
              <a:cs typeface="Sakkal Majalla" pitchFamily="2" charset="-78"/>
            </a:rPr>
            <a:t>هناك أنواع متنوعة من التعليق قصد تمكين الطالب من اختيار احد الطرق التي تتماشى مع قناعته، كما قد يساعده في ايجاد طريقة خاصة به,</a:t>
          </a:r>
          <a:endParaRPr lang="ar-SA" sz="6600" dirty="0">
            <a:solidFill>
              <a:schemeClr val="tx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endParaRPr lang="ar-DZ" sz="2400" b="1" dirty="0">
            <a:solidFill>
              <a:schemeClr val="tx1"/>
            </a:solidFill>
            <a:latin typeface="Sakkal Majalla" pitchFamily="2" charset="-78"/>
            <a:cs typeface="Sakkal Majalla" pitchFamily="2" charset="-78"/>
          </a:endParaRPr>
        </a:p>
        <a:p>
          <a:pPr rtl="1">
            <a:lnSpc>
              <a:spcPct val="100000"/>
            </a:lnSpc>
          </a:pPr>
          <a:r>
            <a:rPr lang="ar-DZ" sz="2400" b="1" dirty="0">
              <a:solidFill>
                <a:schemeClr val="tx1"/>
              </a:solidFill>
              <a:latin typeface="Sakkal Majalla" pitchFamily="2" charset="-78"/>
              <a:cs typeface="Sakkal Majalla" pitchFamily="2" charset="-78"/>
            </a:rPr>
            <a:t>نحن بصدد نص من قانون الأسرة، والذي ورد في الفصل الثالث من الباب الأول والكتاب الأول المتعلق بالزواج وانحلاله، تحت عنوان: النكاح الفاسد والباطل.
ولقد سردنا هذا النص تبعا للتعديل الذي طرأ عليه بموجب الأمر الرئاسي من رقم 02/05 ، والمؤرخ في 27 فبراير 2005، ولقد كانت صياغة النص قبل </a:t>
          </a:r>
        </a:p>
        <a:p>
          <a:pPr rtl="1">
            <a:lnSpc>
              <a:spcPct val="100000"/>
            </a:lnSpc>
          </a:pPr>
          <a:r>
            <a:rPr lang="ar-DZ" sz="2400" b="1" dirty="0">
              <a:solidFill>
                <a:schemeClr val="tx1"/>
              </a:solidFill>
              <a:latin typeface="Sakkal Majalla" pitchFamily="2" charset="-78"/>
              <a:cs typeface="Sakkal Majalla" pitchFamily="2" charset="-78"/>
            </a:rPr>
            <a:t>تعديله كما يلي :إذا تم الزواج بدون ولي أو شاهدين أو صداق، يفسخ قبل الدخول ولا ساق فيه، ويثبت بعد الدخول بصداق المثل إذا اختل ركن واحد، ويبطل إذا اختل
كر من ركن واحد"</a:t>
          </a:r>
        </a:p>
        <a:p>
          <a:pPr rtl="1">
            <a:lnSpc>
              <a:spcPct val="100000"/>
            </a:lnSpc>
          </a:pPr>
          <a:endParaRPr lang="ar-SA" sz="2400" b="1" dirty="0">
            <a:solidFill>
              <a:schemeClr val="tx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400" b="1" dirty="0">
              <a:solidFill>
                <a:schemeClr val="tx1"/>
              </a:solidFill>
              <a:latin typeface="Sakkal Majalla" pitchFamily="2" charset="-78"/>
              <a:cs typeface="Sakkal Majalla" pitchFamily="2" charset="-78"/>
            </a:rPr>
            <a:t>يتناول النص محل التعليق الجزاء المترتب على اختلال ركن الرضا والشروط الأخرى والمتمثلة في الصداق والشاهدين والولي عند وجوبه، ولقد كان قانون الأسرة قبل تعديله يعتبر تلك الشروط بمثابة أركان في عقد الزواج، غير أن التعديل قصر صفة الركن على الرضا، وما دون ذلك فهو بمثابة شروط، وتبعا لذلك وبما </a:t>
          </a:r>
          <a:r>
            <a:rPr lang="ar-DZ" sz="2400" b="1" dirty="0" err="1">
              <a:solidFill>
                <a:schemeClr val="tx1"/>
              </a:solidFill>
              <a:latin typeface="Sakkal Majalla" pitchFamily="2" charset="-78"/>
              <a:cs typeface="Sakkal Majalla" pitchFamily="2" charset="-78"/>
            </a:rPr>
            <a:t>أننابصدد</a:t>
          </a:r>
          <a:r>
            <a:rPr lang="ar-DZ" sz="2400" b="1" dirty="0">
              <a:solidFill>
                <a:schemeClr val="tx1"/>
              </a:solidFill>
              <a:latin typeface="Sakkal Majalla" pitchFamily="2" charset="-78"/>
              <a:cs typeface="Sakkal Majalla" pitchFamily="2" charset="-78"/>
            </a:rPr>
            <a:t> جزاء اختلال ركن الرضا وشروط الزواج، فإننا سوف نتناول في جزاء اختلال ركن الرضا، وفي محل أخير جزاء تخلف شروط الزواج، وهذا تبعا للخطة التالية:</a:t>
          </a:r>
          <a:endParaRPr lang="ar-SA" sz="2400" b="1" dirty="0">
            <a:solidFill>
              <a:schemeClr val="tx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endParaRPr lang="ar-DZ" sz="2400" b="1" dirty="0">
            <a:solidFill>
              <a:schemeClr val="tx1"/>
            </a:solidFill>
            <a:latin typeface="Sakkal Majalla" pitchFamily="2" charset="-78"/>
            <a:cs typeface="Sakkal Majalla" pitchFamily="2" charset="-78"/>
          </a:endParaRPr>
        </a:p>
        <a:p>
          <a:pPr rtl="1">
            <a:lnSpc>
              <a:spcPct val="100000"/>
            </a:lnSpc>
          </a:pPr>
          <a:r>
            <a:rPr lang="ar-DZ" sz="2400" b="1" dirty="0">
              <a:solidFill>
                <a:schemeClr val="tx1"/>
              </a:solidFill>
              <a:latin typeface="Sakkal Majalla" pitchFamily="2" charset="-78"/>
              <a:cs typeface="Sakkal Majalla" pitchFamily="2" charset="-78"/>
            </a:rPr>
            <a:t>أ- جزاء اختلال ركن الرضا
1 - بطلان عقد الزواج.
2 طابع النظام العام للبطلان.
ب - جزاء تخلف شروط الزواج
1- الحالة الأولى فسخ عقد الزواج).
2- الحالة الثانية ثبوت عقد الزواج بصداق المثل).
- الخاتمة</a:t>
          </a:r>
          <a:endParaRPr lang="ar-SA" sz="2400" b="1" dirty="0">
            <a:solidFill>
              <a:schemeClr val="tx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400" b="1" dirty="0">
              <a:solidFill>
                <a:schemeClr val="tx1"/>
              </a:solidFill>
              <a:latin typeface="Sakkal Majalla" pitchFamily="2" charset="-78"/>
              <a:cs typeface="Sakkal Majalla" pitchFamily="2" charset="-78"/>
            </a:rPr>
            <a:t>- جزاء اختلال ركن الرضا:</a:t>
          </a:r>
        </a:p>
        <a:p>
          <a:pPr rtl="1">
            <a:lnSpc>
              <a:spcPct val="100000"/>
            </a:lnSpc>
          </a:pPr>
          <a:r>
            <a:rPr lang="ar-DZ" sz="2400" b="1" dirty="0">
              <a:solidFill>
                <a:schemeClr val="tx1"/>
              </a:solidFill>
              <a:latin typeface="Sakkal Majalla" pitchFamily="2" charset="-78"/>
              <a:cs typeface="Sakkal Majalla" pitchFamily="2" charset="-78"/>
            </a:rPr>
            <a:t> المقصود بالرضا هو الإيجاب الصادر من أحد الطرفين (الرجل أو المرأة) والقبول الصادر من أحدهما ، لأن عقد الزواج كغيره من العقود الثنائية، فإنه لا يتم إلا باتفاق الإرادتين وتطابقهما، وتبعا لذلك نصت المادة التاسعة من قانون الأسرة على أنه:
" ينعقد الزواج بتبادل رضا الزوجين"</a:t>
          </a:r>
          <a:endParaRPr lang="ar-SA" sz="2400" b="1" dirty="0">
            <a:solidFill>
              <a:schemeClr val="tx1"/>
            </a:solidFill>
            <a:latin typeface="Sakkal Majalla" pitchFamily="2" charset="-78"/>
            <a:cs typeface="Sakkal Majalla" pitchFamily="2" charset="-78"/>
          </a:endParaRP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67E52F-493C-4554-AE59-E036C6328A8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744A4C83-AE23-4180-87D7-BBA14AA4EC8D}">
      <dgm:prSet phldrT="[نص]" custT="1"/>
      <dgm:spPr>
        <a:solidFill>
          <a:srgbClr val="00B0F0"/>
        </a:solidFill>
      </dgm:spPr>
      <dgm:t>
        <a:bodyPr/>
        <a:lstStyle/>
        <a:p>
          <a:pPr rtl="1">
            <a:lnSpc>
              <a:spcPct val="100000"/>
            </a:lnSpc>
          </a:pPr>
          <a:r>
            <a:rPr lang="ar-DZ" sz="2400" b="1" dirty="0">
              <a:solidFill>
                <a:schemeClr val="tx1"/>
              </a:solidFill>
              <a:latin typeface="Sakkal Majalla" pitchFamily="2" charset="-78"/>
              <a:cs typeface="Sakkal Majalla" pitchFamily="2" charset="-78"/>
            </a:rPr>
            <a:t>كما نصت المادة العاشرة من القانون أعلاه على أنه: يكون الرضا </a:t>
          </a:r>
          <a:r>
            <a:rPr lang="ar-DZ" sz="2400" b="1" dirty="0" err="1">
              <a:solidFill>
                <a:schemeClr val="tx1"/>
              </a:solidFill>
              <a:latin typeface="Sakkal Majalla" pitchFamily="2" charset="-78"/>
              <a:cs typeface="Sakkal Majalla" pitchFamily="2" charset="-78"/>
            </a:rPr>
            <a:t>بايجاب</a:t>
          </a:r>
          <a:r>
            <a:rPr lang="ar-DZ" sz="2400" b="1" dirty="0">
              <a:solidFill>
                <a:schemeClr val="tx1"/>
              </a:solidFill>
              <a:latin typeface="Sakkal Majalla" pitchFamily="2" charset="-78"/>
              <a:cs typeface="Sakkal Majalla" pitchFamily="2" charset="-78"/>
            </a:rPr>
            <a:t> من احد الطرفين وقبول من الطرف الاخر  بكل لفظ  يفيد معنى النكاح شرعا. ويصح الإيجاب  والقبول من العاجز بكل ما يفيد النكاح لغة أو عرفا كالكتابة والإشارة".
والجزاء على اختلال ركن الرضا هو بطلان عقد الزواج (1)، كما أن هذا البطلان من النظام العام (2).</a:t>
          </a:r>
        </a:p>
      </dgm:t>
    </dgm:pt>
    <dgm:pt modelId="{261F5142-EE8C-42C2-ACA7-DE4B4E955802}" type="parTrans" cxnId="{5D959862-FC2B-443A-B0A6-7D0156BA3C99}">
      <dgm:prSet/>
      <dgm:spPr/>
      <dgm:t>
        <a:bodyPr/>
        <a:lstStyle/>
        <a:p>
          <a:pPr rtl="1"/>
          <a:endParaRPr lang="ar-SA"/>
        </a:p>
      </dgm:t>
    </dgm:pt>
    <dgm:pt modelId="{63DC0A82-18DE-4780-9CF8-28CE5F978D67}" type="sibTrans" cxnId="{5D959862-FC2B-443A-B0A6-7D0156BA3C99}">
      <dgm:prSet/>
      <dgm:spPr/>
      <dgm:t>
        <a:bodyPr/>
        <a:lstStyle/>
        <a:p>
          <a:pPr rtl="1"/>
          <a:endParaRPr lang="ar-SA"/>
        </a:p>
      </dgm:t>
    </dgm:pt>
    <dgm:pt modelId="{25932669-18F4-46B3-BDE8-E2D83778048F}">
      <dgm:prSet phldrT="[نص]" phldr="1"/>
      <dgm:spPr/>
      <dgm:t>
        <a:bodyPr/>
        <a:lstStyle/>
        <a:p>
          <a:pPr rtl="1"/>
          <a:endParaRPr lang="ar-SA"/>
        </a:p>
      </dgm:t>
    </dgm:pt>
    <dgm:pt modelId="{69118846-4626-4F43-B4BA-DAAB7140F742}" type="parTrans" cxnId="{6D56E99A-799C-4DA2-8CAE-654593B5ED6F}">
      <dgm:prSet/>
      <dgm:spPr/>
      <dgm:t>
        <a:bodyPr/>
        <a:lstStyle/>
        <a:p>
          <a:pPr rtl="1"/>
          <a:endParaRPr lang="ar-SA"/>
        </a:p>
      </dgm:t>
    </dgm:pt>
    <dgm:pt modelId="{E2292849-D41B-46CF-B297-A34AB791865D}" type="sibTrans" cxnId="{6D56E99A-799C-4DA2-8CAE-654593B5ED6F}">
      <dgm:prSet/>
      <dgm:spPr/>
      <dgm:t>
        <a:bodyPr/>
        <a:lstStyle/>
        <a:p>
          <a:pPr rtl="1"/>
          <a:endParaRPr lang="ar-SA"/>
        </a:p>
      </dgm:t>
    </dgm:pt>
    <dgm:pt modelId="{5C9DBE48-4A40-4BB2-841E-9A1BD7E979A0}">
      <dgm:prSet phldrT="[نص]" phldr="1"/>
      <dgm:spPr/>
      <dgm:t>
        <a:bodyPr/>
        <a:lstStyle/>
        <a:p>
          <a:pPr rtl="1"/>
          <a:endParaRPr lang="ar-SA"/>
        </a:p>
      </dgm:t>
    </dgm:pt>
    <dgm:pt modelId="{CFB58DF7-CB12-42DC-B5CD-80F20B66D6E5}" type="parTrans" cxnId="{ACA2937A-C0BE-4CA3-996E-A07108B3B1AE}">
      <dgm:prSet/>
      <dgm:spPr/>
      <dgm:t>
        <a:bodyPr/>
        <a:lstStyle/>
        <a:p>
          <a:pPr rtl="1"/>
          <a:endParaRPr lang="ar-SA"/>
        </a:p>
      </dgm:t>
    </dgm:pt>
    <dgm:pt modelId="{CF9AFB7D-C3EE-4182-B98B-6EBE30506D34}" type="sibTrans" cxnId="{ACA2937A-C0BE-4CA3-996E-A07108B3B1AE}">
      <dgm:prSet/>
      <dgm:spPr/>
      <dgm:t>
        <a:bodyPr/>
        <a:lstStyle/>
        <a:p>
          <a:pPr rtl="1"/>
          <a:endParaRPr lang="ar-SA"/>
        </a:p>
      </dgm:t>
    </dgm:pt>
    <dgm:pt modelId="{44A6335B-4BB9-408C-BF9D-3DB7D7BFB114}">
      <dgm:prSet phldrT="[نص]" custT="1"/>
      <dgm:spPr/>
      <dgm:t>
        <a:bodyPr/>
        <a:lstStyle/>
        <a:p>
          <a:pPr rtl="1"/>
          <a:endParaRPr lang="ar-SA" sz="6000" b="1" dirty="0">
            <a:latin typeface="Sakkal Majalla" pitchFamily="2" charset="-78"/>
            <a:cs typeface="Sakkal Majalla" pitchFamily="2" charset="-78"/>
          </a:endParaRPr>
        </a:p>
      </dgm:t>
    </dgm:pt>
    <dgm:pt modelId="{A731E316-4E89-42F8-B606-1BB07EF801D9}" type="sibTrans" cxnId="{ACEEB611-536F-42D2-9B8A-CED80EA9CAA7}">
      <dgm:prSet/>
      <dgm:spPr/>
      <dgm:t>
        <a:bodyPr/>
        <a:lstStyle/>
        <a:p>
          <a:pPr rtl="1"/>
          <a:endParaRPr lang="ar-SA"/>
        </a:p>
      </dgm:t>
    </dgm:pt>
    <dgm:pt modelId="{78713169-282F-4B2C-ACB3-B4396634B720}" type="parTrans" cxnId="{ACEEB611-536F-42D2-9B8A-CED80EA9CAA7}">
      <dgm:prSet/>
      <dgm:spPr/>
      <dgm:t>
        <a:bodyPr/>
        <a:lstStyle/>
        <a:p>
          <a:pPr rtl="1"/>
          <a:endParaRPr lang="ar-SA"/>
        </a:p>
      </dgm:t>
    </dgm:pt>
    <dgm:pt modelId="{365D79DA-97A4-4819-99B3-A022D9CA5719}" type="pres">
      <dgm:prSet presAssocID="{9A67E52F-493C-4554-AE59-E036C6328A8D}" presName="linear" presStyleCnt="0">
        <dgm:presLayoutVars>
          <dgm:animLvl val="lvl"/>
          <dgm:resizeHandles val="exact"/>
        </dgm:presLayoutVars>
      </dgm:prSet>
      <dgm:spPr/>
    </dgm:pt>
    <dgm:pt modelId="{154A4DD1-6590-4BAB-AC9B-DC24EB4325B3}" type="pres">
      <dgm:prSet presAssocID="{744A4C83-AE23-4180-87D7-BBA14AA4EC8D}" presName="parentText" presStyleLbl="node1" presStyleIdx="0" presStyleCnt="2" custScaleX="132134" custScaleY="133502">
        <dgm:presLayoutVars>
          <dgm:chMax val="0"/>
          <dgm:bulletEnabled val="1"/>
        </dgm:presLayoutVars>
      </dgm:prSet>
      <dgm:spPr/>
    </dgm:pt>
    <dgm:pt modelId="{60E96F59-E57E-43A5-BE46-D4086C2DD080}" type="pres">
      <dgm:prSet presAssocID="{744A4C83-AE23-4180-87D7-BBA14AA4EC8D}" presName="childText" presStyleLbl="revTx" presStyleIdx="0" presStyleCnt="2">
        <dgm:presLayoutVars>
          <dgm:bulletEnabled val="1"/>
        </dgm:presLayoutVars>
      </dgm:prSet>
      <dgm:spPr/>
    </dgm:pt>
    <dgm:pt modelId="{42AF24CB-843D-4E4C-892C-7CD995AF741C}" type="pres">
      <dgm:prSet presAssocID="{44A6335B-4BB9-408C-BF9D-3DB7D7BFB114}" presName="parentText" presStyleLbl="node1" presStyleIdx="1" presStyleCnt="2" custScaleX="76939" custScaleY="5972">
        <dgm:presLayoutVars>
          <dgm:chMax val="0"/>
          <dgm:bulletEnabled val="1"/>
        </dgm:presLayoutVars>
      </dgm:prSet>
      <dgm:spPr/>
    </dgm:pt>
    <dgm:pt modelId="{E57C2E8E-0963-4B01-9D9C-9A35E012B3BB}" type="pres">
      <dgm:prSet presAssocID="{44A6335B-4BB9-408C-BF9D-3DB7D7BFB114}" presName="childText" presStyleLbl="revTx" presStyleIdx="1" presStyleCnt="2">
        <dgm:presLayoutVars>
          <dgm:bulletEnabled val="1"/>
        </dgm:presLayoutVars>
      </dgm:prSet>
      <dgm:spPr/>
    </dgm:pt>
  </dgm:ptLst>
  <dgm:cxnLst>
    <dgm:cxn modelId="{ACEEB611-536F-42D2-9B8A-CED80EA9CAA7}" srcId="{9A67E52F-493C-4554-AE59-E036C6328A8D}" destId="{44A6335B-4BB9-408C-BF9D-3DB7D7BFB114}" srcOrd="1" destOrd="0" parTransId="{78713169-282F-4B2C-ACB3-B4396634B720}" sibTransId="{A731E316-4E89-42F8-B606-1BB07EF801D9}"/>
    <dgm:cxn modelId="{9394DB37-2496-4C18-B2BD-9AF93546ECCD}" type="presOf" srcId="{25932669-18F4-46B3-BDE8-E2D83778048F}" destId="{60E96F59-E57E-43A5-BE46-D4086C2DD080}" srcOrd="0" destOrd="0" presId="urn:microsoft.com/office/officeart/2005/8/layout/vList2"/>
    <dgm:cxn modelId="{5D959862-FC2B-443A-B0A6-7D0156BA3C99}" srcId="{9A67E52F-493C-4554-AE59-E036C6328A8D}" destId="{744A4C83-AE23-4180-87D7-BBA14AA4EC8D}" srcOrd="0" destOrd="0" parTransId="{261F5142-EE8C-42C2-ACA7-DE4B4E955802}" sibTransId="{63DC0A82-18DE-4780-9CF8-28CE5F978D67}"/>
    <dgm:cxn modelId="{57F30B64-FC01-46DD-B41F-64633704A87D}" type="presOf" srcId="{744A4C83-AE23-4180-87D7-BBA14AA4EC8D}" destId="{154A4DD1-6590-4BAB-AC9B-DC24EB4325B3}" srcOrd="0" destOrd="0" presId="urn:microsoft.com/office/officeart/2005/8/layout/vList2"/>
    <dgm:cxn modelId="{D9E76C72-5C2E-45A1-8DAB-091D6293EA84}" type="presOf" srcId="{44A6335B-4BB9-408C-BF9D-3DB7D7BFB114}" destId="{42AF24CB-843D-4E4C-892C-7CD995AF741C}" srcOrd="0" destOrd="0" presId="urn:microsoft.com/office/officeart/2005/8/layout/vList2"/>
    <dgm:cxn modelId="{ACA2937A-C0BE-4CA3-996E-A07108B3B1AE}" srcId="{44A6335B-4BB9-408C-BF9D-3DB7D7BFB114}" destId="{5C9DBE48-4A40-4BB2-841E-9A1BD7E979A0}" srcOrd="0" destOrd="0" parTransId="{CFB58DF7-CB12-42DC-B5CD-80F20B66D6E5}" sibTransId="{CF9AFB7D-C3EE-4182-B98B-6EBE30506D34}"/>
    <dgm:cxn modelId="{2225DD93-0C61-4419-9F61-89A73DC21E5F}" type="presOf" srcId="{9A67E52F-493C-4554-AE59-E036C6328A8D}" destId="{365D79DA-97A4-4819-99B3-A022D9CA5719}" srcOrd="0" destOrd="0" presId="urn:microsoft.com/office/officeart/2005/8/layout/vList2"/>
    <dgm:cxn modelId="{6D56E99A-799C-4DA2-8CAE-654593B5ED6F}" srcId="{744A4C83-AE23-4180-87D7-BBA14AA4EC8D}" destId="{25932669-18F4-46B3-BDE8-E2D83778048F}" srcOrd="0" destOrd="0" parTransId="{69118846-4626-4F43-B4BA-DAAB7140F742}" sibTransId="{E2292849-D41B-46CF-B297-A34AB791865D}"/>
    <dgm:cxn modelId="{09829ECA-1A49-4FBB-ACFD-DF0A009567B6}" type="presOf" srcId="{5C9DBE48-4A40-4BB2-841E-9A1BD7E979A0}" destId="{E57C2E8E-0963-4B01-9D9C-9A35E012B3BB}" srcOrd="0" destOrd="0" presId="urn:microsoft.com/office/officeart/2005/8/layout/vList2"/>
    <dgm:cxn modelId="{40A4EBF9-11A6-484A-9C2E-2F0A0498E8EA}" type="presParOf" srcId="{365D79DA-97A4-4819-99B3-A022D9CA5719}" destId="{154A4DD1-6590-4BAB-AC9B-DC24EB4325B3}" srcOrd="0" destOrd="0" presId="urn:microsoft.com/office/officeart/2005/8/layout/vList2"/>
    <dgm:cxn modelId="{49F778BB-736C-4186-9408-1EE154F74B25}" type="presParOf" srcId="{365D79DA-97A4-4819-99B3-A022D9CA5719}" destId="{60E96F59-E57E-43A5-BE46-D4086C2DD080}" srcOrd="1" destOrd="0" presId="urn:microsoft.com/office/officeart/2005/8/layout/vList2"/>
    <dgm:cxn modelId="{2F80E82B-003A-4D9F-9A0A-878B430AFD22}" type="presParOf" srcId="{365D79DA-97A4-4819-99B3-A022D9CA5719}" destId="{42AF24CB-843D-4E4C-892C-7CD995AF741C}" srcOrd="2" destOrd="0" presId="urn:microsoft.com/office/officeart/2005/8/layout/vList2"/>
    <dgm:cxn modelId="{FB51D425-D980-4F8C-916A-A83D93A8BA1A}" type="presParOf" srcId="{365D79DA-97A4-4819-99B3-A022D9CA5719}" destId="{E57C2E8E-0963-4B01-9D9C-9A35E012B3B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0F14C-6567-4B92-9A48-394FE57242D5}">
      <dsp:nvSpPr>
        <dsp:cNvPr id="0" name=""/>
        <dsp:cNvSpPr/>
      </dsp:nvSpPr>
      <dsp:spPr>
        <a:xfrm>
          <a:off x="1512167" y="54787"/>
          <a:ext cx="4940070" cy="711116"/>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DZ" sz="2800" b="1" kern="1200" dirty="0">
              <a:solidFill>
                <a:schemeClr val="tx1"/>
              </a:solidFill>
              <a:latin typeface="Sakkal Majalla" pitchFamily="2" charset="-78"/>
              <a:cs typeface="Sakkal Majalla" pitchFamily="2" charset="-78"/>
            </a:rPr>
            <a:t>معرفة قانونية تجيب على التساؤلات</a:t>
          </a:r>
          <a:endParaRPr lang="ar-SA" sz="2800" b="1" kern="1200" dirty="0">
            <a:solidFill>
              <a:schemeClr val="tx1"/>
            </a:solidFill>
            <a:latin typeface="Sakkal Majalla" pitchFamily="2" charset="-78"/>
            <a:cs typeface="Sakkal Majalla" pitchFamily="2" charset="-78"/>
          </a:endParaRPr>
        </a:p>
      </dsp:txBody>
      <dsp:txXfrm>
        <a:off x="1546881" y="89501"/>
        <a:ext cx="4870642" cy="641688"/>
      </dsp:txXfrm>
    </dsp:sp>
    <dsp:sp modelId="{768F6D92-D17E-4EE8-B7CC-226077BEA190}">
      <dsp:nvSpPr>
        <dsp:cNvPr id="0" name=""/>
        <dsp:cNvSpPr/>
      </dsp:nvSpPr>
      <dsp:spPr>
        <a:xfrm>
          <a:off x="2197998" y="600503"/>
          <a:ext cx="3348834" cy="3348834"/>
        </a:xfrm>
        <a:custGeom>
          <a:avLst/>
          <a:gdLst/>
          <a:ahLst/>
          <a:cxnLst/>
          <a:rect l="0" t="0" r="0" b="0"/>
          <a:pathLst>
            <a:path>
              <a:moveTo>
                <a:pt x="2445168" y="187939"/>
              </a:moveTo>
              <a:arcTo wR="1674417" hR="1674417" stAng="17844427" swAng="31114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E8CCBAD-65C5-4AD0-BF1B-C0C9C9FF54B7}">
      <dsp:nvSpPr>
        <dsp:cNvPr id="0" name=""/>
        <dsp:cNvSpPr/>
      </dsp:nvSpPr>
      <dsp:spPr>
        <a:xfrm>
          <a:off x="4021260" y="891996"/>
          <a:ext cx="2822059" cy="711116"/>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DZ" sz="2800" b="1" kern="1200" dirty="0">
              <a:solidFill>
                <a:schemeClr val="tx1"/>
              </a:solidFill>
              <a:latin typeface="Sakkal Majalla" pitchFamily="2" charset="-78"/>
              <a:cs typeface="Sakkal Majalla" pitchFamily="2" charset="-78"/>
            </a:rPr>
            <a:t>كيف تكتب بحث</a:t>
          </a:r>
          <a:endParaRPr lang="ar-SA" sz="2800" b="1" kern="1200" dirty="0">
            <a:solidFill>
              <a:schemeClr val="tx1"/>
            </a:solidFill>
            <a:latin typeface="Sakkal Majalla" pitchFamily="2" charset="-78"/>
            <a:cs typeface="Sakkal Majalla" pitchFamily="2" charset="-78"/>
          </a:endParaRPr>
        </a:p>
      </dsp:txBody>
      <dsp:txXfrm>
        <a:off x="4055974" y="926710"/>
        <a:ext cx="2752631" cy="641688"/>
      </dsp:txXfrm>
    </dsp:sp>
    <dsp:sp modelId="{6CE77DA2-C15A-4448-AFF7-13A7D315B940}">
      <dsp:nvSpPr>
        <dsp:cNvPr id="0" name=""/>
        <dsp:cNvSpPr/>
      </dsp:nvSpPr>
      <dsp:spPr>
        <a:xfrm>
          <a:off x="2307785" y="410345"/>
          <a:ext cx="3348834" cy="3348834"/>
        </a:xfrm>
        <a:custGeom>
          <a:avLst/>
          <a:gdLst/>
          <a:ahLst/>
          <a:cxnLst/>
          <a:rect l="0" t="0" r="0" b="0"/>
          <a:pathLst>
            <a:path>
              <a:moveTo>
                <a:pt x="3322758" y="1380062"/>
              </a:moveTo>
              <a:arcTo wR="1674417" hR="1674417" stAng="20992502" swAng="121499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C60528A-7ABE-47AF-A59F-660EAF56DA7A}">
      <dsp:nvSpPr>
        <dsp:cNvPr id="0" name=""/>
        <dsp:cNvSpPr/>
      </dsp:nvSpPr>
      <dsp:spPr>
        <a:xfrm>
          <a:off x="3915928" y="2566413"/>
          <a:ext cx="3032724" cy="711116"/>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كيف تكتب تقرير قانوني</a:t>
          </a:r>
          <a:endParaRPr lang="ar-SA" sz="2400" b="1" kern="1200" dirty="0">
            <a:solidFill>
              <a:schemeClr val="tx1"/>
            </a:solidFill>
            <a:latin typeface="Sakkal Majalla" pitchFamily="2" charset="-78"/>
            <a:cs typeface="Sakkal Majalla" pitchFamily="2" charset="-78"/>
          </a:endParaRPr>
        </a:p>
      </dsp:txBody>
      <dsp:txXfrm>
        <a:off x="3950642" y="2601127"/>
        <a:ext cx="2963296" cy="641688"/>
      </dsp:txXfrm>
    </dsp:sp>
    <dsp:sp modelId="{57E1494D-ADF2-486C-9AFD-8A57AE48C383}">
      <dsp:nvSpPr>
        <dsp:cNvPr id="0" name=""/>
        <dsp:cNvSpPr/>
      </dsp:nvSpPr>
      <dsp:spPr>
        <a:xfrm>
          <a:off x="2112281" y="282774"/>
          <a:ext cx="3348834" cy="3348834"/>
        </a:xfrm>
        <a:custGeom>
          <a:avLst/>
          <a:gdLst/>
          <a:ahLst/>
          <a:cxnLst/>
          <a:rect l="0" t="0" r="0" b="0"/>
          <a:pathLst>
            <a:path>
              <a:moveTo>
                <a:pt x="2629570" y="3049682"/>
              </a:moveTo>
              <a:arcTo wR="1674417" hR="1674417" stAng="3313149" swAng="57370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42E6AC-A98C-4FC5-B978-FDDF0E327158}">
      <dsp:nvSpPr>
        <dsp:cNvPr id="0" name=""/>
        <dsp:cNvSpPr/>
      </dsp:nvSpPr>
      <dsp:spPr>
        <a:xfrm>
          <a:off x="1872205" y="3509148"/>
          <a:ext cx="4219993" cy="500064"/>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tx1"/>
              </a:solidFill>
              <a:latin typeface="Sakkal Majalla" pitchFamily="2" charset="-78"/>
              <a:cs typeface="Sakkal Majalla" pitchFamily="2" charset="-78"/>
            </a:rPr>
            <a:t>كيف تكتب </a:t>
          </a:r>
          <a:r>
            <a:rPr lang="ar-DZ" sz="2000" b="1" kern="1200" dirty="0">
              <a:solidFill>
                <a:schemeClr val="tx1"/>
              </a:solidFill>
              <a:latin typeface="Sakkal Majalla" pitchFamily="2" charset="-78"/>
              <a:cs typeface="Sakkal Majalla" pitchFamily="2" charset="-78"/>
            </a:rPr>
            <a:t>استشارة قانونية</a:t>
          </a:r>
          <a:r>
            <a:rPr lang="ar-SA" sz="2000" b="1" kern="1200" dirty="0">
              <a:solidFill>
                <a:schemeClr val="tx1"/>
              </a:solidFill>
              <a:latin typeface="Sakkal Majalla" pitchFamily="2" charset="-78"/>
              <a:cs typeface="Sakkal Majalla" pitchFamily="2" charset="-78"/>
            </a:rPr>
            <a:t>	</a:t>
          </a:r>
        </a:p>
      </dsp:txBody>
      <dsp:txXfrm>
        <a:off x="1896616" y="3533559"/>
        <a:ext cx="4171171" cy="451242"/>
      </dsp:txXfrm>
    </dsp:sp>
    <dsp:sp modelId="{DCC17786-F021-474A-A0A1-06E32697BB18}">
      <dsp:nvSpPr>
        <dsp:cNvPr id="0" name=""/>
        <dsp:cNvSpPr/>
      </dsp:nvSpPr>
      <dsp:spPr>
        <a:xfrm>
          <a:off x="2563819" y="308686"/>
          <a:ext cx="3348834" cy="3348834"/>
        </a:xfrm>
        <a:custGeom>
          <a:avLst/>
          <a:gdLst/>
          <a:ahLst/>
          <a:cxnLst/>
          <a:rect l="0" t="0" r="0" b="0"/>
          <a:pathLst>
            <a:path>
              <a:moveTo>
                <a:pt x="925269" y="3171898"/>
              </a:moveTo>
              <a:arcTo wR="1674417" hR="1674417" stAng="6994650" swAng="41070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8D8331D-1B5D-46E5-9137-70572F74236E}">
      <dsp:nvSpPr>
        <dsp:cNvPr id="0" name=""/>
        <dsp:cNvSpPr/>
      </dsp:nvSpPr>
      <dsp:spPr>
        <a:xfrm>
          <a:off x="1188012" y="2501037"/>
          <a:ext cx="2688205" cy="841869"/>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كيف تعلق على مادة قانونية او قرار قضائي</a:t>
          </a:r>
          <a:endParaRPr lang="ar-SA" sz="2400" b="1" kern="1200" dirty="0">
            <a:solidFill>
              <a:schemeClr val="tx1"/>
            </a:solidFill>
            <a:latin typeface="Sakkal Majalla" pitchFamily="2" charset="-78"/>
            <a:cs typeface="Sakkal Majalla" pitchFamily="2" charset="-78"/>
          </a:endParaRPr>
        </a:p>
      </dsp:txBody>
      <dsp:txXfrm>
        <a:off x="1229109" y="2542134"/>
        <a:ext cx="2606011" cy="759675"/>
      </dsp:txXfrm>
    </dsp:sp>
    <dsp:sp modelId="{D2763952-16D7-4FD4-90C0-823265FB4D34}">
      <dsp:nvSpPr>
        <dsp:cNvPr id="0" name=""/>
        <dsp:cNvSpPr/>
      </dsp:nvSpPr>
      <dsp:spPr>
        <a:xfrm>
          <a:off x="2307785" y="410345"/>
          <a:ext cx="3348834" cy="3348834"/>
        </a:xfrm>
        <a:custGeom>
          <a:avLst/>
          <a:gdLst/>
          <a:ahLst/>
          <a:cxnLst/>
          <a:rect l="0" t="0" r="0" b="0"/>
          <a:pathLst>
            <a:path>
              <a:moveTo>
                <a:pt x="17322" y="1914649"/>
              </a:moveTo>
              <a:arcTo wR="1674417" hR="1674417" stAng="10305071" swAng="112919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727D945-0F1D-4D36-9F9B-CD48E8FE49FC}">
      <dsp:nvSpPr>
        <dsp:cNvPr id="0" name=""/>
        <dsp:cNvSpPr/>
      </dsp:nvSpPr>
      <dsp:spPr>
        <a:xfrm>
          <a:off x="1154649" y="891996"/>
          <a:ext cx="2754930" cy="711116"/>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DZ" sz="2000" b="1" kern="1200" dirty="0">
              <a:solidFill>
                <a:schemeClr val="tx1"/>
              </a:solidFill>
              <a:latin typeface="Sakkal Majalla" pitchFamily="2" charset="-78"/>
              <a:cs typeface="Sakkal Majalla" pitchFamily="2" charset="-78"/>
            </a:rPr>
            <a:t>كيف تكتب رسالة او اطروحة</a:t>
          </a:r>
          <a:endParaRPr lang="ar-SA" sz="2000" b="1" kern="1200" dirty="0">
            <a:solidFill>
              <a:schemeClr val="tx1"/>
            </a:solidFill>
            <a:latin typeface="Sakkal Majalla" pitchFamily="2" charset="-78"/>
            <a:cs typeface="Sakkal Majalla" pitchFamily="2" charset="-78"/>
          </a:endParaRPr>
        </a:p>
      </dsp:txBody>
      <dsp:txXfrm>
        <a:off x="1189363" y="926710"/>
        <a:ext cx="2685502" cy="641688"/>
      </dsp:txXfrm>
    </dsp:sp>
    <dsp:sp modelId="{8C1FAEB4-04A0-4B00-9323-29323F3720EB}">
      <dsp:nvSpPr>
        <dsp:cNvPr id="0" name=""/>
        <dsp:cNvSpPr/>
      </dsp:nvSpPr>
      <dsp:spPr>
        <a:xfrm>
          <a:off x="2417572" y="600503"/>
          <a:ext cx="3348834" cy="3348834"/>
        </a:xfrm>
        <a:custGeom>
          <a:avLst/>
          <a:gdLst/>
          <a:ahLst/>
          <a:cxnLst/>
          <a:rect l="0" t="0" r="0" b="0"/>
          <a:pathLst>
            <a:path>
              <a:moveTo>
                <a:pt x="772465" y="263688"/>
              </a:moveTo>
              <a:arcTo wR="1674417" hR="1674417" stAng="14244427" swAng="31114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060"/>
          <a:ext cx="8118648" cy="3403457"/>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كما نصت المادة العاشرة من القانون أعلاه على أنه: يكون الرضا </a:t>
          </a:r>
          <a:r>
            <a:rPr lang="ar-DZ" sz="2400" b="1" kern="1200" dirty="0" err="1">
              <a:solidFill>
                <a:schemeClr val="tx1"/>
              </a:solidFill>
              <a:latin typeface="Sakkal Majalla" pitchFamily="2" charset="-78"/>
              <a:cs typeface="Sakkal Majalla" pitchFamily="2" charset="-78"/>
            </a:rPr>
            <a:t>بايجاب</a:t>
          </a:r>
          <a:r>
            <a:rPr lang="ar-DZ" sz="2400" b="1" kern="1200" dirty="0">
              <a:solidFill>
                <a:schemeClr val="tx1"/>
              </a:solidFill>
              <a:latin typeface="Sakkal Majalla" pitchFamily="2" charset="-78"/>
              <a:cs typeface="Sakkal Majalla" pitchFamily="2" charset="-78"/>
            </a:rPr>
            <a:t> من احد الطرفين وقبول من الطرف الاخر  بكل لفظ  يفيد معنى النكاح شرعا. ويصح الإيجاب  والقبول من العاجز بكل ما يفيد النكاح لغة أو عرفا كالكتابة والإشارة".
والجزاء على اختلال ركن الرضا هو بطلان عقد الزواج (1)، كما أن هذا البطلان من النظام العام (2).</a:t>
          </a:r>
        </a:p>
      </dsp:txBody>
      <dsp:txXfrm>
        <a:off x="166143" y="167203"/>
        <a:ext cx="7786362" cy="3071171"/>
      </dsp:txXfrm>
    </dsp:sp>
    <dsp:sp modelId="{60E96F59-E57E-43A5-BE46-D4086C2DD080}">
      <dsp:nvSpPr>
        <dsp:cNvPr id="0" name=""/>
        <dsp:cNvSpPr/>
      </dsp:nvSpPr>
      <dsp:spPr>
        <a:xfrm>
          <a:off x="0" y="3404517"/>
          <a:ext cx="8118648" cy="2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04517"/>
        <a:ext cx="8118648" cy="28353"/>
      </dsp:txXfrm>
    </dsp:sp>
    <dsp:sp modelId="{42AF24CB-843D-4E4C-892C-7CD995AF741C}">
      <dsp:nvSpPr>
        <dsp:cNvPr id="0" name=""/>
        <dsp:cNvSpPr/>
      </dsp:nvSpPr>
      <dsp:spPr>
        <a:xfrm>
          <a:off x="1656362" y="3432871"/>
          <a:ext cx="4805922" cy="15224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794" y="3440303"/>
        <a:ext cx="4791058" cy="137384"/>
      </dsp:txXfrm>
    </dsp:sp>
    <dsp:sp modelId="{E57C2E8E-0963-4B01-9D9C-9A35E012B3BB}">
      <dsp:nvSpPr>
        <dsp:cNvPr id="0" name=""/>
        <dsp:cNvSpPr/>
      </dsp:nvSpPr>
      <dsp:spPr>
        <a:xfrm>
          <a:off x="0" y="3585120"/>
          <a:ext cx="8118648" cy="2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585120"/>
        <a:ext cx="8118648" cy="283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763"/>
          <a:ext cx="8118648" cy="3421829"/>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- 01-بطلان عقد الزواج :
</a:t>
          </a:r>
          <a:r>
            <a:rPr lang="ar-DZ" sz="1800" b="1" kern="1200" dirty="0">
              <a:solidFill>
                <a:schemeClr val="tx1"/>
              </a:solidFill>
              <a:latin typeface="Sakkal Majalla" pitchFamily="2" charset="-78"/>
              <a:cs typeface="Sakkal Majalla" pitchFamily="2" charset="-78"/>
            </a:rPr>
            <a:t>الجزاء المترتب على اختلال ركن الرضا في عقد الزواج هو بطلان العقد، ولقد تعمل المشرع عبارة "اختلال" ومعناها النقصان والقصور، بمعنى أن يكون رضا </a:t>
          </a:r>
          <a:r>
            <a:rPr lang="ar-DZ" sz="1800" b="1" kern="1200" dirty="0" err="1">
              <a:solidFill>
                <a:schemeClr val="tx1"/>
              </a:solidFill>
              <a:latin typeface="Sakkal Majalla" pitchFamily="2" charset="-78"/>
              <a:cs typeface="Sakkal Majalla" pitchFamily="2" charset="-78"/>
            </a:rPr>
            <a:t>اورجين</a:t>
          </a:r>
          <a:r>
            <a:rPr lang="ar-DZ" sz="1800" b="1" kern="1200" dirty="0">
              <a:solidFill>
                <a:schemeClr val="tx1"/>
              </a:solidFill>
              <a:latin typeface="Sakkal Majalla" pitchFamily="2" charset="-78"/>
              <a:cs typeface="Sakkal Majalla" pitchFamily="2" charset="-78"/>
            </a:rPr>
            <a:t> أو كلاهما معيبا بأحد عيوب العقد والمتمثلة في الإكراه، والتدليس، الاستغلال، والغلط، ومن باب أولى فإن انعدام الرضا يجعل عقد الزواج منعدما، معنى كلمة بطلان، أن عقد الزواج يعتبر كأن لم يكن ولا يرتب أي آثار بين طرفيه وادا تم الدخول أم لا.
كما أن الزواج في حكم العدم سواء من الناحية </a:t>
          </a:r>
          <a:r>
            <a:rPr lang="ar-DZ" sz="1800" b="1" kern="1200" dirty="0" err="1">
              <a:solidFill>
                <a:schemeClr val="tx1"/>
              </a:solidFill>
              <a:latin typeface="Sakkal Majalla" pitchFamily="2" charset="-78"/>
              <a:cs typeface="Sakkal Majalla" pitchFamily="2" charset="-78"/>
            </a:rPr>
            <a:t>السوسيولوجية</a:t>
          </a:r>
          <a:r>
            <a:rPr lang="ar-DZ" sz="1800" b="1" kern="1200" dirty="0">
              <a:solidFill>
                <a:schemeClr val="tx1"/>
              </a:solidFill>
              <a:latin typeface="Sakkal Majalla" pitchFamily="2" charset="-78"/>
              <a:cs typeface="Sakkal Majalla" pitchFamily="2" charset="-78"/>
            </a:rPr>
            <a:t> أو القانونية، يعتبر الزوجان أجنبيان وكأنهما لم يتزوجا قط، فلا ترتيب الحقوق ولا لالتزامات ين الطرفين.
والسبب في ذلك أننا بصدد بطلان مطلق ولسنا أمام بطلان نسبي، بما يترتب من ذلك أنه لا يمكن تصحيح العقد ولا إجازته، وإنما باستطاعة الطرفين أن راضيا على إبرام عقد زواج جديد مع مراعاة الشروط الأخرى من أهلية وصداق لله عند وجوبه وشاهدين.</a:t>
          </a:r>
        </a:p>
      </dsp:txBody>
      <dsp:txXfrm>
        <a:off x="167040" y="168803"/>
        <a:ext cx="7784568" cy="3087749"/>
      </dsp:txXfrm>
    </dsp:sp>
    <dsp:sp modelId="{60E96F59-E57E-43A5-BE46-D4086C2DD080}">
      <dsp:nvSpPr>
        <dsp:cNvPr id="0" name=""/>
        <dsp:cNvSpPr/>
      </dsp:nvSpPr>
      <dsp:spPr>
        <a:xfrm>
          <a:off x="0" y="3423592"/>
          <a:ext cx="8118648" cy="18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23592"/>
        <a:ext cx="8118648" cy="18054"/>
      </dsp:txXfrm>
    </dsp:sp>
    <dsp:sp modelId="{42AF24CB-843D-4E4C-892C-7CD995AF741C}">
      <dsp:nvSpPr>
        <dsp:cNvPr id="0" name=""/>
        <dsp:cNvSpPr/>
      </dsp:nvSpPr>
      <dsp:spPr>
        <a:xfrm>
          <a:off x="1656362" y="3441647"/>
          <a:ext cx="4805922" cy="1530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834" y="3449119"/>
        <a:ext cx="4790978" cy="138126"/>
      </dsp:txXfrm>
    </dsp:sp>
    <dsp:sp modelId="{E57C2E8E-0963-4B01-9D9C-9A35E012B3BB}">
      <dsp:nvSpPr>
        <dsp:cNvPr id="0" name=""/>
        <dsp:cNvSpPr/>
      </dsp:nvSpPr>
      <dsp:spPr>
        <a:xfrm>
          <a:off x="0" y="3594717"/>
          <a:ext cx="8118648" cy="18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594717"/>
        <a:ext cx="8118648" cy="180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2615"/>
          <a:ext cx="8118648" cy="3409836"/>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02- طابع النظام العام للبطلان :
تبعا لما قيل أعلاه ولكون عقد الزواج من العقود الخطيرة في المجتمع ولكونه </a:t>
          </a:r>
          <a:r>
            <a:rPr lang="ar-DZ" sz="2400" b="1" kern="1200" dirty="0" err="1">
              <a:solidFill>
                <a:schemeClr val="tx1"/>
              </a:solidFill>
              <a:latin typeface="Sakkal Majalla" pitchFamily="2" charset="-78"/>
              <a:cs typeface="Sakkal Majalla" pitchFamily="2" charset="-78"/>
            </a:rPr>
            <a:t>بمثاية</a:t>
          </a:r>
          <a:r>
            <a:rPr lang="ar-DZ" sz="2400" b="1" kern="1200" dirty="0">
              <a:solidFill>
                <a:schemeClr val="tx1"/>
              </a:solidFill>
              <a:latin typeface="Sakkal Majalla" pitchFamily="2" charset="-78"/>
              <a:cs typeface="Sakkal Majalla" pitchFamily="2" charset="-78"/>
            </a:rPr>
            <a:t> الميثاق الغليظ بين طرفيه، بما في ذلك ارتباطه الوثيق بالأعراف والتقاليد المائدة في المجتمع، فإن اختلال ركن الرضا فيه يجعله باطلا، وأن هذا البطلان من النظام العام، فالمشرع أشار إلى ذلك الطابع صراحة في المادة 33 أعلاه، بعبارة: يطل الزواج"، ولم يقل أنه قابل للإبطال" ، وبالتالي وكما قلنا أعلاه نحن بصدد بطلان مطلق، وبالنتيجة لا يقبل الزواج الباطل التصحيح ولا الإجازة، وثمة نتائج ترتب على طابع النظام العام للبطلان، وهي:</a:t>
          </a:r>
        </a:p>
      </dsp:txBody>
      <dsp:txXfrm>
        <a:off x="166454" y="169069"/>
        <a:ext cx="7785740" cy="3076928"/>
      </dsp:txXfrm>
    </dsp:sp>
    <dsp:sp modelId="{60E96F59-E57E-43A5-BE46-D4086C2DD080}">
      <dsp:nvSpPr>
        <dsp:cNvPr id="0" name=""/>
        <dsp:cNvSpPr/>
      </dsp:nvSpPr>
      <dsp:spPr>
        <a:xfrm>
          <a:off x="0" y="3412452"/>
          <a:ext cx="8118648" cy="23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12452"/>
        <a:ext cx="8118648" cy="23466"/>
      </dsp:txXfrm>
    </dsp:sp>
    <dsp:sp modelId="{42AF24CB-843D-4E4C-892C-7CD995AF741C}">
      <dsp:nvSpPr>
        <dsp:cNvPr id="0" name=""/>
        <dsp:cNvSpPr/>
      </dsp:nvSpPr>
      <dsp:spPr>
        <a:xfrm>
          <a:off x="1656362" y="3435918"/>
          <a:ext cx="4805922" cy="1525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808" y="3443364"/>
        <a:ext cx="4791030" cy="137641"/>
      </dsp:txXfrm>
    </dsp:sp>
    <dsp:sp modelId="{E57C2E8E-0963-4B01-9D9C-9A35E012B3BB}">
      <dsp:nvSpPr>
        <dsp:cNvPr id="0" name=""/>
        <dsp:cNvSpPr/>
      </dsp:nvSpPr>
      <dsp:spPr>
        <a:xfrm>
          <a:off x="0" y="3588452"/>
          <a:ext cx="8118648" cy="23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588452"/>
        <a:ext cx="8118648" cy="234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060"/>
          <a:ext cx="8118648" cy="3403457"/>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با</a:t>
          </a:r>
          <a:r>
            <a:rPr lang="ar-DZ" sz="2000" b="1" kern="1200" dirty="0">
              <a:solidFill>
                <a:schemeClr val="tx1"/>
              </a:solidFill>
              <a:latin typeface="Sakkal Majalla" pitchFamily="2" charset="-78"/>
              <a:cs typeface="Sakkal Majalla" pitchFamily="2" charset="-78"/>
            </a:rPr>
            <a:t>ستطاعة أحد الطرفين أن يثير البطلان (أو يتمسك به، على أية حالة كانت عليها - </a:t>
          </a:r>
          <a:r>
            <a:rPr lang="ar-DZ" sz="2000" b="1" kern="1200" dirty="0" err="1">
              <a:solidFill>
                <a:schemeClr val="tx1"/>
              </a:solidFill>
              <a:latin typeface="Sakkal Majalla" pitchFamily="2" charset="-78"/>
              <a:cs typeface="Sakkal Majalla" pitchFamily="2" charset="-78"/>
            </a:rPr>
            <a:t>المدعوى</a:t>
          </a:r>
          <a:r>
            <a:rPr lang="ar-DZ" sz="2000" b="1" kern="1200" dirty="0">
              <a:solidFill>
                <a:schemeClr val="tx1"/>
              </a:solidFill>
              <a:latin typeface="Sakkal Majalla" pitchFamily="2" charset="-78"/>
              <a:cs typeface="Sakkal Majalla" pitchFamily="2" charset="-78"/>
            </a:rPr>
            <a:t> </a:t>
          </a:r>
          <a:r>
            <a:rPr lang="ar-DZ" sz="2000" b="1" kern="1200" dirty="0" err="1">
              <a:solidFill>
                <a:schemeClr val="tx1"/>
              </a:solidFill>
              <a:latin typeface="Sakkal Majalla" pitchFamily="2" charset="-78"/>
              <a:cs typeface="Sakkal Majalla" pitchFamily="2" charset="-78"/>
            </a:rPr>
            <a:t>سواءا</a:t>
          </a:r>
          <a:r>
            <a:rPr lang="ar-DZ" sz="2000" b="1" kern="1200" dirty="0">
              <a:solidFill>
                <a:schemeClr val="tx1"/>
              </a:solidFill>
              <a:latin typeface="Sakkal Majalla" pitchFamily="2" charset="-78"/>
              <a:cs typeface="Sakkal Majalla" pitchFamily="2" charset="-78"/>
            </a:rPr>
            <a:t> أمام المحكمة أو المجلس القضائي، بل ولو أمام المحكمة العليا. باستطاعة القاضي أن يثير البطلان من تلقاء نفسه، حتى ولو لم يطلبه أحد الطرفين باستطاعة ولي الزوجة أن يثير البطلان، وكذا الشأن بالنسبة للنيابة العامة. - أن حكم القاضي الناطق بالبطلان يعتبر كاشفا لحالة البطلان وليس مننا لماء لأن الزواج يعتبر كأن لم يكن منذ البداية.
أن القاضي لا يقوم بمحاولة الصلح، لأنه لا يوجد ما يدعو إلى ذلك، بالزواج يعتبر كان لم يكن منذ البدء، ولأننا لسنا بصدد طلاق، بل بصدد وضعية قانونية واجتماعية وقعت قبل رفع النازلة أمام القاضي، والمتمثلة في بطلان الزواج بطلانا مطلقا، والذي لا </a:t>
          </a:r>
          <a:r>
            <a:rPr lang="ar-DZ" sz="2000" b="1" kern="1200" dirty="0" err="1">
              <a:solidFill>
                <a:schemeClr val="tx1"/>
              </a:solidFill>
              <a:latin typeface="Sakkal Majalla" pitchFamily="2" charset="-78"/>
              <a:cs typeface="Sakkal Majalla" pitchFamily="2" charset="-78"/>
            </a:rPr>
            <a:t>ينشؤه</a:t>
          </a:r>
          <a:r>
            <a:rPr lang="ar-DZ" sz="2000" b="1" kern="1200" dirty="0">
              <a:solidFill>
                <a:schemeClr val="tx1"/>
              </a:solidFill>
              <a:latin typeface="Sakkal Majalla" pitchFamily="2" charset="-78"/>
              <a:cs typeface="Sakkal Majalla" pitchFamily="2" charset="-78"/>
            </a:rPr>
            <a:t> القاضي، بل يصرح به، أو يكشف عنه فقط.</a:t>
          </a:r>
        </a:p>
      </dsp:txBody>
      <dsp:txXfrm>
        <a:off x="166143" y="167203"/>
        <a:ext cx="7786362" cy="3071171"/>
      </dsp:txXfrm>
    </dsp:sp>
    <dsp:sp modelId="{60E96F59-E57E-43A5-BE46-D4086C2DD080}">
      <dsp:nvSpPr>
        <dsp:cNvPr id="0" name=""/>
        <dsp:cNvSpPr/>
      </dsp:nvSpPr>
      <dsp:spPr>
        <a:xfrm>
          <a:off x="0" y="3404517"/>
          <a:ext cx="8118648" cy="2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04517"/>
        <a:ext cx="8118648" cy="28353"/>
      </dsp:txXfrm>
    </dsp:sp>
    <dsp:sp modelId="{42AF24CB-843D-4E4C-892C-7CD995AF741C}">
      <dsp:nvSpPr>
        <dsp:cNvPr id="0" name=""/>
        <dsp:cNvSpPr/>
      </dsp:nvSpPr>
      <dsp:spPr>
        <a:xfrm>
          <a:off x="1656362" y="3432871"/>
          <a:ext cx="4805922" cy="15224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794" y="3440303"/>
        <a:ext cx="4791058" cy="137384"/>
      </dsp:txXfrm>
    </dsp:sp>
    <dsp:sp modelId="{E57C2E8E-0963-4B01-9D9C-9A35E012B3BB}">
      <dsp:nvSpPr>
        <dsp:cNvPr id="0" name=""/>
        <dsp:cNvSpPr/>
      </dsp:nvSpPr>
      <dsp:spPr>
        <a:xfrm>
          <a:off x="0" y="3585120"/>
          <a:ext cx="8118648" cy="2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585120"/>
        <a:ext cx="8118648" cy="283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060"/>
          <a:ext cx="8118648" cy="3403457"/>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ب - جزاء تخلف شروط الزواج :
يتعلق الأمر بالشروط التالية: الشاهدين، والصداق، والولي عند وجوبه، و يكن الأمر كذلك في المادة 33 (محل التعليق قبل تعديلها أين كانت تعتبر تلك فقهاء ا الشروط أركانا في عقد الزواج إلى جانب الرضا، وإذا رجعنا إلى فقهاء المذهب  المالكي نجد منهم من يخلط بين عبارة "الركن" و"الشرط"، كما أن الركن كان يسمى بشرط الصحة والذي لا يقوم بدونه عقد الزواج.</a:t>
          </a:r>
          <a:endParaRPr lang="ar-DZ" sz="2000" b="1" kern="1200" dirty="0">
            <a:solidFill>
              <a:schemeClr val="tx1"/>
            </a:solidFill>
            <a:latin typeface="Sakkal Majalla" pitchFamily="2" charset="-78"/>
            <a:cs typeface="Sakkal Majalla" pitchFamily="2" charset="-78"/>
          </a:endParaRPr>
        </a:p>
      </dsp:txBody>
      <dsp:txXfrm>
        <a:off x="166143" y="167203"/>
        <a:ext cx="7786362" cy="3071171"/>
      </dsp:txXfrm>
    </dsp:sp>
    <dsp:sp modelId="{60E96F59-E57E-43A5-BE46-D4086C2DD080}">
      <dsp:nvSpPr>
        <dsp:cNvPr id="0" name=""/>
        <dsp:cNvSpPr/>
      </dsp:nvSpPr>
      <dsp:spPr>
        <a:xfrm>
          <a:off x="0" y="3404517"/>
          <a:ext cx="8118648" cy="2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04517"/>
        <a:ext cx="8118648" cy="28353"/>
      </dsp:txXfrm>
    </dsp:sp>
    <dsp:sp modelId="{42AF24CB-843D-4E4C-892C-7CD995AF741C}">
      <dsp:nvSpPr>
        <dsp:cNvPr id="0" name=""/>
        <dsp:cNvSpPr/>
      </dsp:nvSpPr>
      <dsp:spPr>
        <a:xfrm>
          <a:off x="1656362" y="3432871"/>
          <a:ext cx="4805922" cy="15224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794" y="3440303"/>
        <a:ext cx="4791058" cy="137384"/>
      </dsp:txXfrm>
    </dsp:sp>
    <dsp:sp modelId="{E57C2E8E-0963-4B01-9D9C-9A35E012B3BB}">
      <dsp:nvSpPr>
        <dsp:cNvPr id="0" name=""/>
        <dsp:cNvSpPr/>
      </dsp:nvSpPr>
      <dsp:spPr>
        <a:xfrm>
          <a:off x="0" y="3585120"/>
          <a:ext cx="8118648" cy="2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585120"/>
        <a:ext cx="8118648" cy="2835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2615"/>
          <a:ext cx="8118648" cy="3409836"/>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ب - جزاء تخلف شروط الزواج :
وهكذا نجد "ابن جزي" يقول: في أركان النكاح: وهي خمسة: الزوج والزوجة والولي والصداق والمر الإيجاب والقبول) .." (انظر كتابه القوانين الفقهية، دار الكتب العلمية، بيروت لبنان، بدون </a:t>
          </a:r>
          <a:r>
            <a:rPr lang="ar-DZ" sz="2400" b="1" kern="1200" dirty="0" err="1">
              <a:solidFill>
                <a:schemeClr val="tx1"/>
              </a:solidFill>
              <a:latin typeface="Sakkal Majalla" pitchFamily="2" charset="-78"/>
              <a:cs typeface="Sakkal Majalla" pitchFamily="2" charset="-78"/>
            </a:rPr>
            <a:t>تاریخ</a:t>
          </a:r>
          <a:r>
            <a:rPr lang="ar-DZ" sz="2400" b="1" kern="1200" dirty="0">
              <a:solidFill>
                <a:schemeClr val="tx1"/>
              </a:solidFill>
              <a:latin typeface="Sakkal Majalla" pitchFamily="2" charset="-78"/>
              <a:cs typeface="Sakkal Majalla" pitchFamily="2" charset="-78"/>
            </a:rPr>
            <a:t>، ص (131). وبالمقابل يرى ابن رشد الحفيد"، بأن كل من الرضا والصداق وال والشاهدين من شروط الصحة في عقد الزواج، أي بمثابة الأركان وليس بمثابة شروط التمام (انظر كتابه بداية المجتهد ونهاية المقتصد، الجزء الثاني، دار الفكر لطباعة والنشر، بيروت - لبنان سنة 2001، ص 8 وما بعدها).ـ</a:t>
          </a:r>
          <a:endParaRPr lang="ar-DZ" sz="2000" b="1" kern="1200" dirty="0">
            <a:solidFill>
              <a:schemeClr val="tx1"/>
            </a:solidFill>
            <a:latin typeface="Sakkal Majalla" pitchFamily="2" charset="-78"/>
            <a:cs typeface="Sakkal Majalla" pitchFamily="2" charset="-78"/>
          </a:endParaRPr>
        </a:p>
      </dsp:txBody>
      <dsp:txXfrm>
        <a:off x="166454" y="169069"/>
        <a:ext cx="7785740" cy="3076928"/>
      </dsp:txXfrm>
    </dsp:sp>
    <dsp:sp modelId="{60E96F59-E57E-43A5-BE46-D4086C2DD080}">
      <dsp:nvSpPr>
        <dsp:cNvPr id="0" name=""/>
        <dsp:cNvSpPr/>
      </dsp:nvSpPr>
      <dsp:spPr>
        <a:xfrm>
          <a:off x="0" y="3412452"/>
          <a:ext cx="8118648" cy="23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12452"/>
        <a:ext cx="8118648" cy="23466"/>
      </dsp:txXfrm>
    </dsp:sp>
    <dsp:sp modelId="{42AF24CB-843D-4E4C-892C-7CD995AF741C}">
      <dsp:nvSpPr>
        <dsp:cNvPr id="0" name=""/>
        <dsp:cNvSpPr/>
      </dsp:nvSpPr>
      <dsp:spPr>
        <a:xfrm>
          <a:off x="1656362" y="3435918"/>
          <a:ext cx="4805922" cy="1525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808" y="3443364"/>
        <a:ext cx="4791030" cy="137641"/>
      </dsp:txXfrm>
    </dsp:sp>
    <dsp:sp modelId="{E57C2E8E-0963-4B01-9D9C-9A35E012B3BB}">
      <dsp:nvSpPr>
        <dsp:cNvPr id="0" name=""/>
        <dsp:cNvSpPr/>
      </dsp:nvSpPr>
      <dsp:spPr>
        <a:xfrm>
          <a:off x="0" y="3588452"/>
          <a:ext cx="8118648" cy="23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588452"/>
        <a:ext cx="8118648" cy="234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060"/>
          <a:ext cx="8118648" cy="3403457"/>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ولا يلام هؤلاء الفقهاء، لأنهم لم يعرفوا النظرية العامة للعقد كما أنشأها فقهاء القانون الروماني، والمجسدة في قانون الألواح الإثني عشر وفي مدونة "</a:t>
          </a:r>
          <a:r>
            <a:rPr lang="ar-DZ" sz="2400" b="1" kern="1200" dirty="0" err="1">
              <a:solidFill>
                <a:schemeClr val="tx1"/>
              </a:solidFill>
              <a:latin typeface="Sakkal Majalla" pitchFamily="2" charset="-78"/>
              <a:cs typeface="Sakkal Majalla" pitchFamily="2" charset="-78"/>
            </a:rPr>
            <a:t>جستنيان"،والتي</a:t>
          </a:r>
          <a:r>
            <a:rPr lang="ar-DZ" sz="2400" b="1" kern="1200" dirty="0">
              <a:solidFill>
                <a:schemeClr val="tx1"/>
              </a:solidFill>
              <a:latin typeface="Sakkal Majalla" pitchFamily="2" charset="-78"/>
              <a:cs typeface="Sakkal Majalla" pitchFamily="2" charset="-78"/>
            </a:rPr>
            <a:t> تبناها القانون المدني الفرنسي.
ولقد جعلت المادة 33 من قانون الأسرة الرضا وحده هو الركن في عقد الزواج، وما عدا ذلك هو من الشروط تماشيا مع النظرية الحديثة العقد والمقتبسة من القانون الروماني، تبعا لما هو مذكور أعلاه، ويتعلق الأمر بالشروط التالية: الشاهدين، والصداق، والولي عند وجوبه، وبخصوص الجزاء على تخلف أحد تلك الشروط هو إما فسخ عقد الزواج أو ثبوته بصداق المثل، وبالتالي فإننا </a:t>
          </a:r>
          <a:r>
            <a:rPr lang="ar-DZ" sz="2400" b="1" kern="1200" dirty="0" err="1">
              <a:solidFill>
                <a:schemeClr val="tx1"/>
              </a:solidFill>
              <a:latin typeface="Sakkal Majalla" pitchFamily="2" charset="-78"/>
              <a:cs typeface="Sakkal Majalla" pitchFamily="2" charset="-78"/>
            </a:rPr>
            <a:t>بصددحالتين</a:t>
          </a:r>
          <a:r>
            <a:rPr lang="ar-DZ" sz="2400" b="1" kern="1200" dirty="0">
              <a:solidFill>
                <a:schemeClr val="tx1"/>
              </a:solidFill>
              <a:latin typeface="Sakkal Majalla" pitchFamily="2" charset="-78"/>
              <a:cs typeface="Sakkal Majalla" pitchFamily="2" charset="-78"/>
            </a:rPr>
            <a:t>، وسوف </a:t>
          </a:r>
          <a:r>
            <a:rPr lang="ar-DZ" sz="2400" b="1" kern="1200" dirty="0" err="1">
              <a:solidFill>
                <a:schemeClr val="tx1"/>
              </a:solidFill>
              <a:latin typeface="Sakkal Majalla" pitchFamily="2" charset="-78"/>
              <a:cs typeface="Sakkal Majalla" pitchFamily="2" charset="-78"/>
            </a:rPr>
            <a:t>نتناولهما</a:t>
          </a:r>
          <a:r>
            <a:rPr lang="ar-DZ" sz="2400" b="1" kern="1200" dirty="0">
              <a:solidFill>
                <a:schemeClr val="tx1"/>
              </a:solidFill>
              <a:latin typeface="Sakkal Majalla" pitchFamily="2" charset="-78"/>
              <a:cs typeface="Sakkal Majalla" pitchFamily="2" charset="-78"/>
            </a:rPr>
            <a:t> أدناه :</a:t>
          </a:r>
          <a:endParaRPr lang="ar-DZ" sz="2000" b="1" kern="1200" dirty="0">
            <a:solidFill>
              <a:schemeClr val="tx1"/>
            </a:solidFill>
            <a:latin typeface="Sakkal Majalla" pitchFamily="2" charset="-78"/>
            <a:cs typeface="Sakkal Majalla" pitchFamily="2" charset="-78"/>
          </a:endParaRPr>
        </a:p>
      </dsp:txBody>
      <dsp:txXfrm>
        <a:off x="166143" y="167203"/>
        <a:ext cx="7786362" cy="3071171"/>
      </dsp:txXfrm>
    </dsp:sp>
    <dsp:sp modelId="{60E96F59-E57E-43A5-BE46-D4086C2DD080}">
      <dsp:nvSpPr>
        <dsp:cNvPr id="0" name=""/>
        <dsp:cNvSpPr/>
      </dsp:nvSpPr>
      <dsp:spPr>
        <a:xfrm>
          <a:off x="0" y="3404517"/>
          <a:ext cx="8118648" cy="2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04517"/>
        <a:ext cx="8118648" cy="28353"/>
      </dsp:txXfrm>
    </dsp:sp>
    <dsp:sp modelId="{42AF24CB-843D-4E4C-892C-7CD995AF741C}">
      <dsp:nvSpPr>
        <dsp:cNvPr id="0" name=""/>
        <dsp:cNvSpPr/>
      </dsp:nvSpPr>
      <dsp:spPr>
        <a:xfrm>
          <a:off x="1656362" y="3432871"/>
          <a:ext cx="4805922" cy="15224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794" y="3440303"/>
        <a:ext cx="4791058" cy="137384"/>
      </dsp:txXfrm>
    </dsp:sp>
    <dsp:sp modelId="{E57C2E8E-0963-4B01-9D9C-9A35E012B3BB}">
      <dsp:nvSpPr>
        <dsp:cNvPr id="0" name=""/>
        <dsp:cNvSpPr/>
      </dsp:nvSpPr>
      <dsp:spPr>
        <a:xfrm>
          <a:off x="0" y="3585120"/>
          <a:ext cx="8118648" cy="2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585120"/>
        <a:ext cx="8118648" cy="283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299"/>
          <a:ext cx="8118648" cy="3418193"/>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100000"/>
            </a:lnSpc>
            <a:spcBef>
              <a:spcPct val="0"/>
            </a:spcBef>
            <a:spcAft>
              <a:spcPct val="35000"/>
            </a:spcAft>
            <a:buNone/>
          </a:pPr>
          <a:r>
            <a:rPr lang="ar-DZ" sz="1800" b="1" kern="1200" dirty="0">
              <a:solidFill>
                <a:schemeClr val="tx1"/>
              </a:solidFill>
              <a:latin typeface="Sakkal Majalla" pitchFamily="2" charset="-78"/>
              <a:cs typeface="Sakkal Majalla" pitchFamily="2" charset="-78"/>
            </a:rPr>
            <a:t>الحالة الأولى : فسخ عقد الزواج
أشارت الفقرة الثانية من المادة 33 أعلاه إلى تلك الحالة بقولها: "إذا تم الزواج بدون شاهدين أو صداق أو ولي في حالة وجوبه، يفسخ في حوليات الثاني الدخول ولا صداق فيه .."
وتطبيقا لذلك، إذا أبرم عقد الزواج، ولكن تبين تخلف شرط من شروط الثلاثة، وهي إما الشاهدين أو الصداق أو الولي في الحالة التي يستوجب القانون حضوره (إذا كانت المرأة قاصرة)، ولم يكن الزوج قد دخل بالزوجة بعد، فإن العقد يفسخ ويعود المتعاقدان إلى الحالة التي كانا عليها قبل التعاقد، وعلى الزوجة رد الصداق إن كانت قد استلمته، ويتم النطق بالفسخ من طرف القاضي بعد أن ترفع الدعوى إليه </a:t>
          </a:r>
          <a:r>
            <a:rPr lang="ar-DZ" sz="1800" b="1" kern="1200" dirty="0" err="1">
              <a:solidFill>
                <a:schemeClr val="tx1"/>
              </a:solidFill>
              <a:latin typeface="Sakkal Majalla" pitchFamily="2" charset="-78"/>
              <a:cs typeface="Sakkal Majalla" pitchFamily="2" charset="-78"/>
            </a:rPr>
            <a:t>سواءا</a:t>
          </a:r>
          <a:r>
            <a:rPr lang="ar-DZ" sz="1800" b="1" kern="1200" dirty="0">
              <a:solidFill>
                <a:schemeClr val="tx1"/>
              </a:solidFill>
              <a:latin typeface="Sakkal Majalla" pitchFamily="2" charset="-78"/>
              <a:cs typeface="Sakkal Majalla" pitchFamily="2" charset="-78"/>
            </a:rPr>
            <a:t> من طرف أحد الزوجين أو من يقوم مقامهما قانونا، ولا يحكم القاضي بفسخ عقد الزواج إلا بعد التأكد من تخلف أحد الشروط أعلاه، ومن كون الدخول لم يتم، وغالبا ما يلجأ إلى شهادة الشهود أو الشهادة الطبية عند الاقتضاء وعلى خلاف البطلان، فإن حكم القاضي الناطق بالفسخ هو حكم منشى وليس كاشفا عنه</a:t>
          </a:r>
        </a:p>
      </dsp:txBody>
      <dsp:txXfrm>
        <a:off x="166862" y="168161"/>
        <a:ext cx="7784924" cy="3084469"/>
      </dsp:txXfrm>
    </dsp:sp>
    <dsp:sp modelId="{60E96F59-E57E-43A5-BE46-D4086C2DD080}">
      <dsp:nvSpPr>
        <dsp:cNvPr id="0" name=""/>
        <dsp:cNvSpPr/>
      </dsp:nvSpPr>
      <dsp:spPr>
        <a:xfrm>
          <a:off x="0" y="3419493"/>
          <a:ext cx="8118648" cy="20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19493"/>
        <a:ext cx="8118648" cy="20417"/>
      </dsp:txXfrm>
    </dsp:sp>
    <dsp:sp modelId="{42AF24CB-843D-4E4C-892C-7CD995AF741C}">
      <dsp:nvSpPr>
        <dsp:cNvPr id="0" name=""/>
        <dsp:cNvSpPr/>
      </dsp:nvSpPr>
      <dsp:spPr>
        <a:xfrm>
          <a:off x="1656362" y="3439910"/>
          <a:ext cx="4805922" cy="15290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826" y="3447374"/>
        <a:ext cx="4790994" cy="137979"/>
      </dsp:txXfrm>
    </dsp:sp>
    <dsp:sp modelId="{E57C2E8E-0963-4B01-9D9C-9A35E012B3BB}">
      <dsp:nvSpPr>
        <dsp:cNvPr id="0" name=""/>
        <dsp:cNvSpPr/>
      </dsp:nvSpPr>
      <dsp:spPr>
        <a:xfrm>
          <a:off x="0" y="3592817"/>
          <a:ext cx="8118648" cy="20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592817"/>
        <a:ext cx="8118648" cy="2041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363"/>
          <a:ext cx="8118648" cy="3420680"/>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100000"/>
            </a:lnSpc>
            <a:spcBef>
              <a:spcPct val="0"/>
            </a:spcBef>
            <a:spcAft>
              <a:spcPct val="35000"/>
            </a:spcAft>
            <a:buNone/>
          </a:pPr>
          <a:r>
            <a:rPr lang="ar-DZ" sz="2000" b="1" u="sng" kern="1200" dirty="0">
              <a:solidFill>
                <a:schemeClr val="tx1"/>
              </a:solidFill>
              <a:latin typeface="Sakkal Majalla" pitchFamily="2" charset="-78"/>
              <a:cs typeface="Sakkal Majalla" pitchFamily="2" charset="-78"/>
            </a:rPr>
            <a:t>الحالة الثانية ثبوت عقد الزواج بصداق المثل: </a:t>
          </a:r>
        </a:p>
        <a:p>
          <a:pPr marL="0" lvl="0" indent="0" algn="r" defTabSz="889000" rtl="1">
            <a:lnSpc>
              <a:spcPct val="100000"/>
            </a:lnSpc>
            <a:spcBef>
              <a:spcPct val="0"/>
            </a:spcBef>
            <a:spcAft>
              <a:spcPct val="35000"/>
            </a:spcAft>
            <a:buNone/>
          </a:pPr>
          <a:r>
            <a:rPr lang="ar-DZ" sz="2000" b="1" kern="1200" dirty="0">
              <a:solidFill>
                <a:schemeClr val="tx1"/>
              </a:solidFill>
              <a:latin typeface="Sakkal Majalla" pitchFamily="2" charset="-78"/>
              <a:cs typeface="Sakkal Majalla" pitchFamily="2" charset="-78"/>
            </a:rPr>
            <a:t>وعبرت عن هذه الحالة الفقرة الثانية من المادة 33 أعلاه أيضا، بقولها: .. ويثبت بعد الدخول بصداق المثل "
وهكذا إذا كان الدخول قد تم، فإنه لا محل لفسخ عقد الزواج حتى ولو </a:t>
          </a:r>
          <a:r>
            <a:rPr lang="ar-DZ" sz="2000" b="1" kern="1200" dirty="0" err="1">
              <a:solidFill>
                <a:schemeClr val="tx1"/>
              </a:solidFill>
              <a:latin typeface="Sakkal Majalla" pitchFamily="2" charset="-78"/>
              <a:cs typeface="Sakkal Majalla" pitchFamily="2" charset="-78"/>
            </a:rPr>
            <a:t>كا</a:t>
          </a:r>
          <a:r>
            <a:rPr lang="ar-DZ" sz="2000" b="1" kern="1200" dirty="0">
              <a:solidFill>
                <a:schemeClr val="tx1"/>
              </a:solidFill>
              <a:latin typeface="Sakkal Majalla" pitchFamily="2" charset="-78"/>
              <a:cs typeface="Sakkal Majalla" pitchFamily="2" charset="-78"/>
            </a:rPr>
            <a:t> بصدد تخلف شرط من الشروط الثلاثة أعلاه، بل يثبت ويصبح محصنا، ويلتزم الزوج بدفع صداق المثل والذي يحدده القاضي، فيصرح هذا الأخير في حكمه بتثبيت عقد الزواج مع إلزام الزوج بأن يدفع لزوجته صداق المثل، مع تحديده نقدا وبخصوص مفهوم "صداق المثل"، فإنه ينظر في تحديده إلى صداق المرأة التي توجد في نفس وضعية الزوجة، وتدخل في ذلك المعطيات التالية:</a:t>
          </a:r>
        </a:p>
      </dsp:txBody>
      <dsp:txXfrm>
        <a:off x="166984" y="167347"/>
        <a:ext cx="7784680" cy="3086712"/>
      </dsp:txXfrm>
    </dsp:sp>
    <dsp:sp modelId="{60E96F59-E57E-43A5-BE46-D4086C2DD080}">
      <dsp:nvSpPr>
        <dsp:cNvPr id="0" name=""/>
        <dsp:cNvSpPr/>
      </dsp:nvSpPr>
      <dsp:spPr>
        <a:xfrm>
          <a:off x="0" y="3421044"/>
          <a:ext cx="8118648" cy="2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21044"/>
        <a:ext cx="8118648" cy="20053"/>
      </dsp:txXfrm>
    </dsp:sp>
    <dsp:sp modelId="{42AF24CB-843D-4E4C-892C-7CD995AF741C}">
      <dsp:nvSpPr>
        <dsp:cNvPr id="0" name=""/>
        <dsp:cNvSpPr/>
      </dsp:nvSpPr>
      <dsp:spPr>
        <a:xfrm>
          <a:off x="1656362" y="3441098"/>
          <a:ext cx="4805922" cy="1530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832" y="3448568"/>
        <a:ext cx="4790982" cy="138078"/>
      </dsp:txXfrm>
    </dsp:sp>
    <dsp:sp modelId="{E57C2E8E-0963-4B01-9D9C-9A35E012B3BB}">
      <dsp:nvSpPr>
        <dsp:cNvPr id="0" name=""/>
        <dsp:cNvSpPr/>
      </dsp:nvSpPr>
      <dsp:spPr>
        <a:xfrm>
          <a:off x="0" y="3594117"/>
          <a:ext cx="8118648" cy="2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594117"/>
        <a:ext cx="8118648" cy="2005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2615"/>
          <a:ext cx="8118648" cy="3409836"/>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100000"/>
            </a:lnSpc>
            <a:spcBef>
              <a:spcPct val="0"/>
            </a:spcBef>
            <a:spcAft>
              <a:spcPct val="35000"/>
            </a:spcAft>
            <a:buNone/>
          </a:pPr>
          <a:r>
            <a:rPr lang="ar-DZ" sz="2000" b="1" u="none" kern="1200" dirty="0">
              <a:solidFill>
                <a:schemeClr val="tx1"/>
              </a:solidFill>
              <a:latin typeface="Sakkal Majalla" pitchFamily="2" charset="-78"/>
              <a:cs typeface="Sakkal Majalla" pitchFamily="2" charset="-78"/>
            </a:rPr>
            <a:t>السن، من جهة كونها صغيرة أم كبيرة.    الجمال، هل هي ذات جمال استثنائي أم متوسط.
المال هل هي : ذات مال أو أنها فقيرة.   ا لمكانة في المجتمع، هل هي ذات حسب ونسب .. إلخ.
ويقول في ذلك القاضي "أبي الوليد ابن رشد القرطبي المعروف بابن رشد الجد": أي صداق المرأة التي توجد في مثل حالها من المال والجمال والعقل، وبالتالي انقر إلى صداق نساء من أهلها كخالاتها أو عماتها ولا حتى أختها، إذ قد تفترق الأختان في الصداق بأن تكون إحداهما لها المال والجمال والشطاط، الأخرى ليس لها ليا من ذلك ... انظر كتابه البيان والتحصيل، الجزء الرابع، دار الغرب الإسلامي، بيروت - لبنان، الطبعة الثانية، 1988، ص 347).</a:t>
          </a:r>
        </a:p>
      </dsp:txBody>
      <dsp:txXfrm>
        <a:off x="166454" y="169069"/>
        <a:ext cx="7785740" cy="3076928"/>
      </dsp:txXfrm>
    </dsp:sp>
    <dsp:sp modelId="{60E96F59-E57E-43A5-BE46-D4086C2DD080}">
      <dsp:nvSpPr>
        <dsp:cNvPr id="0" name=""/>
        <dsp:cNvSpPr/>
      </dsp:nvSpPr>
      <dsp:spPr>
        <a:xfrm>
          <a:off x="0" y="3412452"/>
          <a:ext cx="8118648" cy="23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12452"/>
        <a:ext cx="8118648" cy="23466"/>
      </dsp:txXfrm>
    </dsp:sp>
    <dsp:sp modelId="{42AF24CB-843D-4E4C-892C-7CD995AF741C}">
      <dsp:nvSpPr>
        <dsp:cNvPr id="0" name=""/>
        <dsp:cNvSpPr/>
      </dsp:nvSpPr>
      <dsp:spPr>
        <a:xfrm>
          <a:off x="1656362" y="3435918"/>
          <a:ext cx="4805922" cy="1525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808" y="3443364"/>
        <a:ext cx="4791030" cy="137641"/>
      </dsp:txXfrm>
    </dsp:sp>
    <dsp:sp modelId="{E57C2E8E-0963-4B01-9D9C-9A35E012B3BB}">
      <dsp:nvSpPr>
        <dsp:cNvPr id="0" name=""/>
        <dsp:cNvSpPr/>
      </dsp:nvSpPr>
      <dsp:spPr>
        <a:xfrm>
          <a:off x="0" y="3588452"/>
          <a:ext cx="8118648" cy="23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588452"/>
        <a:ext cx="8118648" cy="23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5A979-6AE2-4776-B6B0-B525AACE904D}">
      <dsp:nvSpPr>
        <dsp:cNvPr id="0" name=""/>
        <dsp:cNvSpPr/>
      </dsp:nvSpPr>
      <dsp:spPr>
        <a:xfrm>
          <a:off x="1178025" y="2032000"/>
          <a:ext cx="505548" cy="963315"/>
        </a:xfrm>
        <a:custGeom>
          <a:avLst/>
          <a:gdLst/>
          <a:ahLst/>
          <a:cxnLst/>
          <a:rect l="0" t="0" r="0" b="0"/>
          <a:pathLst>
            <a:path>
              <a:moveTo>
                <a:pt x="0" y="0"/>
              </a:moveTo>
              <a:lnTo>
                <a:pt x="252774" y="0"/>
              </a:lnTo>
              <a:lnTo>
                <a:pt x="252774" y="963315"/>
              </a:lnTo>
              <a:lnTo>
                <a:pt x="505548" y="96331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1403601" y="2486460"/>
        <a:ext cx="54395" cy="54395"/>
      </dsp:txXfrm>
    </dsp:sp>
    <dsp:sp modelId="{778F74A2-11E7-41D6-89DC-12C296A07521}">
      <dsp:nvSpPr>
        <dsp:cNvPr id="0" name=""/>
        <dsp:cNvSpPr/>
      </dsp:nvSpPr>
      <dsp:spPr>
        <a:xfrm>
          <a:off x="1178025" y="1986280"/>
          <a:ext cx="505548" cy="91440"/>
        </a:xfrm>
        <a:custGeom>
          <a:avLst/>
          <a:gdLst/>
          <a:ahLst/>
          <a:cxnLst/>
          <a:rect l="0" t="0" r="0" b="0"/>
          <a:pathLst>
            <a:path>
              <a:moveTo>
                <a:pt x="0" y="45720"/>
              </a:moveTo>
              <a:lnTo>
                <a:pt x="505548"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1418160" y="2019361"/>
        <a:ext cx="25277" cy="25277"/>
      </dsp:txXfrm>
    </dsp:sp>
    <dsp:sp modelId="{3C8A3150-658C-4FAF-80C7-2A7F17D712B6}">
      <dsp:nvSpPr>
        <dsp:cNvPr id="0" name=""/>
        <dsp:cNvSpPr/>
      </dsp:nvSpPr>
      <dsp:spPr>
        <a:xfrm>
          <a:off x="1178025" y="1068684"/>
          <a:ext cx="505548" cy="963315"/>
        </a:xfrm>
        <a:custGeom>
          <a:avLst/>
          <a:gdLst/>
          <a:ahLst/>
          <a:cxnLst/>
          <a:rect l="0" t="0" r="0" b="0"/>
          <a:pathLst>
            <a:path>
              <a:moveTo>
                <a:pt x="0" y="963315"/>
              </a:moveTo>
              <a:lnTo>
                <a:pt x="252774" y="963315"/>
              </a:lnTo>
              <a:lnTo>
                <a:pt x="252774" y="0"/>
              </a:lnTo>
              <a:lnTo>
                <a:pt x="50554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1403601" y="1523144"/>
        <a:ext cx="54395" cy="54395"/>
      </dsp:txXfrm>
    </dsp:sp>
    <dsp:sp modelId="{0458A178-BE48-4C93-B94A-BCEE955D41F4}">
      <dsp:nvSpPr>
        <dsp:cNvPr id="0" name=""/>
        <dsp:cNvSpPr/>
      </dsp:nvSpPr>
      <dsp:spPr>
        <a:xfrm rot="16200000">
          <a:off x="-1235333" y="1646673"/>
          <a:ext cx="4056066" cy="770652"/>
        </a:xfrm>
        <a:prstGeom prst="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rtl="1">
            <a:lnSpc>
              <a:spcPct val="90000"/>
            </a:lnSpc>
            <a:spcBef>
              <a:spcPct val="0"/>
            </a:spcBef>
            <a:spcAft>
              <a:spcPct val="35000"/>
            </a:spcAft>
            <a:buNone/>
          </a:pPr>
          <a:r>
            <a:rPr lang="ar-DZ" sz="4300" b="1" kern="1200" dirty="0">
              <a:solidFill>
                <a:srgbClr val="C00000"/>
              </a:solidFill>
              <a:latin typeface="Sakkal Majalla" pitchFamily="2" charset="-78"/>
              <a:cs typeface="Sakkal Majalla" pitchFamily="2" charset="-78"/>
            </a:rPr>
            <a:t>عقلية الباحث القانوني</a:t>
          </a:r>
          <a:endParaRPr lang="ar-SA" sz="4300" b="1" kern="1200" dirty="0">
            <a:solidFill>
              <a:srgbClr val="C00000"/>
            </a:solidFill>
            <a:latin typeface="Sakkal Majalla" pitchFamily="2" charset="-78"/>
            <a:cs typeface="Sakkal Majalla" pitchFamily="2" charset="-78"/>
          </a:endParaRPr>
        </a:p>
      </dsp:txBody>
      <dsp:txXfrm>
        <a:off x="-1235333" y="1646673"/>
        <a:ext cx="4056066" cy="770652"/>
      </dsp:txXfrm>
    </dsp:sp>
    <dsp:sp modelId="{A680211B-25B9-4949-8CBC-5995E528FB52}">
      <dsp:nvSpPr>
        <dsp:cNvPr id="0" name=""/>
        <dsp:cNvSpPr/>
      </dsp:nvSpPr>
      <dsp:spPr>
        <a:xfrm>
          <a:off x="1683573" y="683357"/>
          <a:ext cx="4005053" cy="770652"/>
        </a:xfrm>
        <a:prstGeom prst="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DZ" sz="3200" b="1" kern="1200" dirty="0">
              <a:solidFill>
                <a:srgbClr val="C00000"/>
              </a:solidFill>
              <a:latin typeface="Sakkal Majalla" pitchFamily="2" charset="-78"/>
              <a:cs typeface="Sakkal Majalla" pitchFamily="2" charset="-78"/>
            </a:rPr>
            <a:t>المخزون من المعرفة القانونية</a:t>
          </a:r>
          <a:endParaRPr lang="ar-SA" sz="3200" b="1" kern="1200" dirty="0">
            <a:solidFill>
              <a:srgbClr val="C00000"/>
            </a:solidFill>
            <a:latin typeface="Sakkal Majalla" pitchFamily="2" charset="-78"/>
            <a:cs typeface="Sakkal Majalla" pitchFamily="2" charset="-78"/>
          </a:endParaRPr>
        </a:p>
      </dsp:txBody>
      <dsp:txXfrm>
        <a:off x="1683573" y="683357"/>
        <a:ext cx="4005053" cy="770652"/>
      </dsp:txXfrm>
    </dsp:sp>
    <dsp:sp modelId="{FF5C3D3D-9B55-4B40-8181-FCEA461790CF}">
      <dsp:nvSpPr>
        <dsp:cNvPr id="0" name=""/>
        <dsp:cNvSpPr/>
      </dsp:nvSpPr>
      <dsp:spPr>
        <a:xfrm>
          <a:off x="1683573" y="1646673"/>
          <a:ext cx="4005053" cy="770652"/>
        </a:xfrm>
        <a:prstGeom prst="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DZ" sz="3200" b="1" kern="1200" dirty="0">
              <a:solidFill>
                <a:srgbClr val="C00000"/>
              </a:solidFill>
              <a:latin typeface="Sakkal Majalla" pitchFamily="2" charset="-78"/>
              <a:cs typeface="Sakkal Majalla" pitchFamily="2" charset="-78"/>
            </a:rPr>
            <a:t>ادوات الباحث القانوني</a:t>
          </a:r>
          <a:endParaRPr lang="ar-SA" sz="3200" b="1" kern="1200" dirty="0">
            <a:solidFill>
              <a:srgbClr val="C00000"/>
            </a:solidFill>
            <a:latin typeface="Sakkal Majalla" pitchFamily="2" charset="-78"/>
            <a:cs typeface="Sakkal Majalla" pitchFamily="2" charset="-78"/>
          </a:endParaRPr>
        </a:p>
      </dsp:txBody>
      <dsp:txXfrm>
        <a:off x="1683573" y="1646673"/>
        <a:ext cx="4005053" cy="770652"/>
      </dsp:txXfrm>
    </dsp:sp>
    <dsp:sp modelId="{E9884572-ABE0-44D0-A4A0-C49C11B4736C}">
      <dsp:nvSpPr>
        <dsp:cNvPr id="0" name=""/>
        <dsp:cNvSpPr/>
      </dsp:nvSpPr>
      <dsp:spPr>
        <a:xfrm>
          <a:off x="1683573" y="2609989"/>
          <a:ext cx="4005053" cy="770652"/>
        </a:xfrm>
        <a:prstGeom prst="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DZ" sz="4000" b="1" kern="1200" dirty="0">
              <a:solidFill>
                <a:srgbClr val="C00000"/>
              </a:solidFill>
              <a:latin typeface="Sakkal Majalla" pitchFamily="2" charset="-78"/>
              <a:cs typeface="Sakkal Majalla" pitchFamily="2" charset="-78"/>
            </a:rPr>
            <a:t>كيفية وطريقة الاجابة</a:t>
          </a:r>
          <a:endParaRPr lang="ar-SA" sz="4000" b="1" kern="1200" dirty="0">
            <a:solidFill>
              <a:srgbClr val="C00000"/>
            </a:solidFill>
            <a:latin typeface="Sakkal Majalla" pitchFamily="2" charset="-78"/>
            <a:cs typeface="Sakkal Majalla" pitchFamily="2" charset="-78"/>
          </a:endParaRPr>
        </a:p>
      </dsp:txBody>
      <dsp:txXfrm>
        <a:off x="1683573" y="2609989"/>
        <a:ext cx="4005053" cy="7706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410"/>
          <a:ext cx="8118648" cy="3398226"/>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r>
            <a:rPr lang="ar-DZ" sz="2400" b="1" u="none" kern="1200" dirty="0" err="1">
              <a:solidFill>
                <a:schemeClr val="tx1"/>
              </a:solidFill>
              <a:latin typeface="Sakkal Majalla" pitchFamily="2" charset="-78"/>
              <a:cs typeface="Sakkal Majalla" pitchFamily="2" charset="-78"/>
            </a:rPr>
            <a:t>تستبط</a:t>
          </a:r>
          <a:r>
            <a:rPr lang="ar-DZ" sz="2400" b="1" u="none" kern="1200" dirty="0">
              <a:solidFill>
                <a:schemeClr val="tx1"/>
              </a:solidFill>
              <a:latin typeface="Sakkal Majalla" pitchFamily="2" charset="-78"/>
              <a:cs typeface="Sakkal Majalla" pitchFamily="2" charset="-78"/>
            </a:rPr>
            <a:t> مما سبق، بأن مقتضيات المادة 33 من قانون الأسرة، تشكل خروجا على القواعد العامة المذكورة في القانون المدني بخصوص فرضية عيوب العقد، ذلك أن عيوب هذا الأخير في القانون المدني (باستثناء انعدام الرضا) ترتب القابلية للإبطال وليس بطلان العقد بطلانا مطلقا، ولعل ذلك يفسر بأن عقد الزواج محله الزوجان وليس شيئا آخر (باستثناء الصداق) كما هو عليه الحال في العقود الأخرى، لذا أراد المشرع أن يكون الرضا فيه صحيحا وخال من العيوب لأن هذا العقد من النظام العام ويهدف إلى بناء أسرة، وأيضا قصد تحقيق صلاح المجتمع، لكون هذا الأخير يتكون من مجموع الأسر الموجودة فيه.</a:t>
          </a:r>
        </a:p>
      </dsp:txBody>
      <dsp:txXfrm>
        <a:off x="165888" y="167298"/>
        <a:ext cx="7786872" cy="3066450"/>
      </dsp:txXfrm>
    </dsp:sp>
    <dsp:sp modelId="{60E96F59-E57E-43A5-BE46-D4086C2DD080}">
      <dsp:nvSpPr>
        <dsp:cNvPr id="0" name=""/>
        <dsp:cNvSpPr/>
      </dsp:nvSpPr>
      <dsp:spPr>
        <a:xfrm>
          <a:off x="0" y="3399636"/>
          <a:ext cx="8118648" cy="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9636"/>
        <a:ext cx="8118648" cy="30736"/>
      </dsp:txXfrm>
    </dsp:sp>
    <dsp:sp modelId="{42AF24CB-843D-4E4C-892C-7CD995AF741C}">
      <dsp:nvSpPr>
        <dsp:cNvPr id="0" name=""/>
        <dsp:cNvSpPr/>
      </dsp:nvSpPr>
      <dsp:spPr>
        <a:xfrm>
          <a:off x="1656362" y="3430373"/>
          <a:ext cx="4805922" cy="1520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783" y="3437794"/>
        <a:ext cx="4791080" cy="137172"/>
      </dsp:txXfrm>
    </dsp:sp>
    <dsp:sp modelId="{E57C2E8E-0963-4B01-9D9C-9A35E012B3BB}">
      <dsp:nvSpPr>
        <dsp:cNvPr id="0" name=""/>
        <dsp:cNvSpPr/>
      </dsp:nvSpPr>
      <dsp:spPr>
        <a:xfrm>
          <a:off x="0" y="3582387"/>
          <a:ext cx="8118648" cy="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582387"/>
        <a:ext cx="8118648" cy="3073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386"/>
          <a:ext cx="8118648" cy="3380236"/>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r>
            <a:rPr lang="ar-DZ" sz="2400" b="1" u="none" kern="1200" dirty="0">
              <a:solidFill>
                <a:schemeClr val="tx1"/>
              </a:solidFill>
              <a:latin typeface="Sakkal Majalla" pitchFamily="2" charset="-78"/>
              <a:cs typeface="Sakkal Majalla" pitchFamily="2" charset="-78"/>
            </a:rPr>
            <a:t>وبالمقابل من ذلك نجد بأن الفقرة الثانية من المادة 33 محل التعليق، قد استعملت عبارة "فسخ" ، وكان الأنسب استعمال عبارة "إنهاء" والتي استعملها النص الفرنسي للمادة نفسها وهي : </a:t>
          </a:r>
          <a:r>
            <a:rPr lang="fr-FR" sz="2400" b="1" u="none" kern="1200" dirty="0">
              <a:solidFill>
                <a:schemeClr val="tx1"/>
              </a:solidFill>
              <a:latin typeface="Sakkal Majalla" pitchFamily="2" charset="-78"/>
              <a:cs typeface="Sakkal Majalla" pitchFamily="2" charset="-78"/>
            </a:rPr>
            <a:t>résiliation، </a:t>
          </a:r>
          <a:r>
            <a:rPr lang="ar-DZ" sz="2400" b="1" u="none" kern="1200" dirty="0">
              <a:solidFill>
                <a:schemeClr val="tx1"/>
              </a:solidFill>
              <a:latin typeface="Sakkal Majalla" pitchFamily="2" charset="-78"/>
              <a:cs typeface="Sakkal Majalla" pitchFamily="2" charset="-78"/>
            </a:rPr>
            <a:t>فعقد الزواج ليس عقدا فوريا بل هو من عقود المدة (عقد زمني).</a:t>
          </a:r>
        </a:p>
      </dsp:txBody>
      <dsp:txXfrm>
        <a:off x="165010" y="165396"/>
        <a:ext cx="7788628" cy="3050216"/>
      </dsp:txXfrm>
    </dsp:sp>
    <dsp:sp modelId="{60E96F59-E57E-43A5-BE46-D4086C2DD080}">
      <dsp:nvSpPr>
        <dsp:cNvPr id="0" name=""/>
        <dsp:cNvSpPr/>
      </dsp:nvSpPr>
      <dsp:spPr>
        <a:xfrm>
          <a:off x="0" y="3380623"/>
          <a:ext cx="8118648" cy="41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80623"/>
        <a:ext cx="8118648" cy="41157"/>
      </dsp:txXfrm>
    </dsp:sp>
    <dsp:sp modelId="{42AF24CB-843D-4E4C-892C-7CD995AF741C}">
      <dsp:nvSpPr>
        <dsp:cNvPr id="0" name=""/>
        <dsp:cNvSpPr/>
      </dsp:nvSpPr>
      <dsp:spPr>
        <a:xfrm>
          <a:off x="1656362" y="3421781"/>
          <a:ext cx="4805922" cy="1512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743" y="3429162"/>
        <a:ext cx="4791160" cy="136447"/>
      </dsp:txXfrm>
    </dsp:sp>
    <dsp:sp modelId="{E57C2E8E-0963-4B01-9D9C-9A35E012B3BB}">
      <dsp:nvSpPr>
        <dsp:cNvPr id="0" name=""/>
        <dsp:cNvSpPr/>
      </dsp:nvSpPr>
      <dsp:spPr>
        <a:xfrm>
          <a:off x="0" y="3572990"/>
          <a:ext cx="8118648" cy="41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572990"/>
        <a:ext cx="8118648" cy="41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100"/>
          <a:ext cx="8118648" cy="3233768"/>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100000"/>
            </a:lnSpc>
            <a:spcBef>
              <a:spcPct val="0"/>
            </a:spcBef>
            <a:spcAft>
              <a:spcPct val="35000"/>
            </a:spcAft>
            <a:buNone/>
          </a:pPr>
          <a:r>
            <a:rPr lang="ar-DZ" sz="3600" kern="1200" dirty="0">
              <a:solidFill>
                <a:srgbClr val="C00000"/>
              </a:solidFill>
              <a:latin typeface="Sakkal Majalla" pitchFamily="2" charset="-78"/>
              <a:cs typeface="Sakkal Majalla" pitchFamily="2" charset="-78"/>
            </a:rPr>
            <a:t>هناك نوعين من التعليق :</a:t>
          </a:r>
        </a:p>
        <a:p>
          <a:pPr marL="0" lvl="0" indent="0" algn="r" defTabSz="1600200" rtl="1">
            <a:lnSpc>
              <a:spcPct val="100000"/>
            </a:lnSpc>
            <a:spcBef>
              <a:spcPct val="0"/>
            </a:spcBef>
            <a:spcAft>
              <a:spcPct val="35000"/>
            </a:spcAft>
            <a:buNone/>
          </a:pPr>
          <a:r>
            <a:rPr lang="ar-DZ" sz="3600" kern="1200" dirty="0">
              <a:solidFill>
                <a:srgbClr val="C00000"/>
              </a:solidFill>
              <a:latin typeface="Sakkal Majalla" pitchFamily="2" charset="-78"/>
              <a:cs typeface="Sakkal Majalla" pitchFamily="2" charset="-78"/>
            </a:rPr>
            <a:t> 01- قرار قضائي</a:t>
          </a:r>
        </a:p>
        <a:p>
          <a:pPr marL="0" lvl="0" indent="0" algn="r" defTabSz="1600200" rtl="1">
            <a:lnSpc>
              <a:spcPct val="100000"/>
            </a:lnSpc>
            <a:spcBef>
              <a:spcPct val="0"/>
            </a:spcBef>
            <a:spcAft>
              <a:spcPct val="35000"/>
            </a:spcAft>
            <a:buNone/>
          </a:pPr>
          <a:r>
            <a:rPr lang="ar-DZ" sz="3600" kern="1200" dirty="0">
              <a:solidFill>
                <a:srgbClr val="C00000"/>
              </a:solidFill>
              <a:latin typeface="Sakkal Majalla" pitchFamily="2" charset="-78"/>
              <a:cs typeface="Sakkal Majalla" pitchFamily="2" charset="-78"/>
            </a:rPr>
            <a:t>  02- نص قانوني أو فقهي أو غير ذلك من النصوص، .</a:t>
          </a:r>
          <a:endParaRPr lang="ar-SA" sz="6600" kern="1200" dirty="0">
            <a:latin typeface="Sakkal Majalla" pitchFamily="2" charset="-78"/>
            <a:cs typeface="Sakkal Majalla" pitchFamily="2" charset="-78"/>
          </a:endParaRPr>
        </a:p>
      </dsp:txBody>
      <dsp:txXfrm>
        <a:off x="157860" y="158960"/>
        <a:ext cx="7802928" cy="2918048"/>
      </dsp:txXfrm>
    </dsp:sp>
    <dsp:sp modelId="{60E96F59-E57E-43A5-BE46-D4086C2DD080}">
      <dsp:nvSpPr>
        <dsp:cNvPr id="0" name=""/>
        <dsp:cNvSpPr/>
      </dsp:nvSpPr>
      <dsp:spPr>
        <a:xfrm>
          <a:off x="0" y="3234869"/>
          <a:ext cx="8118648" cy="17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34869"/>
        <a:ext cx="8118648" cy="17650"/>
      </dsp:txXfrm>
    </dsp:sp>
    <dsp:sp modelId="{42AF24CB-843D-4E4C-892C-7CD995AF741C}">
      <dsp:nvSpPr>
        <dsp:cNvPr id="0" name=""/>
        <dsp:cNvSpPr/>
      </dsp:nvSpPr>
      <dsp:spPr>
        <a:xfrm>
          <a:off x="1656362" y="3252519"/>
          <a:ext cx="4805922" cy="14465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424" y="3259581"/>
        <a:ext cx="4791798" cy="130533"/>
      </dsp:txXfrm>
    </dsp:sp>
    <dsp:sp modelId="{E57C2E8E-0963-4B01-9D9C-9A35E012B3BB}">
      <dsp:nvSpPr>
        <dsp:cNvPr id="0" name=""/>
        <dsp:cNvSpPr/>
      </dsp:nvSpPr>
      <dsp:spPr>
        <a:xfrm>
          <a:off x="0" y="3397177"/>
          <a:ext cx="8118648" cy="17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7177"/>
        <a:ext cx="8118648" cy="17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773"/>
          <a:ext cx="8118648" cy="3210676"/>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100000"/>
            </a:lnSpc>
            <a:spcBef>
              <a:spcPct val="0"/>
            </a:spcBef>
            <a:spcAft>
              <a:spcPct val="35000"/>
            </a:spcAft>
            <a:buNone/>
          </a:pPr>
          <a:r>
            <a:rPr lang="ar-DZ" sz="3600" kern="1200" dirty="0">
              <a:solidFill>
                <a:schemeClr val="tx1"/>
              </a:solidFill>
              <a:latin typeface="Sakkal Majalla" pitchFamily="2" charset="-78"/>
              <a:cs typeface="Sakkal Majalla" pitchFamily="2" charset="-78"/>
            </a:rPr>
            <a:t>هناك أنواع متنوعة من التعليق قصد تمكين الطالب من اختيار احد الطرق التي تتماشى مع قناعته، كما قد يساعده في ايجاد طريقة خاصة به,</a:t>
          </a:r>
          <a:endParaRPr lang="ar-SA" sz="6600" kern="1200" dirty="0">
            <a:solidFill>
              <a:schemeClr val="tx1"/>
            </a:solidFill>
            <a:latin typeface="Sakkal Majalla" pitchFamily="2" charset="-78"/>
            <a:cs typeface="Sakkal Majalla" pitchFamily="2" charset="-78"/>
          </a:endParaRPr>
        </a:p>
      </dsp:txBody>
      <dsp:txXfrm>
        <a:off x="156732" y="158505"/>
        <a:ext cx="7805184" cy="2897212"/>
      </dsp:txXfrm>
    </dsp:sp>
    <dsp:sp modelId="{60E96F59-E57E-43A5-BE46-D4086C2DD080}">
      <dsp:nvSpPr>
        <dsp:cNvPr id="0" name=""/>
        <dsp:cNvSpPr/>
      </dsp:nvSpPr>
      <dsp:spPr>
        <a:xfrm>
          <a:off x="0" y="3212449"/>
          <a:ext cx="8118648" cy="2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212449"/>
        <a:ext cx="8118648" cy="29040"/>
      </dsp:txXfrm>
    </dsp:sp>
    <dsp:sp modelId="{42AF24CB-843D-4E4C-892C-7CD995AF741C}">
      <dsp:nvSpPr>
        <dsp:cNvPr id="0" name=""/>
        <dsp:cNvSpPr/>
      </dsp:nvSpPr>
      <dsp:spPr>
        <a:xfrm>
          <a:off x="1656362" y="3241489"/>
          <a:ext cx="4805922" cy="1436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373" y="3248500"/>
        <a:ext cx="4791900" cy="129602"/>
      </dsp:txXfrm>
    </dsp:sp>
    <dsp:sp modelId="{E57C2E8E-0963-4B01-9D9C-9A35E012B3BB}">
      <dsp:nvSpPr>
        <dsp:cNvPr id="0" name=""/>
        <dsp:cNvSpPr/>
      </dsp:nvSpPr>
      <dsp:spPr>
        <a:xfrm>
          <a:off x="0" y="3385114"/>
          <a:ext cx="8118648" cy="2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85114"/>
        <a:ext cx="8118648" cy="29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74"/>
          <a:ext cx="8118648" cy="3434842"/>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endParaRPr lang="ar-DZ" sz="2400" b="1" kern="1200" dirty="0">
            <a:solidFill>
              <a:schemeClr val="tx1"/>
            </a:solidFill>
            <a:latin typeface="Sakkal Majalla" pitchFamily="2" charset="-78"/>
            <a:cs typeface="Sakkal Majalla" pitchFamily="2" charset="-78"/>
          </a:endParaRPr>
        </a:p>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نحن بصدد نص من قانون الأسرة، والذي ورد في الفصل الثالث من الباب الأول والكتاب الأول المتعلق بالزواج وانحلاله، تحت عنوان: النكاح الفاسد والباطل.
ولقد سردنا هذا النص تبعا للتعديل الذي طرأ عليه بموجب الأمر الرئاسي من رقم 02/05 ، والمؤرخ في 27 فبراير 2005، ولقد كانت صياغة النص قبل </a:t>
          </a:r>
        </a:p>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تعديله كما يلي :إذا تم الزواج بدون ولي أو شاهدين أو صداق، يفسخ قبل الدخول ولا ساق فيه، ويثبت بعد الدخول بصداق المثل إذا اختل ركن واحد، ويبطل إذا اختل
كر من ركن واحد"</a:t>
          </a:r>
        </a:p>
        <a:p>
          <a:pPr marL="0" lvl="0" indent="0" algn="r" defTabSz="1066800" rtl="1">
            <a:lnSpc>
              <a:spcPct val="100000"/>
            </a:lnSpc>
            <a:spcBef>
              <a:spcPct val="0"/>
            </a:spcBef>
            <a:spcAft>
              <a:spcPct val="35000"/>
            </a:spcAft>
            <a:buNone/>
          </a:pPr>
          <a:endParaRPr lang="ar-SA" sz="2400" b="1" kern="1200" dirty="0">
            <a:solidFill>
              <a:schemeClr val="tx1"/>
            </a:solidFill>
            <a:latin typeface="Sakkal Majalla" pitchFamily="2" charset="-78"/>
            <a:cs typeface="Sakkal Majalla" pitchFamily="2" charset="-78"/>
          </a:endParaRPr>
        </a:p>
      </dsp:txBody>
      <dsp:txXfrm>
        <a:off x="167675" y="167749"/>
        <a:ext cx="7783298" cy="3099492"/>
      </dsp:txXfrm>
    </dsp:sp>
    <dsp:sp modelId="{60E96F59-E57E-43A5-BE46-D4086C2DD080}">
      <dsp:nvSpPr>
        <dsp:cNvPr id="0" name=""/>
        <dsp:cNvSpPr/>
      </dsp:nvSpPr>
      <dsp:spPr>
        <a:xfrm>
          <a:off x="0" y="3434917"/>
          <a:ext cx="8118648" cy="1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34917"/>
        <a:ext cx="8118648" cy="12945"/>
      </dsp:txXfrm>
    </dsp:sp>
    <dsp:sp modelId="{42AF24CB-843D-4E4C-892C-7CD995AF741C}">
      <dsp:nvSpPr>
        <dsp:cNvPr id="0" name=""/>
        <dsp:cNvSpPr/>
      </dsp:nvSpPr>
      <dsp:spPr>
        <a:xfrm>
          <a:off x="1656362" y="3447862"/>
          <a:ext cx="4805922" cy="1536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863" y="3455363"/>
        <a:ext cx="4790920" cy="138650"/>
      </dsp:txXfrm>
    </dsp:sp>
    <dsp:sp modelId="{E57C2E8E-0963-4B01-9D9C-9A35E012B3BB}">
      <dsp:nvSpPr>
        <dsp:cNvPr id="0" name=""/>
        <dsp:cNvSpPr/>
      </dsp:nvSpPr>
      <dsp:spPr>
        <a:xfrm>
          <a:off x="0" y="3601515"/>
          <a:ext cx="8118648" cy="1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601515"/>
        <a:ext cx="8118648" cy="129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410"/>
          <a:ext cx="8118648" cy="3398226"/>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يتناول النص محل التعليق الجزاء المترتب على اختلال ركن الرضا والشروط الأخرى والمتمثلة في الصداق والشاهدين والولي عند وجوبه، ولقد كان قانون الأسرة قبل تعديله يعتبر تلك الشروط بمثابة أركان في عقد الزواج، غير أن التعديل قصر صفة الركن على الرضا، وما دون ذلك فهو بمثابة شروط، وتبعا لذلك وبما </a:t>
          </a:r>
          <a:r>
            <a:rPr lang="ar-DZ" sz="2400" b="1" kern="1200" dirty="0" err="1">
              <a:solidFill>
                <a:schemeClr val="tx1"/>
              </a:solidFill>
              <a:latin typeface="Sakkal Majalla" pitchFamily="2" charset="-78"/>
              <a:cs typeface="Sakkal Majalla" pitchFamily="2" charset="-78"/>
            </a:rPr>
            <a:t>أننابصدد</a:t>
          </a:r>
          <a:r>
            <a:rPr lang="ar-DZ" sz="2400" b="1" kern="1200" dirty="0">
              <a:solidFill>
                <a:schemeClr val="tx1"/>
              </a:solidFill>
              <a:latin typeface="Sakkal Majalla" pitchFamily="2" charset="-78"/>
              <a:cs typeface="Sakkal Majalla" pitchFamily="2" charset="-78"/>
            </a:rPr>
            <a:t> جزاء اختلال ركن الرضا وشروط الزواج، فإننا سوف نتناول في جزاء اختلال ركن الرضا، وفي محل أخير جزاء تخلف شروط الزواج، وهذا تبعا للخطة التالية:</a:t>
          </a:r>
          <a:endParaRPr lang="ar-SA" sz="2400" b="1" kern="1200" dirty="0">
            <a:solidFill>
              <a:schemeClr val="tx1"/>
            </a:solidFill>
            <a:latin typeface="Sakkal Majalla" pitchFamily="2" charset="-78"/>
            <a:cs typeface="Sakkal Majalla" pitchFamily="2" charset="-78"/>
          </a:endParaRPr>
        </a:p>
      </dsp:txBody>
      <dsp:txXfrm>
        <a:off x="165888" y="167298"/>
        <a:ext cx="7786872" cy="3066450"/>
      </dsp:txXfrm>
    </dsp:sp>
    <dsp:sp modelId="{60E96F59-E57E-43A5-BE46-D4086C2DD080}">
      <dsp:nvSpPr>
        <dsp:cNvPr id="0" name=""/>
        <dsp:cNvSpPr/>
      </dsp:nvSpPr>
      <dsp:spPr>
        <a:xfrm>
          <a:off x="0" y="3399636"/>
          <a:ext cx="8118648" cy="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399636"/>
        <a:ext cx="8118648" cy="30736"/>
      </dsp:txXfrm>
    </dsp:sp>
    <dsp:sp modelId="{42AF24CB-843D-4E4C-892C-7CD995AF741C}">
      <dsp:nvSpPr>
        <dsp:cNvPr id="0" name=""/>
        <dsp:cNvSpPr/>
      </dsp:nvSpPr>
      <dsp:spPr>
        <a:xfrm>
          <a:off x="1656362" y="3430373"/>
          <a:ext cx="4805922" cy="1520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783" y="3437794"/>
        <a:ext cx="4791080" cy="137172"/>
      </dsp:txXfrm>
    </dsp:sp>
    <dsp:sp modelId="{E57C2E8E-0963-4B01-9D9C-9A35E012B3BB}">
      <dsp:nvSpPr>
        <dsp:cNvPr id="0" name=""/>
        <dsp:cNvSpPr/>
      </dsp:nvSpPr>
      <dsp:spPr>
        <a:xfrm>
          <a:off x="0" y="3582387"/>
          <a:ext cx="8118648" cy="3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582387"/>
        <a:ext cx="8118648" cy="307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851"/>
          <a:ext cx="8118648" cy="3438479"/>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endParaRPr lang="ar-DZ" sz="2400" b="1" kern="1200" dirty="0">
            <a:solidFill>
              <a:schemeClr val="tx1"/>
            </a:solidFill>
            <a:latin typeface="Sakkal Majalla" pitchFamily="2" charset="-78"/>
            <a:cs typeface="Sakkal Majalla" pitchFamily="2" charset="-78"/>
          </a:endParaRPr>
        </a:p>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أ- جزاء اختلال ركن الرضا
1 - بطلان عقد الزواج.
2 طابع النظام العام للبطلان.
ب - جزاء تخلف شروط الزواج
1- الحالة الأولى فسخ عقد الزواج).
2- الحالة الثانية ثبوت عقد الزواج بصداق المثل).
- الخاتمة</a:t>
          </a:r>
          <a:endParaRPr lang="ar-SA" sz="2400" b="1" kern="1200" dirty="0">
            <a:solidFill>
              <a:schemeClr val="tx1"/>
            </a:solidFill>
            <a:latin typeface="Sakkal Majalla" pitchFamily="2" charset="-78"/>
            <a:cs typeface="Sakkal Majalla" pitchFamily="2" charset="-78"/>
          </a:endParaRPr>
        </a:p>
      </dsp:txBody>
      <dsp:txXfrm>
        <a:off x="167853" y="168704"/>
        <a:ext cx="7782942" cy="3102773"/>
      </dsp:txXfrm>
    </dsp:sp>
    <dsp:sp modelId="{60E96F59-E57E-43A5-BE46-D4086C2DD080}">
      <dsp:nvSpPr>
        <dsp:cNvPr id="0" name=""/>
        <dsp:cNvSpPr/>
      </dsp:nvSpPr>
      <dsp:spPr>
        <a:xfrm>
          <a:off x="0" y="3439330"/>
          <a:ext cx="8118648" cy="1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39330"/>
        <a:ext cx="8118648" cy="10269"/>
      </dsp:txXfrm>
    </dsp:sp>
    <dsp:sp modelId="{42AF24CB-843D-4E4C-892C-7CD995AF741C}">
      <dsp:nvSpPr>
        <dsp:cNvPr id="0" name=""/>
        <dsp:cNvSpPr/>
      </dsp:nvSpPr>
      <dsp:spPr>
        <a:xfrm>
          <a:off x="1656362" y="3449599"/>
          <a:ext cx="4805922" cy="1538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871" y="3457108"/>
        <a:ext cx="4790904" cy="138796"/>
      </dsp:txXfrm>
    </dsp:sp>
    <dsp:sp modelId="{E57C2E8E-0963-4B01-9D9C-9A35E012B3BB}">
      <dsp:nvSpPr>
        <dsp:cNvPr id="0" name=""/>
        <dsp:cNvSpPr/>
      </dsp:nvSpPr>
      <dsp:spPr>
        <a:xfrm>
          <a:off x="0" y="3603414"/>
          <a:ext cx="8118648" cy="1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603414"/>
        <a:ext cx="8118648" cy="102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2163"/>
          <a:ext cx="8118648" cy="3413408"/>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 جزاء اختلال ركن الرضا:</a:t>
          </a:r>
        </a:p>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 المقصود بالرضا هو الإيجاب الصادر من أحد الطرفين (الرجل أو المرأة) والقبول الصادر من أحدهما ، لأن عقد الزواج كغيره من العقود الثنائية، فإنه لا يتم إلا باتفاق الإرادتين وتطابقهما، وتبعا لذلك نصت المادة التاسعة من قانون الأسرة على أنه:
" ينعقد الزواج بتبادل رضا الزوجين"</a:t>
          </a:r>
          <a:endParaRPr lang="ar-SA" sz="2400" b="1" kern="1200" dirty="0">
            <a:solidFill>
              <a:schemeClr val="tx1"/>
            </a:solidFill>
            <a:latin typeface="Sakkal Majalla" pitchFamily="2" charset="-78"/>
            <a:cs typeface="Sakkal Majalla" pitchFamily="2" charset="-78"/>
          </a:endParaRPr>
        </a:p>
      </dsp:txBody>
      <dsp:txXfrm>
        <a:off x="166629" y="168792"/>
        <a:ext cx="7785390" cy="3080150"/>
      </dsp:txXfrm>
    </dsp:sp>
    <dsp:sp modelId="{60E96F59-E57E-43A5-BE46-D4086C2DD080}">
      <dsp:nvSpPr>
        <dsp:cNvPr id="0" name=""/>
        <dsp:cNvSpPr/>
      </dsp:nvSpPr>
      <dsp:spPr>
        <a:xfrm>
          <a:off x="0" y="3415572"/>
          <a:ext cx="8118648" cy="22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15572"/>
        <a:ext cx="8118648" cy="22053"/>
      </dsp:txXfrm>
    </dsp:sp>
    <dsp:sp modelId="{42AF24CB-843D-4E4C-892C-7CD995AF741C}">
      <dsp:nvSpPr>
        <dsp:cNvPr id="0" name=""/>
        <dsp:cNvSpPr/>
      </dsp:nvSpPr>
      <dsp:spPr>
        <a:xfrm>
          <a:off x="1656362" y="3437625"/>
          <a:ext cx="4805922" cy="15269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816" y="3445079"/>
        <a:ext cx="4791014" cy="137785"/>
      </dsp:txXfrm>
    </dsp:sp>
    <dsp:sp modelId="{E57C2E8E-0963-4B01-9D9C-9A35E012B3BB}">
      <dsp:nvSpPr>
        <dsp:cNvPr id="0" name=""/>
        <dsp:cNvSpPr/>
      </dsp:nvSpPr>
      <dsp:spPr>
        <a:xfrm>
          <a:off x="0" y="3590318"/>
          <a:ext cx="8118648" cy="22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590318"/>
        <a:ext cx="8118648" cy="220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4DD1-6590-4BAB-AC9B-DC24EB4325B3}">
      <dsp:nvSpPr>
        <dsp:cNvPr id="0" name=""/>
        <dsp:cNvSpPr/>
      </dsp:nvSpPr>
      <dsp:spPr>
        <a:xfrm>
          <a:off x="0" y="1060"/>
          <a:ext cx="8118648" cy="3403457"/>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00000"/>
            </a:lnSpc>
            <a:spcBef>
              <a:spcPct val="0"/>
            </a:spcBef>
            <a:spcAft>
              <a:spcPct val="35000"/>
            </a:spcAft>
            <a:buNone/>
          </a:pPr>
          <a:r>
            <a:rPr lang="ar-DZ" sz="2400" b="1" kern="1200" dirty="0">
              <a:solidFill>
                <a:schemeClr val="tx1"/>
              </a:solidFill>
              <a:latin typeface="Sakkal Majalla" pitchFamily="2" charset="-78"/>
              <a:cs typeface="Sakkal Majalla" pitchFamily="2" charset="-78"/>
            </a:rPr>
            <a:t>كما نصت المادة العاشرة من القانون أعلاه على أنه: يكون الرضا </a:t>
          </a:r>
          <a:r>
            <a:rPr lang="ar-DZ" sz="2400" b="1" kern="1200" dirty="0" err="1">
              <a:solidFill>
                <a:schemeClr val="tx1"/>
              </a:solidFill>
              <a:latin typeface="Sakkal Majalla" pitchFamily="2" charset="-78"/>
              <a:cs typeface="Sakkal Majalla" pitchFamily="2" charset="-78"/>
            </a:rPr>
            <a:t>بايجاب</a:t>
          </a:r>
          <a:r>
            <a:rPr lang="ar-DZ" sz="2400" b="1" kern="1200" dirty="0">
              <a:solidFill>
                <a:schemeClr val="tx1"/>
              </a:solidFill>
              <a:latin typeface="Sakkal Majalla" pitchFamily="2" charset="-78"/>
              <a:cs typeface="Sakkal Majalla" pitchFamily="2" charset="-78"/>
            </a:rPr>
            <a:t> من احد الطرفين وقبول من الطرف الاخر  بكل لفظ  يفيد معنى النكاح شرعا. ويصح الإيجاب  والقبول من العاجز بكل ما يفيد النكاح لغة أو عرفا كالكتابة والإشارة".
والجزاء على اختلال ركن الرضا هو بطلان عقد الزواج (1)، كما أن هذا البطلان من النظام العام (2).</a:t>
          </a:r>
        </a:p>
      </dsp:txBody>
      <dsp:txXfrm>
        <a:off x="166143" y="167203"/>
        <a:ext cx="7786362" cy="3071171"/>
      </dsp:txXfrm>
    </dsp:sp>
    <dsp:sp modelId="{60E96F59-E57E-43A5-BE46-D4086C2DD080}">
      <dsp:nvSpPr>
        <dsp:cNvPr id="0" name=""/>
        <dsp:cNvSpPr/>
      </dsp:nvSpPr>
      <dsp:spPr>
        <a:xfrm>
          <a:off x="0" y="3404517"/>
          <a:ext cx="8118648" cy="2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404517"/>
        <a:ext cx="8118648" cy="28353"/>
      </dsp:txXfrm>
    </dsp:sp>
    <dsp:sp modelId="{42AF24CB-843D-4E4C-892C-7CD995AF741C}">
      <dsp:nvSpPr>
        <dsp:cNvPr id="0" name=""/>
        <dsp:cNvSpPr/>
      </dsp:nvSpPr>
      <dsp:spPr>
        <a:xfrm>
          <a:off x="1656362" y="3432871"/>
          <a:ext cx="4805922" cy="15224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r" defTabSz="2667000" rtl="1">
            <a:lnSpc>
              <a:spcPct val="90000"/>
            </a:lnSpc>
            <a:spcBef>
              <a:spcPct val="0"/>
            </a:spcBef>
            <a:spcAft>
              <a:spcPct val="35000"/>
            </a:spcAft>
            <a:buNone/>
          </a:pPr>
          <a:endParaRPr lang="ar-SA" sz="6000" b="1" kern="1200" dirty="0">
            <a:latin typeface="Sakkal Majalla" pitchFamily="2" charset="-78"/>
            <a:cs typeface="Sakkal Majalla" pitchFamily="2" charset="-78"/>
          </a:endParaRPr>
        </a:p>
      </dsp:txBody>
      <dsp:txXfrm>
        <a:off x="1663794" y="3440303"/>
        <a:ext cx="4791058" cy="137384"/>
      </dsp:txXfrm>
    </dsp:sp>
    <dsp:sp modelId="{E57C2E8E-0963-4B01-9D9C-9A35E012B3BB}">
      <dsp:nvSpPr>
        <dsp:cNvPr id="0" name=""/>
        <dsp:cNvSpPr/>
      </dsp:nvSpPr>
      <dsp:spPr>
        <a:xfrm>
          <a:off x="0" y="3585120"/>
          <a:ext cx="8118648" cy="2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767" tIns="6350" rIns="35560" bIns="6350" numCol="1" spcCol="1270" anchor="t" anchorCtr="0">
          <a:noAutofit/>
        </a:bodyPr>
        <a:lstStyle/>
        <a:p>
          <a:pPr marL="57150" lvl="1" indent="-57150" algn="r" defTabSz="177800" rtl="1">
            <a:lnSpc>
              <a:spcPct val="90000"/>
            </a:lnSpc>
            <a:spcBef>
              <a:spcPct val="0"/>
            </a:spcBef>
            <a:spcAft>
              <a:spcPct val="20000"/>
            </a:spcAft>
            <a:buChar char="•"/>
          </a:pPr>
          <a:endParaRPr lang="ar-SA" sz="400" kern="1200"/>
        </a:p>
      </dsp:txBody>
      <dsp:txXfrm>
        <a:off x="0" y="3585120"/>
        <a:ext cx="8118648" cy="28353"/>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fr-FR"/>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FB6E9CAB-9C01-44B4-A6A2-A09142954AF9}" type="datetimeFigureOut">
              <a:rPr lang="fr-FR" smtClean="0"/>
              <a:t>24/11/2024</a:t>
            </a:fld>
            <a:endParaRPr lang="fr-FR"/>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r-FR"/>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fr-FR"/>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5B2ABC6-DC5E-4C95-87B3-5125FA98B15F}" type="slidenum">
              <a:rPr lang="fr-FR" smtClean="0"/>
              <a:t>‹#›</a:t>
            </a:fld>
            <a:endParaRPr lang="fr-FR"/>
          </a:p>
        </p:txBody>
      </p:sp>
    </p:spTree>
    <p:extLst>
      <p:ext uri="{BB962C8B-B14F-4D97-AF65-F5344CB8AC3E}">
        <p14:creationId xmlns:p14="http://schemas.microsoft.com/office/powerpoint/2010/main" val="30948116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06A1A-25A6-1292-5BE7-ED0621D95D44}"/>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80AC26F-9F6B-E6F2-B573-7D26BCDB8CE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07FC9383-F618-C98B-0E07-8E6C5531DCCF}"/>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A7122CD5-A0B7-7D65-1362-3BDB2CC53C5F}"/>
              </a:ext>
            </a:extLst>
          </p:cNvPr>
          <p:cNvSpPr>
            <a:spLocks noGrp="1"/>
          </p:cNvSpPr>
          <p:nvPr>
            <p:ph type="sldNum" sz="quarter" idx="5"/>
          </p:nvPr>
        </p:nvSpPr>
        <p:spPr/>
        <p:txBody>
          <a:bodyPr/>
          <a:lstStyle/>
          <a:p>
            <a:fld id="{E5B2ABC6-DC5E-4C95-87B3-5125FA98B15F}" type="slidenum">
              <a:rPr lang="fr-FR" smtClean="0"/>
              <a:t>7</a:t>
            </a:fld>
            <a:endParaRPr lang="fr-FR"/>
          </a:p>
        </p:txBody>
      </p:sp>
    </p:spTree>
    <p:extLst>
      <p:ext uri="{BB962C8B-B14F-4D97-AF65-F5344CB8AC3E}">
        <p14:creationId xmlns:p14="http://schemas.microsoft.com/office/powerpoint/2010/main" val="1655847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994DE-7D0D-6092-F0D1-B2A196FA3316}"/>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A015CBD4-3E4F-43F2-DF79-8CE40D7F5E32}"/>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FD6A5603-597D-E735-5836-313012AD7238}"/>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7360364F-0FA9-303A-A177-B6AB0056E700}"/>
              </a:ext>
            </a:extLst>
          </p:cNvPr>
          <p:cNvSpPr>
            <a:spLocks noGrp="1"/>
          </p:cNvSpPr>
          <p:nvPr>
            <p:ph type="sldNum" sz="quarter" idx="5"/>
          </p:nvPr>
        </p:nvSpPr>
        <p:spPr/>
        <p:txBody>
          <a:bodyPr/>
          <a:lstStyle/>
          <a:p>
            <a:fld id="{E5B2ABC6-DC5E-4C95-87B3-5125FA98B15F}" type="slidenum">
              <a:rPr lang="fr-FR" smtClean="0"/>
              <a:t>16</a:t>
            </a:fld>
            <a:endParaRPr lang="fr-FR"/>
          </a:p>
        </p:txBody>
      </p:sp>
    </p:spTree>
    <p:extLst>
      <p:ext uri="{BB962C8B-B14F-4D97-AF65-F5344CB8AC3E}">
        <p14:creationId xmlns:p14="http://schemas.microsoft.com/office/powerpoint/2010/main" val="896302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92A4A-E56E-3FE6-C59D-CDEF4E42B9B4}"/>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E15C6D49-97FC-48A7-390B-3264EEBD3A45}"/>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C63D693C-4F81-3DEB-1E3B-37F0AC72E793}"/>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BDE8E686-4D95-2314-69F3-BFC8776AB9AF}"/>
              </a:ext>
            </a:extLst>
          </p:cNvPr>
          <p:cNvSpPr>
            <a:spLocks noGrp="1"/>
          </p:cNvSpPr>
          <p:nvPr>
            <p:ph type="sldNum" sz="quarter" idx="5"/>
          </p:nvPr>
        </p:nvSpPr>
        <p:spPr/>
        <p:txBody>
          <a:bodyPr/>
          <a:lstStyle/>
          <a:p>
            <a:fld id="{E5B2ABC6-DC5E-4C95-87B3-5125FA98B15F}" type="slidenum">
              <a:rPr lang="fr-FR" smtClean="0"/>
              <a:t>17</a:t>
            </a:fld>
            <a:endParaRPr lang="fr-FR"/>
          </a:p>
        </p:txBody>
      </p:sp>
    </p:spTree>
    <p:extLst>
      <p:ext uri="{BB962C8B-B14F-4D97-AF65-F5344CB8AC3E}">
        <p14:creationId xmlns:p14="http://schemas.microsoft.com/office/powerpoint/2010/main" val="425757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E95AD-8906-4971-AFC2-89FD4A370F2B}"/>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61669C94-6DE8-06FA-DE74-0EC01FE872BF}"/>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53215A3D-73E0-836C-5596-E813D8D8E0FF}"/>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E7370CDE-541D-75B2-3313-15B0D511D2B3}"/>
              </a:ext>
            </a:extLst>
          </p:cNvPr>
          <p:cNvSpPr>
            <a:spLocks noGrp="1"/>
          </p:cNvSpPr>
          <p:nvPr>
            <p:ph type="sldNum" sz="quarter" idx="5"/>
          </p:nvPr>
        </p:nvSpPr>
        <p:spPr/>
        <p:txBody>
          <a:bodyPr/>
          <a:lstStyle/>
          <a:p>
            <a:fld id="{E5B2ABC6-DC5E-4C95-87B3-5125FA98B15F}" type="slidenum">
              <a:rPr lang="fr-FR" smtClean="0"/>
              <a:t>18</a:t>
            </a:fld>
            <a:endParaRPr lang="fr-FR"/>
          </a:p>
        </p:txBody>
      </p:sp>
    </p:spTree>
    <p:extLst>
      <p:ext uri="{BB962C8B-B14F-4D97-AF65-F5344CB8AC3E}">
        <p14:creationId xmlns:p14="http://schemas.microsoft.com/office/powerpoint/2010/main" val="2773586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9ACAF-A0A7-0D63-DC0B-A6AC1FC4D08F}"/>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832FDE7D-8354-4FB3-9B5C-CF9F70136947}"/>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B2783309-1DBB-6B5D-5835-1D2A447C4CD7}"/>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4B20DA50-C2D6-41CC-2603-00214D3FBD2E}"/>
              </a:ext>
            </a:extLst>
          </p:cNvPr>
          <p:cNvSpPr>
            <a:spLocks noGrp="1"/>
          </p:cNvSpPr>
          <p:nvPr>
            <p:ph type="sldNum" sz="quarter" idx="5"/>
          </p:nvPr>
        </p:nvSpPr>
        <p:spPr/>
        <p:txBody>
          <a:bodyPr/>
          <a:lstStyle/>
          <a:p>
            <a:fld id="{E5B2ABC6-DC5E-4C95-87B3-5125FA98B15F}" type="slidenum">
              <a:rPr lang="fr-FR" smtClean="0"/>
              <a:t>19</a:t>
            </a:fld>
            <a:endParaRPr lang="fr-FR"/>
          </a:p>
        </p:txBody>
      </p:sp>
    </p:spTree>
    <p:extLst>
      <p:ext uri="{BB962C8B-B14F-4D97-AF65-F5344CB8AC3E}">
        <p14:creationId xmlns:p14="http://schemas.microsoft.com/office/powerpoint/2010/main" val="3577584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46FA4-21C8-FC8F-89AF-C0A2EDF95B6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EF98D6B6-F17D-6E92-C7E1-186283BF04FE}"/>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168B0D05-737B-5E0C-C4C7-D48582ECE1E2}"/>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8E641E1C-D050-E1B8-891E-FD83FF9D9812}"/>
              </a:ext>
            </a:extLst>
          </p:cNvPr>
          <p:cNvSpPr>
            <a:spLocks noGrp="1"/>
          </p:cNvSpPr>
          <p:nvPr>
            <p:ph type="sldNum" sz="quarter" idx="5"/>
          </p:nvPr>
        </p:nvSpPr>
        <p:spPr/>
        <p:txBody>
          <a:bodyPr/>
          <a:lstStyle/>
          <a:p>
            <a:fld id="{E5B2ABC6-DC5E-4C95-87B3-5125FA98B15F}" type="slidenum">
              <a:rPr lang="fr-FR" smtClean="0"/>
              <a:t>20</a:t>
            </a:fld>
            <a:endParaRPr lang="fr-FR"/>
          </a:p>
        </p:txBody>
      </p:sp>
    </p:spTree>
    <p:extLst>
      <p:ext uri="{BB962C8B-B14F-4D97-AF65-F5344CB8AC3E}">
        <p14:creationId xmlns:p14="http://schemas.microsoft.com/office/powerpoint/2010/main" val="4032848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9569E-775A-4CB4-3CE2-60BA51FD567E}"/>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0C377871-C257-79AA-A607-3B57C231A76C}"/>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DD8600DD-6091-E697-BE0B-1323A5CFEC3A}"/>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7FEC2388-2988-72B9-CB97-1D015696F659}"/>
              </a:ext>
            </a:extLst>
          </p:cNvPr>
          <p:cNvSpPr>
            <a:spLocks noGrp="1"/>
          </p:cNvSpPr>
          <p:nvPr>
            <p:ph type="sldNum" sz="quarter" idx="5"/>
          </p:nvPr>
        </p:nvSpPr>
        <p:spPr/>
        <p:txBody>
          <a:bodyPr/>
          <a:lstStyle/>
          <a:p>
            <a:fld id="{E5B2ABC6-DC5E-4C95-87B3-5125FA98B15F}" type="slidenum">
              <a:rPr lang="fr-FR" smtClean="0"/>
              <a:t>21</a:t>
            </a:fld>
            <a:endParaRPr lang="fr-FR"/>
          </a:p>
        </p:txBody>
      </p:sp>
    </p:spTree>
    <p:extLst>
      <p:ext uri="{BB962C8B-B14F-4D97-AF65-F5344CB8AC3E}">
        <p14:creationId xmlns:p14="http://schemas.microsoft.com/office/powerpoint/2010/main" val="584414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41DCC-867D-7410-8C4A-52DEDD9CD2CC}"/>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A67CA837-87D2-2E9F-877A-09FD7258B234}"/>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F61F02DD-2B27-4BD6-C084-1406CC691F01}"/>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3795350F-5BC8-86CA-6DBC-577D02C9B508}"/>
              </a:ext>
            </a:extLst>
          </p:cNvPr>
          <p:cNvSpPr>
            <a:spLocks noGrp="1"/>
          </p:cNvSpPr>
          <p:nvPr>
            <p:ph type="sldNum" sz="quarter" idx="5"/>
          </p:nvPr>
        </p:nvSpPr>
        <p:spPr/>
        <p:txBody>
          <a:bodyPr/>
          <a:lstStyle/>
          <a:p>
            <a:fld id="{E5B2ABC6-DC5E-4C95-87B3-5125FA98B15F}" type="slidenum">
              <a:rPr lang="fr-FR" smtClean="0"/>
              <a:t>22</a:t>
            </a:fld>
            <a:endParaRPr lang="fr-FR"/>
          </a:p>
        </p:txBody>
      </p:sp>
    </p:spTree>
    <p:extLst>
      <p:ext uri="{BB962C8B-B14F-4D97-AF65-F5344CB8AC3E}">
        <p14:creationId xmlns:p14="http://schemas.microsoft.com/office/powerpoint/2010/main" val="3273135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9DEC1-37EF-488D-9BEF-E113F6A1234C}"/>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88EAF737-3AD3-33E5-4C27-9542A1412F4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576D489C-DDB7-25CE-0331-045A3128F55E}"/>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C8B3A1FC-AF30-7258-082C-3CF855CF9EC6}"/>
              </a:ext>
            </a:extLst>
          </p:cNvPr>
          <p:cNvSpPr>
            <a:spLocks noGrp="1"/>
          </p:cNvSpPr>
          <p:nvPr>
            <p:ph type="sldNum" sz="quarter" idx="5"/>
          </p:nvPr>
        </p:nvSpPr>
        <p:spPr/>
        <p:txBody>
          <a:bodyPr/>
          <a:lstStyle/>
          <a:p>
            <a:fld id="{E5B2ABC6-DC5E-4C95-87B3-5125FA98B15F}" type="slidenum">
              <a:rPr lang="fr-FR" smtClean="0"/>
              <a:t>23</a:t>
            </a:fld>
            <a:endParaRPr lang="fr-FR"/>
          </a:p>
        </p:txBody>
      </p:sp>
    </p:spTree>
    <p:extLst>
      <p:ext uri="{BB962C8B-B14F-4D97-AF65-F5344CB8AC3E}">
        <p14:creationId xmlns:p14="http://schemas.microsoft.com/office/powerpoint/2010/main" val="1945464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F8642-2C21-112D-4543-6B74DDF5C98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1A3E823C-4EC8-726E-381D-1EBB2B699AC2}"/>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6F677DF7-4CA4-9F1A-2EB3-705A8E7CFE22}"/>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8ECFA9DA-A551-72F9-9B21-A2CF21169DC2}"/>
              </a:ext>
            </a:extLst>
          </p:cNvPr>
          <p:cNvSpPr>
            <a:spLocks noGrp="1"/>
          </p:cNvSpPr>
          <p:nvPr>
            <p:ph type="sldNum" sz="quarter" idx="5"/>
          </p:nvPr>
        </p:nvSpPr>
        <p:spPr/>
        <p:txBody>
          <a:bodyPr/>
          <a:lstStyle/>
          <a:p>
            <a:fld id="{E5B2ABC6-DC5E-4C95-87B3-5125FA98B15F}" type="slidenum">
              <a:rPr lang="fr-FR" smtClean="0"/>
              <a:t>24</a:t>
            </a:fld>
            <a:endParaRPr lang="fr-FR"/>
          </a:p>
        </p:txBody>
      </p:sp>
    </p:spTree>
    <p:extLst>
      <p:ext uri="{BB962C8B-B14F-4D97-AF65-F5344CB8AC3E}">
        <p14:creationId xmlns:p14="http://schemas.microsoft.com/office/powerpoint/2010/main" val="4236985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4CC87-56A6-D89E-C27E-CE597D8E722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FB83CDC-CE10-832C-1712-FD0311EFE6F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4AC25116-AC2D-27E7-CF7D-D62AE2A8AACA}"/>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49067C6C-6135-0465-9579-E3B73FF62181}"/>
              </a:ext>
            </a:extLst>
          </p:cNvPr>
          <p:cNvSpPr>
            <a:spLocks noGrp="1"/>
          </p:cNvSpPr>
          <p:nvPr>
            <p:ph type="sldNum" sz="quarter" idx="5"/>
          </p:nvPr>
        </p:nvSpPr>
        <p:spPr/>
        <p:txBody>
          <a:bodyPr/>
          <a:lstStyle/>
          <a:p>
            <a:fld id="{E5B2ABC6-DC5E-4C95-87B3-5125FA98B15F}" type="slidenum">
              <a:rPr lang="fr-FR" smtClean="0"/>
              <a:t>25</a:t>
            </a:fld>
            <a:endParaRPr lang="fr-FR"/>
          </a:p>
        </p:txBody>
      </p:sp>
    </p:spTree>
    <p:extLst>
      <p:ext uri="{BB962C8B-B14F-4D97-AF65-F5344CB8AC3E}">
        <p14:creationId xmlns:p14="http://schemas.microsoft.com/office/powerpoint/2010/main" val="227593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D0A76-4382-C2B5-3BBD-8AC6D4738E63}"/>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0CBF53AD-C821-94F3-B58B-B1BA0A4D1575}"/>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01CEF11F-9BA1-D1FD-42CA-7277133A1B8C}"/>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F808F751-DD86-96A5-1E2F-9E61057A74F1}"/>
              </a:ext>
            </a:extLst>
          </p:cNvPr>
          <p:cNvSpPr>
            <a:spLocks noGrp="1"/>
          </p:cNvSpPr>
          <p:nvPr>
            <p:ph type="sldNum" sz="quarter" idx="5"/>
          </p:nvPr>
        </p:nvSpPr>
        <p:spPr/>
        <p:txBody>
          <a:bodyPr/>
          <a:lstStyle/>
          <a:p>
            <a:fld id="{E5B2ABC6-DC5E-4C95-87B3-5125FA98B15F}" type="slidenum">
              <a:rPr lang="fr-FR" smtClean="0"/>
              <a:t>8</a:t>
            </a:fld>
            <a:endParaRPr lang="fr-FR"/>
          </a:p>
        </p:txBody>
      </p:sp>
    </p:spTree>
    <p:extLst>
      <p:ext uri="{BB962C8B-B14F-4D97-AF65-F5344CB8AC3E}">
        <p14:creationId xmlns:p14="http://schemas.microsoft.com/office/powerpoint/2010/main" val="93266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7E05D-6DA4-91FC-D2DA-A2975D1CBF63}"/>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03F692B1-2CE0-0B4B-7945-087230CF60B4}"/>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43241C7E-386D-E709-DCA8-2844B11F7D3E}"/>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0D270D64-BE57-F342-EF7F-31FC8AC804B4}"/>
              </a:ext>
            </a:extLst>
          </p:cNvPr>
          <p:cNvSpPr>
            <a:spLocks noGrp="1"/>
          </p:cNvSpPr>
          <p:nvPr>
            <p:ph type="sldNum" sz="quarter" idx="5"/>
          </p:nvPr>
        </p:nvSpPr>
        <p:spPr/>
        <p:txBody>
          <a:bodyPr/>
          <a:lstStyle/>
          <a:p>
            <a:fld id="{E5B2ABC6-DC5E-4C95-87B3-5125FA98B15F}" type="slidenum">
              <a:rPr lang="fr-FR" smtClean="0"/>
              <a:t>9</a:t>
            </a:fld>
            <a:endParaRPr lang="fr-FR"/>
          </a:p>
        </p:txBody>
      </p:sp>
    </p:spTree>
    <p:extLst>
      <p:ext uri="{BB962C8B-B14F-4D97-AF65-F5344CB8AC3E}">
        <p14:creationId xmlns:p14="http://schemas.microsoft.com/office/powerpoint/2010/main" val="338343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DACCD-CF21-0F36-3992-FF8A72F7E1CB}"/>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B9AB9476-242E-F80D-46D3-6DF56A3B8EB8}"/>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913B1DFE-89E5-D21E-D9F6-C59DA166FA47}"/>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D3592154-38E1-CEAA-A55F-AC8271D72873}"/>
              </a:ext>
            </a:extLst>
          </p:cNvPr>
          <p:cNvSpPr>
            <a:spLocks noGrp="1"/>
          </p:cNvSpPr>
          <p:nvPr>
            <p:ph type="sldNum" sz="quarter" idx="5"/>
          </p:nvPr>
        </p:nvSpPr>
        <p:spPr/>
        <p:txBody>
          <a:bodyPr/>
          <a:lstStyle/>
          <a:p>
            <a:fld id="{E5B2ABC6-DC5E-4C95-87B3-5125FA98B15F}" type="slidenum">
              <a:rPr lang="fr-FR" smtClean="0"/>
              <a:t>10</a:t>
            </a:fld>
            <a:endParaRPr lang="fr-FR"/>
          </a:p>
        </p:txBody>
      </p:sp>
    </p:spTree>
    <p:extLst>
      <p:ext uri="{BB962C8B-B14F-4D97-AF65-F5344CB8AC3E}">
        <p14:creationId xmlns:p14="http://schemas.microsoft.com/office/powerpoint/2010/main" val="1925966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E260C-B977-E934-2200-468A8E65925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DE28DCB-272B-6906-0E3B-A75E0AA5588D}"/>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3337192E-8F22-05FA-3DBD-AD47D017A1E6}"/>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7FF9110B-D33E-7B4C-7CA6-2D067BF1E492}"/>
              </a:ext>
            </a:extLst>
          </p:cNvPr>
          <p:cNvSpPr>
            <a:spLocks noGrp="1"/>
          </p:cNvSpPr>
          <p:nvPr>
            <p:ph type="sldNum" sz="quarter" idx="5"/>
          </p:nvPr>
        </p:nvSpPr>
        <p:spPr/>
        <p:txBody>
          <a:bodyPr/>
          <a:lstStyle/>
          <a:p>
            <a:fld id="{E5B2ABC6-DC5E-4C95-87B3-5125FA98B15F}" type="slidenum">
              <a:rPr lang="fr-FR" smtClean="0"/>
              <a:t>11</a:t>
            </a:fld>
            <a:endParaRPr lang="fr-FR"/>
          </a:p>
        </p:txBody>
      </p:sp>
    </p:spTree>
    <p:extLst>
      <p:ext uri="{BB962C8B-B14F-4D97-AF65-F5344CB8AC3E}">
        <p14:creationId xmlns:p14="http://schemas.microsoft.com/office/powerpoint/2010/main" val="208481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6C79C-9DC7-1C3D-4089-713A4F7E412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EFABA5C9-96E0-21A2-D7E1-82E12D4FEF09}"/>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B5FF1881-3BA4-22E8-B0C1-EC1D3CC5633C}"/>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EF682DD0-6E7D-B694-056A-DDAEF996F7B6}"/>
              </a:ext>
            </a:extLst>
          </p:cNvPr>
          <p:cNvSpPr>
            <a:spLocks noGrp="1"/>
          </p:cNvSpPr>
          <p:nvPr>
            <p:ph type="sldNum" sz="quarter" idx="5"/>
          </p:nvPr>
        </p:nvSpPr>
        <p:spPr/>
        <p:txBody>
          <a:bodyPr/>
          <a:lstStyle/>
          <a:p>
            <a:fld id="{E5B2ABC6-DC5E-4C95-87B3-5125FA98B15F}" type="slidenum">
              <a:rPr lang="fr-FR" smtClean="0"/>
              <a:t>12</a:t>
            </a:fld>
            <a:endParaRPr lang="fr-FR"/>
          </a:p>
        </p:txBody>
      </p:sp>
    </p:spTree>
    <p:extLst>
      <p:ext uri="{BB962C8B-B14F-4D97-AF65-F5344CB8AC3E}">
        <p14:creationId xmlns:p14="http://schemas.microsoft.com/office/powerpoint/2010/main" val="927754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53C16-0A75-2BFD-BCE3-FC9DB1357683}"/>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345E1930-35B6-98BB-01A0-758141F53B9C}"/>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CC28D0D5-C25A-DD3D-2E52-681CEA3B395E}"/>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CA465AC8-9C00-A906-4A4A-60153085C774}"/>
              </a:ext>
            </a:extLst>
          </p:cNvPr>
          <p:cNvSpPr>
            <a:spLocks noGrp="1"/>
          </p:cNvSpPr>
          <p:nvPr>
            <p:ph type="sldNum" sz="quarter" idx="5"/>
          </p:nvPr>
        </p:nvSpPr>
        <p:spPr/>
        <p:txBody>
          <a:bodyPr/>
          <a:lstStyle/>
          <a:p>
            <a:fld id="{E5B2ABC6-DC5E-4C95-87B3-5125FA98B15F}" type="slidenum">
              <a:rPr lang="fr-FR" smtClean="0"/>
              <a:t>13</a:t>
            </a:fld>
            <a:endParaRPr lang="fr-FR"/>
          </a:p>
        </p:txBody>
      </p:sp>
    </p:spTree>
    <p:extLst>
      <p:ext uri="{BB962C8B-B14F-4D97-AF65-F5344CB8AC3E}">
        <p14:creationId xmlns:p14="http://schemas.microsoft.com/office/powerpoint/2010/main" val="34707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80B31-4949-16FF-8DE2-08BB1AE1B993}"/>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4DE42E77-D535-8DC6-8AC4-945D18658F4C}"/>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0E15F906-FC85-5D8F-9ACC-EA040D6A1984}"/>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9B9F92BE-72B5-F3B8-4939-B3E2F6924951}"/>
              </a:ext>
            </a:extLst>
          </p:cNvPr>
          <p:cNvSpPr>
            <a:spLocks noGrp="1"/>
          </p:cNvSpPr>
          <p:nvPr>
            <p:ph type="sldNum" sz="quarter" idx="5"/>
          </p:nvPr>
        </p:nvSpPr>
        <p:spPr/>
        <p:txBody>
          <a:bodyPr/>
          <a:lstStyle/>
          <a:p>
            <a:fld id="{E5B2ABC6-DC5E-4C95-87B3-5125FA98B15F}" type="slidenum">
              <a:rPr lang="fr-FR" smtClean="0"/>
              <a:t>14</a:t>
            </a:fld>
            <a:endParaRPr lang="fr-FR"/>
          </a:p>
        </p:txBody>
      </p:sp>
    </p:spTree>
    <p:extLst>
      <p:ext uri="{BB962C8B-B14F-4D97-AF65-F5344CB8AC3E}">
        <p14:creationId xmlns:p14="http://schemas.microsoft.com/office/powerpoint/2010/main" val="1109043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3EC7A-1788-023D-8AE9-E7F9922B70B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54E7C7FF-30A7-7298-B53E-3C0922C8F61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3378EAD2-AC58-BFD0-F3CD-E7AA7BD51FFB}"/>
              </a:ext>
            </a:extLst>
          </p:cNvPr>
          <p:cNvSpPr>
            <a:spLocks noGrp="1"/>
          </p:cNvSpPr>
          <p:nvPr>
            <p:ph type="body" idx="1"/>
          </p:nvPr>
        </p:nvSpPr>
        <p:spPr/>
        <p:txBody>
          <a:bodyPr/>
          <a:lstStyle/>
          <a:p>
            <a:endParaRPr lang="fr-FR" dirty="0"/>
          </a:p>
        </p:txBody>
      </p:sp>
      <p:sp>
        <p:nvSpPr>
          <p:cNvPr id="4" name="عنصر نائب لرقم الشريحة 3">
            <a:extLst>
              <a:ext uri="{FF2B5EF4-FFF2-40B4-BE49-F238E27FC236}">
                <a16:creationId xmlns:a16="http://schemas.microsoft.com/office/drawing/2014/main" id="{ECF12B5F-637F-6E72-9D53-B5C4D9455FCF}"/>
              </a:ext>
            </a:extLst>
          </p:cNvPr>
          <p:cNvSpPr>
            <a:spLocks noGrp="1"/>
          </p:cNvSpPr>
          <p:nvPr>
            <p:ph type="sldNum" sz="quarter" idx="5"/>
          </p:nvPr>
        </p:nvSpPr>
        <p:spPr/>
        <p:txBody>
          <a:bodyPr/>
          <a:lstStyle/>
          <a:p>
            <a:fld id="{E5B2ABC6-DC5E-4C95-87B3-5125FA98B15F}" type="slidenum">
              <a:rPr lang="fr-FR" smtClean="0"/>
              <a:t>15</a:t>
            </a:fld>
            <a:endParaRPr lang="fr-FR"/>
          </a:p>
        </p:txBody>
      </p:sp>
    </p:spTree>
    <p:extLst>
      <p:ext uri="{BB962C8B-B14F-4D97-AF65-F5344CB8AC3E}">
        <p14:creationId xmlns:p14="http://schemas.microsoft.com/office/powerpoint/2010/main" val="4264292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D1CCD41-14B9-48B1-9060-594DCA51BBAA}" type="datetimeFigureOut">
              <a:rPr lang="ar-SA" smtClean="0"/>
              <a:t>23/05/1446</a:t>
            </a:fld>
            <a:endParaRPr lang="ar-SA"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SA"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31DFFBE-8360-4E6B-AEC7-8D18C20D0145}" type="slidenum">
              <a:rPr lang="ar-SA" smtClean="0"/>
              <a:t>‹#›</a:t>
            </a:fld>
            <a:endParaRPr lang="ar-SA"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D2C4D71-3E7B-41F1-9C49-B570894493BB}"/>
              </a:ext>
            </a:extLst>
          </p:cNvPr>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عنوان الشكل الرئيسي</a:t>
            </a:r>
            <a:endParaRPr lang="ar-SY"/>
          </a:p>
        </p:txBody>
      </p:sp>
      <p:sp>
        <p:nvSpPr>
          <p:cNvPr id="3" name="عنوان فرعي 2">
            <a:extLst>
              <a:ext uri="{FF2B5EF4-FFF2-40B4-BE49-F238E27FC236}">
                <a16:creationId xmlns:a16="http://schemas.microsoft.com/office/drawing/2014/main" id="{F4FD2FD7-6B75-4933-A5BB-4940B479D69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SY"/>
          </a:p>
        </p:txBody>
      </p:sp>
      <p:sp>
        <p:nvSpPr>
          <p:cNvPr id="4" name="عنصر نائب للتاريخ 3">
            <a:extLst>
              <a:ext uri="{FF2B5EF4-FFF2-40B4-BE49-F238E27FC236}">
                <a16:creationId xmlns:a16="http://schemas.microsoft.com/office/drawing/2014/main" id="{C9630DE3-777A-44F1-BB6E-D5FD15DCD0DB}"/>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5" name="عنصر نائب للتذييل 4">
            <a:extLst>
              <a:ext uri="{FF2B5EF4-FFF2-40B4-BE49-F238E27FC236}">
                <a16:creationId xmlns:a16="http://schemas.microsoft.com/office/drawing/2014/main" id="{64748BF8-EBE5-46B9-B673-2F877361E8D6}"/>
              </a:ext>
            </a:extLst>
          </p:cNvPr>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D3DB6603-AC84-4F79-821A-F394F6BC11DE}"/>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4248879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7FABEF-AD11-4568-BB35-BAC01AE513A2}"/>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محتوى 2">
            <a:extLst>
              <a:ext uri="{FF2B5EF4-FFF2-40B4-BE49-F238E27FC236}">
                <a16:creationId xmlns:a16="http://schemas.microsoft.com/office/drawing/2014/main" id="{FF4CBD1D-0BF9-426C-8558-AE828DDC15DA}"/>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6B23256A-A74F-41FC-8787-3E4C8FF94137}"/>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5" name="عنصر نائب للتذييل 4">
            <a:extLst>
              <a:ext uri="{FF2B5EF4-FFF2-40B4-BE49-F238E27FC236}">
                <a16:creationId xmlns:a16="http://schemas.microsoft.com/office/drawing/2014/main" id="{DE2C948A-77E2-40CD-9F95-7ABDF9DCAA6E}"/>
              </a:ext>
            </a:extLst>
          </p:cNvPr>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3EE65D5D-9D54-4306-A5D6-EEECFF2F7F99}"/>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3968344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D044B4F-1A90-4938-8D37-84568ADE982C}"/>
              </a:ext>
            </a:extLst>
          </p:cNvPr>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ar-SY"/>
          </a:p>
        </p:txBody>
      </p:sp>
      <p:sp>
        <p:nvSpPr>
          <p:cNvPr id="3" name="عنصر نائب للنص 2">
            <a:extLst>
              <a:ext uri="{FF2B5EF4-FFF2-40B4-BE49-F238E27FC236}">
                <a16:creationId xmlns:a16="http://schemas.microsoft.com/office/drawing/2014/main" id="{79D7F846-A296-42F2-A570-D7F4611195CE}"/>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6EA87B82-3009-4C45-B372-0D32CE6FBEB5}"/>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5" name="عنصر نائب للتذييل 4">
            <a:extLst>
              <a:ext uri="{FF2B5EF4-FFF2-40B4-BE49-F238E27FC236}">
                <a16:creationId xmlns:a16="http://schemas.microsoft.com/office/drawing/2014/main" id="{128870A0-01AE-43AB-96D7-A7B9AD080A16}"/>
              </a:ext>
            </a:extLst>
          </p:cNvPr>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1BF6E5D6-27A7-44F4-95D8-0712C4DF68C2}"/>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3808795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6B520BD-8CDD-4CED-84CA-9529F01FA0DE}"/>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محتوى 2">
            <a:extLst>
              <a:ext uri="{FF2B5EF4-FFF2-40B4-BE49-F238E27FC236}">
                <a16:creationId xmlns:a16="http://schemas.microsoft.com/office/drawing/2014/main" id="{17C1492D-085F-4DA1-8673-96C16E24AAD3}"/>
              </a:ext>
            </a:extLst>
          </p:cNvPr>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محتوى 3">
            <a:extLst>
              <a:ext uri="{FF2B5EF4-FFF2-40B4-BE49-F238E27FC236}">
                <a16:creationId xmlns:a16="http://schemas.microsoft.com/office/drawing/2014/main" id="{8F4A4306-89FF-49C5-96D7-E26568547CFB}"/>
              </a:ext>
            </a:extLst>
          </p:cNvPr>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5" name="عنصر نائب للتاريخ 4">
            <a:extLst>
              <a:ext uri="{FF2B5EF4-FFF2-40B4-BE49-F238E27FC236}">
                <a16:creationId xmlns:a16="http://schemas.microsoft.com/office/drawing/2014/main" id="{966945AF-67BE-49FD-A372-0B42DF24D16A}"/>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6" name="عنصر نائب للتذييل 5">
            <a:extLst>
              <a:ext uri="{FF2B5EF4-FFF2-40B4-BE49-F238E27FC236}">
                <a16:creationId xmlns:a16="http://schemas.microsoft.com/office/drawing/2014/main" id="{4598467D-D360-480C-8175-B3A9F1CBC6FA}"/>
              </a:ext>
            </a:extLst>
          </p:cNvPr>
          <p:cNvSpPr>
            <a:spLocks noGrp="1"/>
          </p:cNvSpPr>
          <p:nvPr>
            <p:ph type="ftr" sz="quarter" idx="11"/>
          </p:nvPr>
        </p:nvSpPr>
        <p:spPr/>
        <p:txBody>
          <a:bodyPr/>
          <a:lstStyle/>
          <a:p>
            <a:endParaRPr lang="ar-SY">
              <a:solidFill>
                <a:prstClr val="black">
                  <a:tint val="75000"/>
                </a:prstClr>
              </a:solidFill>
            </a:endParaRPr>
          </a:p>
        </p:txBody>
      </p:sp>
      <p:sp>
        <p:nvSpPr>
          <p:cNvPr id="7" name="عنصر نائب لرقم الشريحة 6">
            <a:extLst>
              <a:ext uri="{FF2B5EF4-FFF2-40B4-BE49-F238E27FC236}">
                <a16:creationId xmlns:a16="http://schemas.microsoft.com/office/drawing/2014/main" id="{73FE1159-0F4C-43AD-B90C-AF8DB167FC6E}"/>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2566194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00F3BF8-26D2-4C24-AFE7-590B9FADD4A0}"/>
              </a:ext>
            </a:extLst>
          </p:cNvPr>
          <p:cNvSpPr>
            <a:spLocks noGrp="1"/>
          </p:cNvSpPr>
          <p:nvPr>
            <p:ph type="title"/>
          </p:nvPr>
        </p:nvSpPr>
        <p:spPr>
          <a:xfrm>
            <a:off x="629841" y="365126"/>
            <a:ext cx="7886700" cy="1325563"/>
          </a:xfrm>
        </p:spPr>
        <p:txBody>
          <a:bodyPr/>
          <a:lstStyle/>
          <a:p>
            <a:r>
              <a:rPr lang="ar-SA"/>
              <a:t>انقر لتحرير نمط عنوان الشكل الرئيسي</a:t>
            </a:r>
            <a:endParaRPr lang="ar-SY"/>
          </a:p>
        </p:txBody>
      </p:sp>
      <p:sp>
        <p:nvSpPr>
          <p:cNvPr id="3" name="عنصر نائب للنص 2">
            <a:extLst>
              <a:ext uri="{FF2B5EF4-FFF2-40B4-BE49-F238E27FC236}">
                <a16:creationId xmlns:a16="http://schemas.microsoft.com/office/drawing/2014/main" id="{04257533-525A-40CA-9E3D-B89F29F2463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A042A743-B856-4BF4-8FE3-279695A5DDC3}"/>
              </a:ext>
            </a:extLst>
          </p:cNvPr>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5" name="عنصر نائب للنص 4">
            <a:extLst>
              <a:ext uri="{FF2B5EF4-FFF2-40B4-BE49-F238E27FC236}">
                <a16:creationId xmlns:a16="http://schemas.microsoft.com/office/drawing/2014/main" id="{958B3984-2F51-44F2-8A6E-5D8009790721}"/>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DEE3D7A-4695-486A-9B8A-B6F2F80A038E}"/>
              </a:ext>
            </a:extLst>
          </p:cNvPr>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7" name="عنصر نائب للتاريخ 6">
            <a:extLst>
              <a:ext uri="{FF2B5EF4-FFF2-40B4-BE49-F238E27FC236}">
                <a16:creationId xmlns:a16="http://schemas.microsoft.com/office/drawing/2014/main" id="{F005BDFF-78EF-447B-9767-54E01B275399}"/>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8" name="عنصر نائب للتذييل 7">
            <a:extLst>
              <a:ext uri="{FF2B5EF4-FFF2-40B4-BE49-F238E27FC236}">
                <a16:creationId xmlns:a16="http://schemas.microsoft.com/office/drawing/2014/main" id="{FD0F7E62-BE49-4C18-B5FF-1289C72BC6F4}"/>
              </a:ext>
            </a:extLst>
          </p:cNvPr>
          <p:cNvSpPr>
            <a:spLocks noGrp="1"/>
          </p:cNvSpPr>
          <p:nvPr>
            <p:ph type="ftr" sz="quarter" idx="11"/>
          </p:nvPr>
        </p:nvSpPr>
        <p:spPr/>
        <p:txBody>
          <a:bodyPr/>
          <a:lstStyle/>
          <a:p>
            <a:endParaRPr lang="ar-SY">
              <a:solidFill>
                <a:prstClr val="black">
                  <a:tint val="75000"/>
                </a:prstClr>
              </a:solidFill>
            </a:endParaRPr>
          </a:p>
        </p:txBody>
      </p:sp>
      <p:sp>
        <p:nvSpPr>
          <p:cNvPr id="9" name="عنصر نائب لرقم الشريحة 8">
            <a:extLst>
              <a:ext uri="{FF2B5EF4-FFF2-40B4-BE49-F238E27FC236}">
                <a16:creationId xmlns:a16="http://schemas.microsoft.com/office/drawing/2014/main" id="{BCF5259A-BE18-4D96-B782-2738C7819B6D}"/>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1080811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E7031BF-9672-4F04-99EB-F05C59429040}"/>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تاريخ 2">
            <a:extLst>
              <a:ext uri="{FF2B5EF4-FFF2-40B4-BE49-F238E27FC236}">
                <a16:creationId xmlns:a16="http://schemas.microsoft.com/office/drawing/2014/main" id="{4839252C-2943-48E0-9254-7BC9FE3EE845}"/>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4" name="عنصر نائب للتذييل 3">
            <a:extLst>
              <a:ext uri="{FF2B5EF4-FFF2-40B4-BE49-F238E27FC236}">
                <a16:creationId xmlns:a16="http://schemas.microsoft.com/office/drawing/2014/main" id="{5AB914CA-A523-4CCC-A539-E92E1E7BFA9F}"/>
              </a:ext>
            </a:extLst>
          </p:cNvPr>
          <p:cNvSpPr>
            <a:spLocks noGrp="1"/>
          </p:cNvSpPr>
          <p:nvPr>
            <p:ph type="ftr" sz="quarter" idx="11"/>
          </p:nvPr>
        </p:nvSpPr>
        <p:spPr/>
        <p:txBody>
          <a:bodyPr/>
          <a:lstStyle/>
          <a:p>
            <a:endParaRPr lang="ar-SY">
              <a:solidFill>
                <a:prstClr val="black">
                  <a:tint val="75000"/>
                </a:prstClr>
              </a:solidFill>
            </a:endParaRPr>
          </a:p>
        </p:txBody>
      </p:sp>
      <p:sp>
        <p:nvSpPr>
          <p:cNvPr id="5" name="عنصر نائب لرقم الشريحة 4">
            <a:extLst>
              <a:ext uri="{FF2B5EF4-FFF2-40B4-BE49-F238E27FC236}">
                <a16:creationId xmlns:a16="http://schemas.microsoft.com/office/drawing/2014/main" id="{E7FC2C28-9C45-4B4F-83A1-8043BC4D3C46}"/>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60538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F27F7198-BFAF-4913-BEB8-CD4F76398D8F}"/>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3" name="عنصر نائب للتذييل 2">
            <a:extLst>
              <a:ext uri="{FF2B5EF4-FFF2-40B4-BE49-F238E27FC236}">
                <a16:creationId xmlns:a16="http://schemas.microsoft.com/office/drawing/2014/main" id="{CB895BA1-4180-4ED8-97A8-3604A7687590}"/>
              </a:ext>
            </a:extLst>
          </p:cNvPr>
          <p:cNvSpPr>
            <a:spLocks noGrp="1"/>
          </p:cNvSpPr>
          <p:nvPr>
            <p:ph type="ftr" sz="quarter" idx="11"/>
          </p:nvPr>
        </p:nvSpPr>
        <p:spPr/>
        <p:txBody>
          <a:bodyPr/>
          <a:lstStyle/>
          <a:p>
            <a:endParaRPr lang="ar-SY">
              <a:solidFill>
                <a:prstClr val="black">
                  <a:tint val="75000"/>
                </a:prstClr>
              </a:solidFill>
            </a:endParaRPr>
          </a:p>
        </p:txBody>
      </p:sp>
      <p:sp>
        <p:nvSpPr>
          <p:cNvPr id="4" name="عنصر نائب لرقم الشريحة 3">
            <a:extLst>
              <a:ext uri="{FF2B5EF4-FFF2-40B4-BE49-F238E27FC236}">
                <a16:creationId xmlns:a16="http://schemas.microsoft.com/office/drawing/2014/main" id="{7F2445EF-0E96-42DA-B7C3-A2B4C1B49436}"/>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3978778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05BB59F-D3A5-4F9B-B48F-2EA80205B1BD}"/>
              </a:ext>
            </a:extLst>
          </p:cNvPr>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ar-SY"/>
          </a:p>
        </p:txBody>
      </p:sp>
      <p:sp>
        <p:nvSpPr>
          <p:cNvPr id="3" name="عنصر نائب للمحتوى 2">
            <a:extLst>
              <a:ext uri="{FF2B5EF4-FFF2-40B4-BE49-F238E27FC236}">
                <a16:creationId xmlns:a16="http://schemas.microsoft.com/office/drawing/2014/main" id="{036BEF21-3DB7-4C0C-9D3B-BEA5E49B0711}"/>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نص 3">
            <a:extLst>
              <a:ext uri="{FF2B5EF4-FFF2-40B4-BE49-F238E27FC236}">
                <a16:creationId xmlns:a16="http://schemas.microsoft.com/office/drawing/2014/main" id="{2576704A-32B1-43EC-9C56-9E1E6CB4491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EF121EE-6076-4150-BF07-5D8DB336E7D0}"/>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6" name="عنصر نائب للتذييل 5">
            <a:extLst>
              <a:ext uri="{FF2B5EF4-FFF2-40B4-BE49-F238E27FC236}">
                <a16:creationId xmlns:a16="http://schemas.microsoft.com/office/drawing/2014/main" id="{18050E4C-9A88-4C8D-8BFA-F99BF703D0EE}"/>
              </a:ext>
            </a:extLst>
          </p:cNvPr>
          <p:cNvSpPr>
            <a:spLocks noGrp="1"/>
          </p:cNvSpPr>
          <p:nvPr>
            <p:ph type="ftr" sz="quarter" idx="11"/>
          </p:nvPr>
        </p:nvSpPr>
        <p:spPr/>
        <p:txBody>
          <a:bodyPr/>
          <a:lstStyle/>
          <a:p>
            <a:endParaRPr lang="ar-SY">
              <a:solidFill>
                <a:prstClr val="black">
                  <a:tint val="75000"/>
                </a:prstClr>
              </a:solidFill>
            </a:endParaRPr>
          </a:p>
        </p:txBody>
      </p:sp>
      <p:sp>
        <p:nvSpPr>
          <p:cNvPr id="7" name="عنصر نائب لرقم الشريحة 6">
            <a:extLst>
              <a:ext uri="{FF2B5EF4-FFF2-40B4-BE49-F238E27FC236}">
                <a16:creationId xmlns:a16="http://schemas.microsoft.com/office/drawing/2014/main" id="{3B81329E-587F-462E-A37E-0F3B8A5AD695}"/>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192195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C13E00A-79F8-411F-BE89-7722067FDBBE}"/>
              </a:ext>
            </a:extLst>
          </p:cNvPr>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ar-SY"/>
          </a:p>
        </p:txBody>
      </p:sp>
      <p:sp>
        <p:nvSpPr>
          <p:cNvPr id="3" name="عنصر نائب للصورة 2">
            <a:extLst>
              <a:ext uri="{FF2B5EF4-FFF2-40B4-BE49-F238E27FC236}">
                <a16:creationId xmlns:a16="http://schemas.microsoft.com/office/drawing/2014/main" id="{CF3BBD6C-DA8D-4DFA-87E3-73F32DBD2927}"/>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a:extLst>
              <a:ext uri="{FF2B5EF4-FFF2-40B4-BE49-F238E27FC236}">
                <a16:creationId xmlns:a16="http://schemas.microsoft.com/office/drawing/2014/main" id="{ED011698-103B-493B-B809-8E805C37D94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B1EF458-BEB0-4EE3-AD82-DAF53B7B88C5}"/>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6" name="عنصر نائب للتذييل 5">
            <a:extLst>
              <a:ext uri="{FF2B5EF4-FFF2-40B4-BE49-F238E27FC236}">
                <a16:creationId xmlns:a16="http://schemas.microsoft.com/office/drawing/2014/main" id="{73911048-EDDD-4B76-842A-69288AF48553}"/>
              </a:ext>
            </a:extLst>
          </p:cNvPr>
          <p:cNvSpPr>
            <a:spLocks noGrp="1"/>
          </p:cNvSpPr>
          <p:nvPr>
            <p:ph type="ftr" sz="quarter" idx="11"/>
          </p:nvPr>
        </p:nvSpPr>
        <p:spPr/>
        <p:txBody>
          <a:bodyPr/>
          <a:lstStyle/>
          <a:p>
            <a:endParaRPr lang="ar-SY">
              <a:solidFill>
                <a:prstClr val="black">
                  <a:tint val="75000"/>
                </a:prstClr>
              </a:solidFill>
            </a:endParaRPr>
          </a:p>
        </p:txBody>
      </p:sp>
      <p:sp>
        <p:nvSpPr>
          <p:cNvPr id="7" name="عنصر نائب لرقم الشريحة 6">
            <a:extLst>
              <a:ext uri="{FF2B5EF4-FFF2-40B4-BE49-F238E27FC236}">
                <a16:creationId xmlns:a16="http://schemas.microsoft.com/office/drawing/2014/main" id="{A806595F-7244-421B-866D-8DCF9AC18F97}"/>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1071360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57BE62-B1D4-47B1-905D-3068FFCCA4EA}"/>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a16="http://schemas.microsoft.com/office/drawing/2014/main" id="{A59151F8-D11E-4C71-B802-48A8E442EEC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FCAFC759-A40E-4438-A58B-59D982888360}"/>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5" name="عنصر نائب للتذييل 4">
            <a:extLst>
              <a:ext uri="{FF2B5EF4-FFF2-40B4-BE49-F238E27FC236}">
                <a16:creationId xmlns:a16="http://schemas.microsoft.com/office/drawing/2014/main" id="{5EB6860E-3D46-4691-8893-B0AED7D759F6}"/>
              </a:ext>
            </a:extLst>
          </p:cNvPr>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CA6C1C02-FE41-484A-BC14-927128351099}"/>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456875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A9351942-00A4-4AA9-90A1-F340A7D3883A}"/>
              </a:ext>
            </a:extLst>
          </p:cNvPr>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a16="http://schemas.microsoft.com/office/drawing/2014/main" id="{D1B5AA56-71F2-459C-8C62-35FD06870B6F}"/>
              </a:ext>
            </a:extLst>
          </p:cNvPr>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FDFD3379-7F16-455E-AEB8-7897D7CF686E}"/>
              </a:ext>
            </a:extLst>
          </p:cNvPr>
          <p:cNvSpPr>
            <a:spLocks noGrp="1"/>
          </p:cNvSpPr>
          <p:nvPr>
            <p:ph type="dt" sz="half" idx="10"/>
          </p:nvPr>
        </p:nvSpPr>
        <p:spPr/>
        <p:txBody>
          <a:body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5" name="عنصر نائب للتذييل 4">
            <a:extLst>
              <a:ext uri="{FF2B5EF4-FFF2-40B4-BE49-F238E27FC236}">
                <a16:creationId xmlns:a16="http://schemas.microsoft.com/office/drawing/2014/main" id="{47F2676D-B3CD-4C86-AE75-A71A920E5208}"/>
              </a:ext>
            </a:extLst>
          </p:cNvPr>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C458737D-59F7-422E-8732-236C4BB8BDA2}"/>
              </a:ext>
            </a:extLst>
          </p:cNvPr>
          <p:cNvSpPr>
            <a:spLocks noGrp="1"/>
          </p:cNvSpPr>
          <p:nvPr>
            <p:ph type="sldNum" sz="quarter" idx="12"/>
          </p:nvPr>
        </p:nvSpPr>
        <p:spPr/>
        <p:txBody>
          <a:body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155060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5" name="Date Placeholder 4"/>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931DFFBE-8360-4E6B-AEC7-8D18C20D0145}" type="slidenum">
              <a:rPr lang="ar-SA" smtClean="0"/>
              <a:t>‹#›</a:t>
            </a:fld>
            <a:endParaRPr lang="ar-SA" dirty="0"/>
          </a:p>
        </p:txBody>
      </p:sp>
      <p:sp>
        <p:nvSpPr>
          <p:cNvPr id="9" name="Content Placeholder 8"/>
          <p:cNvSpPr>
            <a:spLocks noGrp="1"/>
          </p:cNvSpPr>
          <p:nvPr>
            <p:ph sz="quarter" idx="13"/>
          </p:nvPr>
        </p:nvSpPr>
        <p:spPr>
          <a:xfrm>
            <a:off x="1042416" y="2313432"/>
            <a:ext cx="3419856" cy="349300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7" name="Slide Number Placeholder 6"/>
          <p:cNvSpPr>
            <a:spLocks noGrp="1"/>
          </p:cNvSpPr>
          <p:nvPr>
            <p:ph type="sldNum" sz="quarter" idx="12"/>
          </p:nvPr>
        </p:nvSpPr>
        <p:spPr/>
        <p:txBody>
          <a:bodyPr/>
          <a:lstStyle/>
          <a:p>
            <a:fld id="{931DFFBE-8360-4E6B-AEC7-8D18C20D0145}" type="slidenum">
              <a:rPr lang="ar-SA" smtClean="0"/>
              <a:t>‹#›</a:t>
            </a:fld>
            <a:endParaRPr lang="ar-SA"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2D1CCD41-14B9-48B1-9060-594DCA51BBAA}" type="datetimeFigureOut">
              <a:rPr lang="ar-SA" smtClean="0"/>
              <a:t>23/05/1446</a:t>
            </a:fld>
            <a:endParaRPr lang="ar-SA"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dirty="0"/>
          </a:p>
        </p:txBody>
      </p:sp>
      <p:sp>
        <p:nvSpPr>
          <p:cNvPr id="7" name="Slide Number Placeholder 6"/>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arrow.wav"/>
          </p:stSnd>
        </p:sndAc>
      </p:transition>
    </mc:Choice>
    <mc:Fallback xmlns="">
      <p:transition spd="slow">
        <p:sndAc>
          <p:stSnd>
            <p:snd r:embed="rId3" name="arrow.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D1CCD41-14B9-48B1-9060-594DCA51BBAA}" type="datetimeFigureOut">
              <a:rPr lang="ar-SA" smtClean="0"/>
              <a:t>23/05/1446</a:t>
            </a:fld>
            <a:endParaRPr lang="ar-SA"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SA"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31DFFBE-8360-4E6B-AEC7-8D18C20D0145}" type="slidenum">
              <a:rPr lang="ar-SA" smtClean="0"/>
              <a:t>‹#›</a:t>
            </a:fld>
            <a:endParaRPr lang="ar-S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sndAc>
          <p:stSnd>
            <p:snd r:embed="rId13" name="arrow.wav"/>
          </p:stSnd>
        </p:sndAc>
      </p:transition>
    </mc:Choice>
    <mc:Fallback xmlns="">
      <p:transition spd="slow">
        <p:sndAc>
          <p:stSnd>
            <p:snd r:embed="rId14" name="arrow.wav"/>
          </p:stSnd>
        </p:sndAc>
      </p:transition>
    </mc:Fallback>
  </mc:AlternateConten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74EA11A-4CDF-44D4-B278-54DC37DAF518}"/>
              </a:ext>
            </a:extLst>
          </p:cNvPr>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SY"/>
          </a:p>
        </p:txBody>
      </p:sp>
      <p:sp>
        <p:nvSpPr>
          <p:cNvPr id="3" name="عنصر نائب للنص 2">
            <a:extLst>
              <a:ext uri="{FF2B5EF4-FFF2-40B4-BE49-F238E27FC236}">
                <a16:creationId xmlns:a16="http://schemas.microsoft.com/office/drawing/2014/main" id="{9E258E95-12B9-4E02-B039-495264BA8FD8}"/>
              </a:ext>
            </a:extLst>
          </p:cNvPr>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03A7D13F-39DB-40D2-B479-518DC2A6662E}"/>
              </a:ext>
            </a:extLst>
          </p:cNvPr>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8209554-6A65-4E3E-B0C1-A6559C473139}" type="datetimeFigureOut">
              <a:rPr lang="ar-SY" smtClean="0">
                <a:solidFill>
                  <a:prstClr val="black">
                    <a:tint val="75000"/>
                  </a:prstClr>
                </a:solidFill>
              </a:rPr>
              <a:pPr/>
              <a:t>23/05/1446</a:t>
            </a:fld>
            <a:endParaRPr lang="ar-SY">
              <a:solidFill>
                <a:prstClr val="black">
                  <a:tint val="75000"/>
                </a:prstClr>
              </a:solidFill>
            </a:endParaRPr>
          </a:p>
        </p:txBody>
      </p:sp>
      <p:sp>
        <p:nvSpPr>
          <p:cNvPr id="5" name="عنصر نائب للتذييل 4">
            <a:extLst>
              <a:ext uri="{FF2B5EF4-FFF2-40B4-BE49-F238E27FC236}">
                <a16:creationId xmlns:a16="http://schemas.microsoft.com/office/drawing/2014/main" id="{33107E53-0F12-47D6-B558-DDDDACFA087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2B868A59-D9C0-4E32-81CE-1E6BFA505A43}"/>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1E6C9B-4BAF-4495-B949-F5C41C235758}"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1234746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6.xml"/><Relationship Id="rId12" Type="http://schemas.openxmlformats.org/officeDocument/2006/relationships/image" Target="../media/image25.jpe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6.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6.xml"/><Relationship Id="rId4" Type="http://schemas.openxmlformats.org/officeDocument/2006/relationships/image" Target="../media/image7.jpeg"/><Relationship Id="rId9" Type="http://schemas.openxmlformats.org/officeDocument/2006/relationships/diagramQuickStyle" Target="../diagrams/quickStyle6.xml"/><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7.xml"/><Relationship Id="rId12" Type="http://schemas.openxmlformats.org/officeDocument/2006/relationships/image" Target="../media/image25.jpeg"/><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7.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7.xml"/><Relationship Id="rId4" Type="http://schemas.openxmlformats.org/officeDocument/2006/relationships/image" Target="../media/image7.jpeg"/><Relationship Id="rId9" Type="http://schemas.openxmlformats.org/officeDocument/2006/relationships/diagramQuickStyle" Target="../diagrams/quickStyle7.xml"/><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8.xml"/><Relationship Id="rId12" Type="http://schemas.openxmlformats.org/officeDocument/2006/relationships/image" Target="../media/image25.jpeg"/><Relationship Id="rId2" Type="http://schemas.openxmlformats.org/officeDocument/2006/relationships/notesSlide" Target="../notesSlides/notesSlide6.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8.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8.xml"/><Relationship Id="rId4" Type="http://schemas.openxmlformats.org/officeDocument/2006/relationships/image" Target="../media/image7.jpeg"/><Relationship Id="rId9" Type="http://schemas.openxmlformats.org/officeDocument/2006/relationships/diagramQuickStyle" Target="../diagrams/quickStyle8.xml"/><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9.xml"/><Relationship Id="rId12" Type="http://schemas.openxmlformats.org/officeDocument/2006/relationships/image" Target="../media/image25.jpeg"/><Relationship Id="rId2" Type="http://schemas.openxmlformats.org/officeDocument/2006/relationships/notesSlide" Target="../notesSlides/notesSlide7.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9.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9.xml"/><Relationship Id="rId4" Type="http://schemas.openxmlformats.org/officeDocument/2006/relationships/image" Target="../media/image7.jpeg"/><Relationship Id="rId9" Type="http://schemas.openxmlformats.org/officeDocument/2006/relationships/diagramQuickStyle" Target="../diagrams/quickStyle9.xml"/><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0.xml"/><Relationship Id="rId12" Type="http://schemas.openxmlformats.org/officeDocument/2006/relationships/image" Target="../media/image25.jpeg"/><Relationship Id="rId2" Type="http://schemas.openxmlformats.org/officeDocument/2006/relationships/notesSlide" Target="../notesSlides/notesSlide8.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0.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0.xml"/><Relationship Id="rId4" Type="http://schemas.openxmlformats.org/officeDocument/2006/relationships/image" Target="../media/image7.jpeg"/><Relationship Id="rId9" Type="http://schemas.openxmlformats.org/officeDocument/2006/relationships/diagramQuickStyle" Target="../diagrams/quickStyle10.xml"/><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1.xml"/><Relationship Id="rId12" Type="http://schemas.openxmlformats.org/officeDocument/2006/relationships/image" Target="../media/image25.jpeg"/><Relationship Id="rId2" Type="http://schemas.openxmlformats.org/officeDocument/2006/relationships/notesSlide" Target="../notesSlides/notesSlide9.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1.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1.xml"/><Relationship Id="rId4" Type="http://schemas.openxmlformats.org/officeDocument/2006/relationships/image" Target="../media/image7.jpeg"/><Relationship Id="rId9" Type="http://schemas.openxmlformats.org/officeDocument/2006/relationships/diagramQuickStyle" Target="../diagrams/quickStyle11.xml"/><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2.xml"/><Relationship Id="rId12" Type="http://schemas.openxmlformats.org/officeDocument/2006/relationships/image" Target="../media/image25.jpeg"/><Relationship Id="rId2" Type="http://schemas.openxmlformats.org/officeDocument/2006/relationships/notesSlide" Target="../notesSlides/notesSlide10.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2.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2.xml"/><Relationship Id="rId4" Type="http://schemas.openxmlformats.org/officeDocument/2006/relationships/image" Target="../media/image7.jpeg"/><Relationship Id="rId9" Type="http://schemas.openxmlformats.org/officeDocument/2006/relationships/diagramQuickStyle" Target="../diagrams/quickStyle12.xml"/><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3.xml"/><Relationship Id="rId12" Type="http://schemas.openxmlformats.org/officeDocument/2006/relationships/image" Target="../media/image25.jpeg"/><Relationship Id="rId2" Type="http://schemas.openxmlformats.org/officeDocument/2006/relationships/notesSlide" Target="../notesSlides/notesSlide11.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3.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3.xml"/><Relationship Id="rId4" Type="http://schemas.openxmlformats.org/officeDocument/2006/relationships/image" Target="../media/image7.jpeg"/><Relationship Id="rId9" Type="http://schemas.openxmlformats.org/officeDocument/2006/relationships/diagramQuickStyle" Target="../diagrams/quickStyle13.xml"/><Relationship Id="rId1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4.xml"/><Relationship Id="rId12" Type="http://schemas.openxmlformats.org/officeDocument/2006/relationships/image" Target="../media/image25.jpeg"/><Relationship Id="rId2" Type="http://schemas.openxmlformats.org/officeDocument/2006/relationships/notesSlide" Target="../notesSlides/notesSlide12.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4.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4.xml"/><Relationship Id="rId4" Type="http://schemas.openxmlformats.org/officeDocument/2006/relationships/image" Target="../media/image7.jpeg"/><Relationship Id="rId9" Type="http://schemas.openxmlformats.org/officeDocument/2006/relationships/diagramQuickStyle" Target="../diagrams/quickStyle14.xml"/><Relationship Id="rId1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5.xml"/><Relationship Id="rId12" Type="http://schemas.openxmlformats.org/officeDocument/2006/relationships/image" Target="../media/image25.jpeg"/><Relationship Id="rId2" Type="http://schemas.openxmlformats.org/officeDocument/2006/relationships/notesSlide" Target="../notesSlides/notesSlide13.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5.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5.xml"/><Relationship Id="rId4" Type="http://schemas.openxmlformats.org/officeDocument/2006/relationships/image" Target="../media/image7.jpeg"/><Relationship Id="rId9" Type="http://schemas.openxmlformats.org/officeDocument/2006/relationships/diagramQuickStyle" Target="../diagrams/quickStyle15.xml"/><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6.png"/><Relationship Id="rId3" Type="http://schemas.openxmlformats.org/officeDocument/2006/relationships/hyperlink" Target="mailto:gueddouri.fouad@yahoo.com" TargetMode="External"/><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audio" Target="../media/audio3.wav"/><Relationship Id="rId1" Type="http://schemas.openxmlformats.org/officeDocument/2006/relationships/slideLayout" Target="../slideLayouts/slideLayout5.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hyperlink" Target="tel:213780368408" TargetMode="External"/><Relationship Id="rId9" Type="http://schemas.openxmlformats.org/officeDocument/2006/relationships/image" Target="../media/image11.jp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6.xml"/><Relationship Id="rId12" Type="http://schemas.openxmlformats.org/officeDocument/2006/relationships/image" Target="../media/image25.jpeg"/><Relationship Id="rId2" Type="http://schemas.openxmlformats.org/officeDocument/2006/relationships/notesSlide" Target="../notesSlides/notesSlide14.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6.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6.xml"/><Relationship Id="rId4" Type="http://schemas.openxmlformats.org/officeDocument/2006/relationships/image" Target="../media/image7.jpeg"/><Relationship Id="rId9" Type="http://schemas.openxmlformats.org/officeDocument/2006/relationships/diagramQuickStyle" Target="../diagrams/quickStyle16.xml"/><Relationship Id="rId1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7.xml"/><Relationship Id="rId12" Type="http://schemas.openxmlformats.org/officeDocument/2006/relationships/image" Target="../media/image25.jpeg"/><Relationship Id="rId2" Type="http://schemas.openxmlformats.org/officeDocument/2006/relationships/notesSlide" Target="../notesSlides/notesSlide15.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7.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7.xml"/><Relationship Id="rId4" Type="http://schemas.openxmlformats.org/officeDocument/2006/relationships/image" Target="../media/image7.jpeg"/><Relationship Id="rId9" Type="http://schemas.openxmlformats.org/officeDocument/2006/relationships/diagramQuickStyle" Target="../diagrams/quickStyle17.xml"/><Relationship Id="rId1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8.xml"/><Relationship Id="rId12" Type="http://schemas.openxmlformats.org/officeDocument/2006/relationships/image" Target="../media/image25.jpeg"/><Relationship Id="rId2" Type="http://schemas.openxmlformats.org/officeDocument/2006/relationships/notesSlide" Target="../notesSlides/notesSlide16.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8.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8.xml"/><Relationship Id="rId4" Type="http://schemas.openxmlformats.org/officeDocument/2006/relationships/image" Target="../media/image7.jpeg"/><Relationship Id="rId9" Type="http://schemas.openxmlformats.org/officeDocument/2006/relationships/diagramQuickStyle" Target="../diagrams/quickStyle18.xml"/><Relationship Id="rId1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19.xml"/><Relationship Id="rId12" Type="http://schemas.openxmlformats.org/officeDocument/2006/relationships/image" Target="../media/image25.jpeg"/><Relationship Id="rId2" Type="http://schemas.openxmlformats.org/officeDocument/2006/relationships/notesSlide" Target="../notesSlides/notesSlide17.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19.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19.xml"/><Relationship Id="rId4" Type="http://schemas.openxmlformats.org/officeDocument/2006/relationships/image" Target="../media/image7.jpeg"/><Relationship Id="rId9" Type="http://schemas.openxmlformats.org/officeDocument/2006/relationships/diagramQuickStyle" Target="../diagrams/quickStyle19.xml"/><Relationship Id="rId1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0.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20.xml"/><Relationship Id="rId12" Type="http://schemas.openxmlformats.org/officeDocument/2006/relationships/image" Target="../media/image25.jpeg"/><Relationship Id="rId2" Type="http://schemas.openxmlformats.org/officeDocument/2006/relationships/notesSlide" Target="../notesSlides/notesSlide18.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20.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20.xml"/><Relationship Id="rId4" Type="http://schemas.openxmlformats.org/officeDocument/2006/relationships/image" Target="../media/image7.jpeg"/><Relationship Id="rId9" Type="http://schemas.openxmlformats.org/officeDocument/2006/relationships/diagramQuickStyle" Target="../diagrams/quickStyle20.xml"/><Relationship Id="rId14"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1.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21.xml"/><Relationship Id="rId12" Type="http://schemas.openxmlformats.org/officeDocument/2006/relationships/image" Target="../media/image25.jpeg"/><Relationship Id="rId2" Type="http://schemas.openxmlformats.org/officeDocument/2006/relationships/notesSlide" Target="../notesSlides/notesSlide19.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21.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21.xml"/><Relationship Id="rId4" Type="http://schemas.openxmlformats.org/officeDocument/2006/relationships/image" Target="../media/image7.jpeg"/><Relationship Id="rId9" Type="http://schemas.openxmlformats.org/officeDocument/2006/relationships/diagramQuickStyle" Target="../diagrams/quickStyle21.xml"/><Relationship Id="rId1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5.xml"/><Relationship Id="rId6" Type="http://schemas.openxmlformats.org/officeDocument/2006/relationships/image" Target="../media/image15.jpeg"/><Relationship Id="rId11" Type="http://schemas.openxmlformats.org/officeDocument/2006/relationships/image" Target="../media/image180.png"/><Relationship Id="rId5" Type="http://schemas.openxmlformats.org/officeDocument/2006/relationships/image" Target="../media/image13.jpeg"/><Relationship Id="rId10" Type="http://schemas.openxmlformats.org/officeDocument/2006/relationships/slide" Target="slide5.xml"/><Relationship Id="rId4" Type="http://schemas.openxmlformats.org/officeDocument/2006/relationships/image" Target="../media/image12.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audio" Target="../media/audio3.wav"/><Relationship Id="rId1" Type="http://schemas.openxmlformats.org/officeDocument/2006/relationships/slideLayout" Target="../slideLayouts/slideLayout5.xml"/><Relationship Id="rId6" Type="http://schemas.openxmlformats.org/officeDocument/2006/relationships/image" Target="../media/image15.jpeg"/><Relationship Id="rId11" Type="http://schemas.openxmlformats.org/officeDocument/2006/relationships/image" Target="../media/image181.png"/><Relationship Id="rId5" Type="http://schemas.openxmlformats.org/officeDocument/2006/relationships/image" Target="../media/image13.jpeg"/><Relationship Id="rId10" Type="http://schemas.openxmlformats.org/officeDocument/2006/relationships/slide" Target="slide5.xml"/><Relationship Id="rId4" Type="http://schemas.openxmlformats.org/officeDocument/2006/relationships/image" Target="../media/image12.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6.png"/><Relationship Id="rId3" Type="http://schemas.openxmlformats.org/officeDocument/2006/relationships/image" Target="../media/image7.jpeg"/><Relationship Id="rId7" Type="http://schemas.openxmlformats.org/officeDocument/2006/relationships/diagramLayout" Target="../diagrams/layout1.xml"/><Relationship Id="rId12" Type="http://schemas.openxmlformats.org/officeDocument/2006/relationships/image" Target="../media/image21.png"/><Relationship Id="rId2" Type="http://schemas.openxmlformats.org/officeDocument/2006/relationships/audio" Target="../media/audio3.wav"/><Relationship Id="rId1" Type="http://schemas.openxmlformats.org/officeDocument/2006/relationships/slideLayout" Target="../slideLayouts/slideLayout5.xml"/><Relationship Id="rId6" Type="http://schemas.openxmlformats.org/officeDocument/2006/relationships/diagramData" Target="../diagrams/data1.xml"/><Relationship Id="rId11" Type="http://schemas.openxmlformats.org/officeDocument/2006/relationships/image" Target="../media/image20.jpeg"/><Relationship Id="rId5" Type="http://schemas.openxmlformats.org/officeDocument/2006/relationships/image" Target="../media/image13.jpeg"/><Relationship Id="rId10" Type="http://schemas.microsoft.com/office/2007/relationships/diagramDrawing" Target="../diagrams/drawing1.xml"/><Relationship Id="rId4" Type="http://schemas.openxmlformats.org/officeDocument/2006/relationships/image" Target="../media/image12.png"/><Relationship Id="rId9" Type="http://schemas.openxmlformats.org/officeDocument/2006/relationships/diagramColors" Target="../diagrams/colors1.xml"/><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24.png"/><Relationship Id="rId3" Type="http://schemas.openxmlformats.org/officeDocument/2006/relationships/image" Target="../media/image7.jpeg"/><Relationship Id="rId7" Type="http://schemas.openxmlformats.org/officeDocument/2006/relationships/diagramLayout" Target="../diagrams/layout2.xml"/><Relationship Id="rId12"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5.xml"/><Relationship Id="rId6" Type="http://schemas.openxmlformats.org/officeDocument/2006/relationships/diagramData" Target="../diagrams/data2.xml"/><Relationship Id="rId11" Type="http://schemas.openxmlformats.org/officeDocument/2006/relationships/image" Target="../media/image23.jpeg"/><Relationship Id="rId5" Type="http://schemas.openxmlformats.org/officeDocument/2006/relationships/image" Target="../media/image13.jpeg"/><Relationship Id="rId15" Type="http://schemas.openxmlformats.org/officeDocument/2006/relationships/image" Target="../media/image19.png"/><Relationship Id="rId10" Type="http://schemas.microsoft.com/office/2007/relationships/diagramDrawing" Target="../diagrams/drawing2.xml"/><Relationship Id="rId4" Type="http://schemas.openxmlformats.org/officeDocument/2006/relationships/image" Target="../media/image12.png"/><Relationship Id="rId9" Type="http://schemas.openxmlformats.org/officeDocument/2006/relationships/diagramColors" Target="../diagrams/colors2.xml"/><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3.xml"/><Relationship Id="rId12" Type="http://schemas.openxmlformats.org/officeDocument/2006/relationships/image" Target="../media/image20.jpe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3.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3.xml"/><Relationship Id="rId4" Type="http://schemas.openxmlformats.org/officeDocument/2006/relationships/image" Target="../media/image7.jpeg"/><Relationship Id="rId9" Type="http://schemas.openxmlformats.org/officeDocument/2006/relationships/diagramQuickStyle" Target="../diagrams/quickStyle3.xm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4.xml"/><Relationship Id="rId12" Type="http://schemas.openxmlformats.org/officeDocument/2006/relationships/image" Target="../media/image20.jpe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4.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4.xml"/><Relationship Id="rId4" Type="http://schemas.openxmlformats.org/officeDocument/2006/relationships/image" Target="../media/image7.jpeg"/><Relationship Id="rId9" Type="http://schemas.openxmlformats.org/officeDocument/2006/relationships/diagramQuickStyle" Target="../diagrams/quickStyle4.xml"/><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diagramData" Target="../diagrams/data5.xml"/><Relationship Id="rId12" Type="http://schemas.openxmlformats.org/officeDocument/2006/relationships/image" Target="../media/image25.jpe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jpeg"/><Relationship Id="rId11" Type="http://schemas.microsoft.com/office/2007/relationships/diagramDrawing" Target="../diagrams/drawing5.xml"/><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diagramColors" Target="../diagrams/colors5.xml"/><Relationship Id="rId4" Type="http://schemas.openxmlformats.org/officeDocument/2006/relationships/image" Target="../media/image7.jpeg"/><Relationship Id="rId9" Type="http://schemas.openxmlformats.org/officeDocument/2006/relationships/diagramQuickStyle" Target="../diagrams/quickStyle5.xml"/><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3347864" y="2420888"/>
            <a:ext cx="5796136" cy="2376264"/>
          </a:xfrm>
        </p:spPr>
        <p:txBody>
          <a:bodyPr>
            <a:normAutofit fontScale="25000" lnSpcReduction="20000"/>
          </a:bodyPr>
          <a:lstStyle/>
          <a:p>
            <a:pPr marL="68580" indent="0">
              <a:buNone/>
            </a:pPr>
            <a:endParaRPr lang="ar-SA" sz="1700" b="1" dirty="0"/>
          </a:p>
          <a:p>
            <a:pPr algn="ctr"/>
            <a:r>
              <a:rPr lang="ar-SA" sz="12800" b="1" dirty="0">
                <a:latin typeface="Sakkal Majalla" pitchFamily="2" charset="-78"/>
                <a:cs typeface="Sakkal Majalla" pitchFamily="2" charset="-78"/>
              </a:rPr>
              <a:t>م</a:t>
            </a:r>
            <a:r>
              <a:rPr lang="ar-DZ" sz="12800" b="1" dirty="0">
                <a:latin typeface="Sakkal Majalla" pitchFamily="2" charset="-78"/>
                <a:cs typeface="Sakkal Majalla" pitchFamily="2" charset="-78"/>
              </a:rPr>
              <a:t>قياس:</a:t>
            </a:r>
            <a:endParaRPr lang="ar-SA" sz="12800" b="1" dirty="0">
              <a:latin typeface="Sakkal Majalla" pitchFamily="2" charset="-78"/>
              <a:cs typeface="Sakkal Majalla" pitchFamily="2" charset="-78"/>
            </a:endParaRPr>
          </a:p>
          <a:p>
            <a:pPr marL="68580" indent="0" algn="ctr">
              <a:buNone/>
            </a:pPr>
            <a:r>
              <a:rPr lang="ar-DZ" sz="26400" b="1" dirty="0">
                <a:latin typeface="Sakkal Majalla" pitchFamily="2" charset="-78"/>
                <a:cs typeface="Sakkal Majalla" pitchFamily="2" charset="-78"/>
              </a:rPr>
              <a:t>المنهجية القانونية</a:t>
            </a:r>
            <a:endParaRPr lang="fr-FR" sz="26400" b="1" dirty="0">
              <a:latin typeface="Sakkal Majalla" pitchFamily="2" charset="-78"/>
              <a:cs typeface="Sakkal Majalla" pitchFamily="2" charset="-78"/>
            </a:endParaRPr>
          </a:p>
          <a:p>
            <a:pPr marL="68580" indent="0" algn="ctr" rtl="0">
              <a:buNone/>
            </a:pPr>
            <a:r>
              <a:rPr lang="fr-FR" sz="14400" b="1" dirty="0">
                <a:latin typeface="Sakkal Majalla" pitchFamily="2" charset="-78"/>
                <a:cs typeface="Sakkal Majalla" pitchFamily="2" charset="-78"/>
              </a:rPr>
              <a:t>Méthodologie juridique</a:t>
            </a:r>
          </a:p>
          <a:p>
            <a:pPr marL="68580" indent="0" algn="ctr" rtl="0">
              <a:buNone/>
            </a:pPr>
            <a:r>
              <a:rPr lang="ar-SA" sz="8000" b="1" dirty="0">
                <a:latin typeface="Sakkal Majalla" pitchFamily="2" charset="-78"/>
                <a:cs typeface="Sakkal Majalla" pitchFamily="2" charset="-78"/>
              </a:rPr>
              <a:t>  (محاضرة )</a:t>
            </a:r>
          </a:p>
        </p:txBody>
      </p:sp>
      <p:sp>
        <p:nvSpPr>
          <p:cNvPr id="4" name="عنوان 3"/>
          <p:cNvSpPr>
            <a:spLocks noGrp="1"/>
          </p:cNvSpPr>
          <p:nvPr>
            <p:ph type="title"/>
          </p:nvPr>
        </p:nvSpPr>
        <p:spPr>
          <a:xfrm>
            <a:off x="1835696" y="21307"/>
            <a:ext cx="5040560" cy="1744836"/>
          </a:xfrm>
        </p:spPr>
        <p:txBody>
          <a:bodyPr>
            <a:noAutofit/>
          </a:bodyPr>
          <a:lstStyle/>
          <a:p>
            <a:pPr algn="ctr"/>
            <a:br>
              <a:rPr lang="fr-FR" sz="2400" b="1" dirty="0">
                <a:solidFill>
                  <a:schemeClr val="tx1"/>
                </a:solidFill>
                <a:latin typeface="Sakkal Majalla" pitchFamily="2" charset="-78"/>
                <a:cs typeface="Sakkal Majalla" pitchFamily="2" charset="-78"/>
              </a:rPr>
            </a:br>
            <a:br>
              <a:rPr lang="fr-FR" sz="2400" b="1" dirty="0">
                <a:solidFill>
                  <a:schemeClr val="tx1"/>
                </a:solidFill>
                <a:latin typeface="Sakkal Majalla" pitchFamily="2" charset="-78"/>
                <a:cs typeface="Sakkal Majalla" pitchFamily="2" charset="-78"/>
              </a:rPr>
            </a:br>
            <a:br>
              <a:rPr lang="fr-FR" sz="2400" b="1" dirty="0">
                <a:solidFill>
                  <a:schemeClr val="tx1"/>
                </a:solidFill>
                <a:latin typeface="Sakkal Majalla" pitchFamily="2" charset="-78"/>
                <a:cs typeface="Sakkal Majalla" pitchFamily="2" charset="-78"/>
              </a:rPr>
            </a:br>
            <a:r>
              <a:rPr lang="fr-FR" sz="2400" b="1" dirty="0">
                <a:solidFill>
                  <a:schemeClr val="tx1"/>
                </a:solidFill>
                <a:latin typeface="Sakkal Majalla" pitchFamily="2" charset="-78"/>
                <a:cs typeface="Sakkal Majalla" pitchFamily="2" charset="-78"/>
              </a:rPr>
              <a:t>                                                                                                  </a:t>
            </a:r>
            <a:br>
              <a:rPr lang="ar-DZ" sz="2400" b="1" dirty="0">
                <a:solidFill>
                  <a:schemeClr val="tx1"/>
                </a:solidFill>
                <a:latin typeface="Sakkal Majalla" pitchFamily="2" charset="-78"/>
                <a:cs typeface="Sakkal Majalla" pitchFamily="2" charset="-78"/>
              </a:rPr>
            </a:br>
            <a:r>
              <a:rPr lang="ar-SA" sz="2400" b="1" i="1" dirty="0">
                <a:solidFill>
                  <a:schemeClr val="tx1"/>
                </a:solidFill>
                <a:latin typeface="Sakkal Majalla" pitchFamily="2" charset="-78"/>
                <a:cs typeface="Sakkal Majalla" pitchFamily="2" charset="-78"/>
              </a:rPr>
              <a:t>الجمهورية الجزائرية الديمقراطية الشعبية</a:t>
            </a:r>
            <a:br>
              <a:rPr lang="ar-SA" sz="2400" b="1" i="1" dirty="0">
                <a:solidFill>
                  <a:schemeClr val="tx1"/>
                </a:solidFill>
                <a:latin typeface="Sakkal Majalla" pitchFamily="2" charset="-78"/>
                <a:cs typeface="Sakkal Majalla" pitchFamily="2" charset="-78"/>
              </a:rPr>
            </a:br>
            <a:r>
              <a:rPr lang="ar-SA" sz="2400" b="1" i="1" dirty="0">
                <a:solidFill>
                  <a:schemeClr val="tx1"/>
                </a:solidFill>
                <a:latin typeface="Sakkal Majalla" pitchFamily="2" charset="-78"/>
                <a:cs typeface="Sakkal Majalla" pitchFamily="2" charset="-78"/>
              </a:rPr>
              <a:t>وزارة التعليم العالي والبحث العلمي   </a:t>
            </a:r>
            <a:br>
              <a:rPr lang="fr-FR" sz="2400" b="1" i="1" dirty="0">
                <a:solidFill>
                  <a:schemeClr val="tx1"/>
                </a:solidFill>
                <a:latin typeface="Sakkal Majalla" pitchFamily="2" charset="-78"/>
                <a:cs typeface="Sakkal Majalla" pitchFamily="2" charset="-78"/>
              </a:rPr>
            </a:br>
            <a:r>
              <a:rPr lang="ar-DZ" sz="2400" b="1" i="1" dirty="0">
                <a:solidFill>
                  <a:schemeClr val="tx1"/>
                </a:solidFill>
                <a:latin typeface="Sakkal Majalla" pitchFamily="2" charset="-78"/>
                <a:cs typeface="Sakkal Majalla" pitchFamily="2" charset="-78"/>
              </a:rPr>
              <a:t>جامعة التكوين المتواصل</a:t>
            </a:r>
            <a:br>
              <a:rPr lang="ar-DZ" sz="2400" b="1" i="1" dirty="0">
                <a:solidFill>
                  <a:schemeClr val="tx1"/>
                </a:solidFill>
                <a:latin typeface="Sakkal Majalla" pitchFamily="2" charset="-78"/>
                <a:cs typeface="Sakkal Majalla" pitchFamily="2" charset="-78"/>
              </a:rPr>
            </a:br>
            <a:r>
              <a:rPr lang="ar-DZ" sz="2400" b="1" i="1" dirty="0">
                <a:solidFill>
                  <a:schemeClr val="tx1"/>
                </a:solidFill>
                <a:latin typeface="Sakkal Majalla" pitchFamily="2" charset="-78"/>
                <a:cs typeface="Sakkal Majalla" pitchFamily="2" charset="-78"/>
              </a:rPr>
              <a:t>فرع الوادي</a:t>
            </a:r>
            <a:endParaRPr lang="fr-FR" sz="3600" b="1" i="1" dirty="0">
              <a:solidFill>
                <a:schemeClr val="tx1"/>
              </a:solidFill>
              <a:latin typeface="Sakkal Majalla" pitchFamily="2" charset="-78"/>
              <a:cs typeface="Sakkal Majalla" pitchFamily="2" charset="-78"/>
            </a:endParaRPr>
          </a:p>
        </p:txBody>
      </p:sp>
      <p:sp>
        <p:nvSpPr>
          <p:cNvPr id="6" name="عنصر نائب للنص 5"/>
          <p:cNvSpPr>
            <a:spLocks noGrp="1"/>
          </p:cNvSpPr>
          <p:nvPr>
            <p:ph type="body" sz="half" idx="2"/>
          </p:nvPr>
        </p:nvSpPr>
        <p:spPr>
          <a:xfrm>
            <a:off x="1043608" y="5157192"/>
            <a:ext cx="7632848" cy="576064"/>
          </a:xfrm>
        </p:spPr>
        <p:txBody>
          <a:bodyPr>
            <a:noAutofit/>
          </a:bodyPr>
          <a:lstStyle/>
          <a:p>
            <a:pPr algn="l"/>
            <a:r>
              <a:rPr lang="ar-DZ" sz="2800" b="1" i="1" dirty="0">
                <a:latin typeface="Sakkal Majalla" pitchFamily="2" charset="-78"/>
                <a:cs typeface="Sakkal Majalla" pitchFamily="2" charset="-78"/>
              </a:rPr>
              <a:t>        سنة اولى حقوق </a:t>
            </a:r>
            <a:r>
              <a:rPr lang="ar-SA" sz="2800" b="1" i="1" dirty="0">
                <a:latin typeface="Sakkal Majalla" pitchFamily="2" charset="-78"/>
                <a:cs typeface="Sakkal Majalla" pitchFamily="2" charset="-78"/>
              </a:rPr>
              <a:t>السنة الجامعي</a:t>
            </a:r>
            <a:r>
              <a:rPr lang="ar-DZ" sz="2800" b="1" i="1" dirty="0">
                <a:latin typeface="Sakkal Majalla" pitchFamily="2" charset="-78"/>
                <a:cs typeface="Sakkal Majalla" pitchFamily="2" charset="-78"/>
              </a:rPr>
              <a:t>ة: 2024-2025</a:t>
            </a:r>
            <a:endParaRPr lang="ar-SA" sz="2800" b="1" i="1" dirty="0">
              <a:latin typeface="Sakkal Majalla" pitchFamily="2" charset="-78"/>
              <a:cs typeface="Sakkal Majalla" pitchFamily="2" charset="-78"/>
            </a:endParaRPr>
          </a:p>
          <a:p>
            <a:pPr algn="ctr"/>
            <a:endParaRPr lang="ar-SA" sz="2400" b="1" dirty="0"/>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0"/>
            <a:ext cx="2627784" cy="1968302"/>
          </a:xfrm>
          <a:prstGeom prst="rect">
            <a:avLst/>
          </a:prstGeom>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61" y="21307"/>
            <a:ext cx="1751509" cy="175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h soft\Desktop\مقياس المنهجية لطبة سنة1حقوق\definition-common-law-4-poin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5" y="2348881"/>
            <a:ext cx="302433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 soft\Desktop\Scientific research methodology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6972" y="4581128"/>
            <a:ext cx="2257028" cy="2257028"/>
          </a:xfrm>
          <a:prstGeom prst="rect">
            <a:avLst/>
          </a:prstGeom>
          <a:noFill/>
          <a:extLst>
            <a:ext uri="{909E8E84-426E-40DD-AFC4-6F175D3DCCD1}">
              <a14:hiddenFill xmlns:a14="http://schemas.microsoft.com/office/drawing/2010/main">
                <a:solidFill>
                  <a:srgbClr val="FFFFFF"/>
                </a:solidFill>
              </a14:hiddenFill>
            </a:ext>
          </a:extLst>
        </p:spPr>
      </p:pic>
      <p:sp>
        <p:nvSpPr>
          <p:cNvPr id="9" name="مربع نص 1">
            <a:extLst>
              <a:ext uri="{FF2B5EF4-FFF2-40B4-BE49-F238E27FC236}">
                <a16:creationId xmlns:a16="http://schemas.microsoft.com/office/drawing/2014/main" id="{227A7C1C-5634-4DBA-A99E-983B7174271C}"/>
              </a:ext>
            </a:extLst>
          </p:cNvPr>
          <p:cNvSpPr txBox="1"/>
          <p:nvPr/>
        </p:nvSpPr>
        <p:spPr>
          <a:xfrm>
            <a:off x="4132391" y="6418129"/>
            <a:ext cx="3257549" cy="307777"/>
          </a:xfrm>
          <a:prstGeom prst="rect">
            <a:avLst/>
          </a:prstGeom>
          <a:noFill/>
        </p:spPr>
        <p:txBody>
          <a:bodyPr wrap="square" rtlCol="1">
            <a:spAutoFit/>
          </a:bodyPr>
          <a:lstStyle/>
          <a:p>
            <a:r>
              <a:rPr lang="ar-DZ" sz="1400" b="1" dirty="0">
                <a:solidFill>
                  <a:srgbClr val="26415E"/>
                </a:solidFill>
                <a:latin typeface="ae_AlMothnna" panose="020B0803030604020204" pitchFamily="34" charset="-78"/>
                <a:cs typeface="ae_AlMothnna" panose="020B0803030604020204" pitchFamily="34" charset="-78"/>
              </a:rPr>
              <a:t>جامعة التكوين المتواصل </a:t>
            </a:r>
            <a:r>
              <a:rPr lang="ar-DZ" sz="1400" b="1" dirty="0" err="1">
                <a:solidFill>
                  <a:srgbClr val="26415E"/>
                </a:solidFill>
                <a:latin typeface="ae_AlMothnna" panose="020B0803030604020204" pitchFamily="34" charset="-78"/>
                <a:cs typeface="ae_AlMothnna" panose="020B0803030604020204" pitchFamily="34" charset="-78"/>
              </a:rPr>
              <a:t>الوادي.ليسانس</a:t>
            </a:r>
            <a:r>
              <a:rPr lang="ar-DZ" sz="1400" b="1" dirty="0">
                <a:solidFill>
                  <a:srgbClr val="26415E"/>
                </a:solidFill>
                <a:latin typeface="ae_AlMothnna" panose="020B0803030604020204" pitchFamily="34" charset="-78"/>
                <a:cs typeface="ae_AlMothnna" panose="020B0803030604020204" pitchFamily="34" charset="-78"/>
              </a:rPr>
              <a:t> حقوق س1 </a:t>
            </a:r>
            <a:endParaRPr lang="ar-SY" sz="1400" b="1" dirty="0">
              <a:solidFill>
                <a:srgbClr val="26415E"/>
              </a:solidFill>
              <a:latin typeface="ae_AlMothnna" panose="020B0803030604020204" pitchFamily="34" charset="-78"/>
              <a:cs typeface="ae_AlMothnna" panose="020B0803030604020204" pitchFamily="34" charset="-78"/>
            </a:endParaRPr>
          </a:p>
        </p:txBody>
      </p:sp>
      <p:pic>
        <p:nvPicPr>
          <p:cNvPr id="3" name="Picture 2" descr="C:\Users\h soft\Desktop\لوقو جامعة التكوين المتواصل.png">
            <a:extLst>
              <a:ext uri="{FF2B5EF4-FFF2-40B4-BE49-F238E27FC236}">
                <a16:creationId xmlns:a16="http://schemas.microsoft.com/office/drawing/2014/main" id="{B2B25C3D-B875-5156-EDDA-590E1DA682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9230" y="6279831"/>
            <a:ext cx="914400" cy="553595"/>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14">
            <a:extLst>
              <a:ext uri="{FF2B5EF4-FFF2-40B4-BE49-F238E27FC236}">
                <a16:creationId xmlns:a16="http://schemas.microsoft.com/office/drawing/2014/main" id="{7F9A9B01-B5EC-809C-1A22-092C48AB26EF}"/>
              </a:ext>
            </a:extLst>
          </p:cNvPr>
          <p:cNvSpPr/>
          <p:nvPr/>
        </p:nvSpPr>
        <p:spPr>
          <a:xfrm>
            <a:off x="71990" y="6387352"/>
            <a:ext cx="3024337" cy="338554"/>
          </a:xfrm>
          <a:prstGeom prst="rect">
            <a:avLst/>
          </a:prstGeom>
        </p:spPr>
        <p:txBody>
          <a:bodyPr wrap="square">
            <a:spAutoFit/>
          </a:bodyPr>
          <a:lstStyle/>
          <a:p>
            <a:pPr algn="ctr"/>
            <a:r>
              <a:rPr lang="ar-DZ" sz="1600" b="1" dirty="0">
                <a:solidFill>
                  <a:srgbClr val="27425D"/>
                </a:solidFill>
                <a:latin typeface="ae_AlMothnna" panose="020B0803030604020204" pitchFamily="34" charset="-78"/>
                <a:cs typeface="ae_AlMothnna" panose="020B0803030604020204" pitchFamily="34" charset="-78"/>
              </a:rPr>
              <a:t>26/11/2024 </a:t>
            </a:r>
            <a:r>
              <a:rPr lang="ar-DZ" sz="1600" b="1" dirty="0" err="1">
                <a:solidFill>
                  <a:srgbClr val="27425D"/>
                </a:solidFill>
                <a:latin typeface="ae_AlMothnna" panose="020B0803030604020204" pitchFamily="34" charset="-78"/>
                <a:cs typeface="ae_AlMothnna" panose="020B0803030604020204" pitchFamily="34" charset="-78"/>
              </a:rPr>
              <a:t>د.فؤاد</a:t>
            </a:r>
            <a:r>
              <a:rPr lang="ar-DZ" sz="1600" b="1" dirty="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spTree>
    <p:extLst>
      <p:ext uri="{BB962C8B-B14F-4D97-AF65-F5344CB8AC3E}">
        <p14:creationId xmlns:p14="http://schemas.microsoft.com/office/powerpoint/2010/main" val="1915887907"/>
      </p:ext>
    </p:extLst>
  </p:cSld>
  <p:clrMapOvr>
    <a:masterClrMapping/>
  </p:clrMapOvr>
  <p:transition spd="slow">
    <p:cover/>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A5AE9-5D3B-7C61-976D-CE67A728ED18}"/>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F5DEE781-5AB9-4D03-8EB6-4A90E7D727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B3E570EE-CB76-97A0-5984-24A8CC6B8F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9D373597-2B8E-61F1-F96F-B750FD2E99C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58AC013E-A0D1-7649-87DA-7722C620E3E8}"/>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 على نص المادة33 من قانون الاسرة الجزائري</a:t>
            </a:r>
          </a:p>
        </p:txBody>
      </p:sp>
      <p:graphicFrame>
        <p:nvGraphicFramePr>
          <p:cNvPr id="5" name="رسم تخطيطي 4">
            <a:extLst>
              <a:ext uri="{FF2B5EF4-FFF2-40B4-BE49-F238E27FC236}">
                <a16:creationId xmlns:a16="http://schemas.microsoft.com/office/drawing/2014/main" id="{C41A9C65-0F8E-3E18-B6BA-2B265FE01FA5}"/>
              </a:ext>
            </a:extLst>
          </p:cNvPr>
          <p:cNvGraphicFramePr/>
          <p:nvPr>
            <p:extLst>
              <p:ext uri="{D42A27DB-BD31-4B8C-83A1-F6EECF244321}">
                <p14:modId xmlns:p14="http://schemas.microsoft.com/office/powerpoint/2010/main" val="1094255589"/>
              </p:ext>
            </p:extLst>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F2611A11-6B0F-F869-F327-D1F42B3E2A2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301207"/>
            <a:ext cx="962179" cy="96217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A5BB209C-A2A5-D047-1092-4F643FB256E6}"/>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A0B39A84-CE30-3B94-8A0A-CBA06DD9B189}"/>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25525899-F8AC-9443-02DC-074C4748E2DA}"/>
              </a:ext>
            </a:extLst>
          </p:cNvPr>
          <p:cNvPicPr>
            <a:picLocks noChangeAspect="1"/>
          </p:cNvPicPr>
          <p:nvPr/>
        </p:nvPicPr>
        <p:blipFill>
          <a:blip r:embed="rId15"/>
          <a:stretch>
            <a:fillRect/>
          </a:stretch>
        </p:blipFill>
        <p:spPr>
          <a:xfrm>
            <a:off x="-45602" y="6255391"/>
            <a:ext cx="3743268" cy="646232"/>
          </a:xfrm>
          <a:prstGeom prst="rect">
            <a:avLst/>
          </a:prstGeom>
        </p:spPr>
      </p:pic>
      <p:pic>
        <p:nvPicPr>
          <p:cNvPr id="8" name="Prent 7">
            <a:extLst>
              <a:ext uri="{FF2B5EF4-FFF2-40B4-BE49-F238E27FC236}">
                <a16:creationId xmlns:a16="http://schemas.microsoft.com/office/drawing/2014/main" id="{F74AA654-90A8-59FB-A9B3-CAB7A683AFCD}"/>
              </a:ext>
            </a:extLst>
          </p:cNvPr>
          <p:cNvPicPr>
            <a:picLocks noChangeAspect="1"/>
          </p:cNvPicPr>
          <p:nvPr/>
        </p:nvPicPr>
        <p:blipFill>
          <a:blip r:embed="rId16"/>
          <a:stretch>
            <a:fillRect/>
          </a:stretch>
        </p:blipFill>
        <p:spPr>
          <a:xfrm>
            <a:off x="-45602" y="6263387"/>
            <a:ext cx="3743268" cy="646232"/>
          </a:xfrm>
          <a:prstGeom prst="rect">
            <a:avLst/>
          </a:prstGeom>
        </p:spPr>
      </p:pic>
      <p:sp>
        <p:nvSpPr>
          <p:cNvPr id="10" name="Spraakborrel: Ovaal 9">
            <a:extLst>
              <a:ext uri="{FF2B5EF4-FFF2-40B4-BE49-F238E27FC236}">
                <a16:creationId xmlns:a16="http://schemas.microsoft.com/office/drawing/2014/main" id="{9490F291-1CEE-1E5A-B604-A38FF3DB069C}"/>
              </a:ext>
            </a:extLst>
          </p:cNvPr>
          <p:cNvSpPr/>
          <p:nvPr/>
        </p:nvSpPr>
        <p:spPr>
          <a:xfrm>
            <a:off x="6948264" y="1677697"/>
            <a:ext cx="1983788" cy="671184"/>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3600" dirty="0">
                <a:cs typeface="Akhbar MT" pitchFamily="2" charset="-78"/>
              </a:rPr>
              <a:t>المقدمة:</a:t>
            </a:r>
            <a:endParaRPr lang="fr-FR" sz="3600" dirty="0">
              <a:cs typeface="Akhbar MT" pitchFamily="2" charset="-78"/>
            </a:endParaRPr>
          </a:p>
        </p:txBody>
      </p:sp>
    </p:spTree>
    <p:extLst>
      <p:ext uri="{BB962C8B-B14F-4D97-AF65-F5344CB8AC3E}">
        <p14:creationId xmlns:p14="http://schemas.microsoft.com/office/powerpoint/2010/main" val="48394367"/>
      </p:ext>
    </p:extLst>
  </p:cSld>
  <p:clrMapOvr>
    <a:masterClrMapping/>
  </p:clrMapOvr>
  <p:transition spd="slow">
    <p:cover dir="r"/>
    <p:sndAc>
      <p:stSnd>
        <p:snd r:embed="rId3"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0C59C-6A80-8649-1EF9-5E6B91293EB1}"/>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CD8B12CD-2079-2C4B-3C97-79DB062807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80A6EF4-7944-5ED4-72C1-B6724C4D4B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B96CA2B0-2CC3-B4A2-A8E9-6D68C01D27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7E32C7D8-CB0B-B40D-CC25-C26D7F1E5EF6}"/>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 على نص المادة33 من قانون الاسرة الجزائري</a:t>
            </a:r>
          </a:p>
        </p:txBody>
      </p:sp>
      <p:graphicFrame>
        <p:nvGraphicFramePr>
          <p:cNvPr id="5" name="رسم تخطيطي 4">
            <a:extLst>
              <a:ext uri="{FF2B5EF4-FFF2-40B4-BE49-F238E27FC236}">
                <a16:creationId xmlns:a16="http://schemas.microsoft.com/office/drawing/2014/main" id="{356805DB-B071-19F1-F4DC-59DDF779CA30}"/>
              </a:ext>
            </a:extLst>
          </p:cNvPr>
          <p:cNvGraphicFramePr/>
          <p:nvPr>
            <p:extLst>
              <p:ext uri="{D42A27DB-BD31-4B8C-83A1-F6EECF244321}">
                <p14:modId xmlns:p14="http://schemas.microsoft.com/office/powerpoint/2010/main" val="953956674"/>
              </p:ext>
            </p:extLst>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7238715A-B3DB-4B57-5F24-5EAE87B2AB0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301207"/>
            <a:ext cx="962179" cy="96217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B5C2BF4A-2A83-5311-4BD0-3E48B27A694D}"/>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EC3269ED-51CE-42FE-0390-21C6065DBEC3}"/>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38AB2523-E313-29DA-0D89-EB3D00DC2D2F}"/>
              </a:ext>
            </a:extLst>
          </p:cNvPr>
          <p:cNvPicPr>
            <a:picLocks noChangeAspect="1"/>
          </p:cNvPicPr>
          <p:nvPr/>
        </p:nvPicPr>
        <p:blipFill>
          <a:blip r:embed="rId15"/>
          <a:stretch>
            <a:fillRect/>
          </a:stretch>
        </p:blipFill>
        <p:spPr>
          <a:xfrm>
            <a:off x="-45602" y="6255391"/>
            <a:ext cx="3743268" cy="646232"/>
          </a:xfrm>
          <a:prstGeom prst="rect">
            <a:avLst/>
          </a:prstGeom>
        </p:spPr>
      </p:pic>
      <p:pic>
        <p:nvPicPr>
          <p:cNvPr id="8" name="Prent 7">
            <a:extLst>
              <a:ext uri="{FF2B5EF4-FFF2-40B4-BE49-F238E27FC236}">
                <a16:creationId xmlns:a16="http://schemas.microsoft.com/office/drawing/2014/main" id="{E212BDFF-AED7-6873-6C90-969105FAFBA9}"/>
              </a:ext>
            </a:extLst>
          </p:cNvPr>
          <p:cNvPicPr>
            <a:picLocks noChangeAspect="1"/>
          </p:cNvPicPr>
          <p:nvPr/>
        </p:nvPicPr>
        <p:blipFill>
          <a:blip r:embed="rId16"/>
          <a:stretch>
            <a:fillRect/>
          </a:stretch>
        </p:blipFill>
        <p:spPr>
          <a:xfrm>
            <a:off x="-45602" y="6263387"/>
            <a:ext cx="3743268" cy="646232"/>
          </a:xfrm>
          <a:prstGeom prst="rect">
            <a:avLst/>
          </a:prstGeom>
        </p:spPr>
      </p:pic>
      <p:sp>
        <p:nvSpPr>
          <p:cNvPr id="10" name="Spraakborrel: Ovaal 9">
            <a:extLst>
              <a:ext uri="{FF2B5EF4-FFF2-40B4-BE49-F238E27FC236}">
                <a16:creationId xmlns:a16="http://schemas.microsoft.com/office/drawing/2014/main" id="{DC8AF2B6-59F3-5F34-6EE1-0B53B5AC16D3}"/>
              </a:ext>
            </a:extLst>
          </p:cNvPr>
          <p:cNvSpPr/>
          <p:nvPr/>
        </p:nvSpPr>
        <p:spPr>
          <a:xfrm>
            <a:off x="6948264" y="1677697"/>
            <a:ext cx="1983788" cy="671184"/>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3600" dirty="0">
                <a:cs typeface="Akhbar MT" pitchFamily="2" charset="-78"/>
              </a:rPr>
              <a:t>المقدمة:</a:t>
            </a:r>
            <a:endParaRPr lang="fr-FR" sz="3600" dirty="0">
              <a:cs typeface="Akhbar MT" pitchFamily="2" charset="-78"/>
            </a:endParaRPr>
          </a:p>
        </p:txBody>
      </p:sp>
    </p:spTree>
    <p:extLst>
      <p:ext uri="{BB962C8B-B14F-4D97-AF65-F5344CB8AC3E}">
        <p14:creationId xmlns:p14="http://schemas.microsoft.com/office/powerpoint/2010/main" val="559793850"/>
      </p:ext>
    </p:extLst>
  </p:cSld>
  <p:clrMapOvr>
    <a:masterClrMapping/>
  </p:clrMapOvr>
  <p:transition spd="slow">
    <p:cover dir="r"/>
    <p:sndAc>
      <p:stSnd>
        <p:snd r:embed="rId3"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C828A-7583-D7B8-21BE-C662723F1710}"/>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22203B8D-F3B9-8021-9CAE-2DDF78C8BE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88C5D9D3-3B47-F240-22CD-23E87CBC4E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28078057-D559-C45A-21F8-5BE9000136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D74ECB73-DF13-829E-47F5-62CAD1349584}"/>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 على نص المادة33 من قانون الاسرة الجزائري</a:t>
            </a:r>
          </a:p>
        </p:txBody>
      </p:sp>
      <p:graphicFrame>
        <p:nvGraphicFramePr>
          <p:cNvPr id="5" name="رسم تخطيطي 4">
            <a:extLst>
              <a:ext uri="{FF2B5EF4-FFF2-40B4-BE49-F238E27FC236}">
                <a16:creationId xmlns:a16="http://schemas.microsoft.com/office/drawing/2014/main" id="{67296444-B05A-9F32-E702-5F015A50AEA4}"/>
              </a:ext>
            </a:extLst>
          </p:cNvPr>
          <p:cNvGraphicFramePr/>
          <p:nvPr>
            <p:extLst>
              <p:ext uri="{D42A27DB-BD31-4B8C-83A1-F6EECF244321}">
                <p14:modId xmlns:p14="http://schemas.microsoft.com/office/powerpoint/2010/main" val="2044199557"/>
              </p:ext>
            </p:extLst>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DF73EAF2-5FC2-24F9-B52B-9BD864FEF55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301207"/>
            <a:ext cx="962179" cy="96217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A376415B-FB22-7AC5-3BB4-4EB6147F3611}"/>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F0D2C8D8-1676-5809-FF61-F3B5C6506F4A}"/>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EA0B9BD7-77D6-1164-430F-1962C850FC73}"/>
              </a:ext>
            </a:extLst>
          </p:cNvPr>
          <p:cNvPicPr>
            <a:picLocks noChangeAspect="1"/>
          </p:cNvPicPr>
          <p:nvPr/>
        </p:nvPicPr>
        <p:blipFill>
          <a:blip r:embed="rId15"/>
          <a:stretch>
            <a:fillRect/>
          </a:stretch>
        </p:blipFill>
        <p:spPr>
          <a:xfrm>
            <a:off x="-45602" y="6255391"/>
            <a:ext cx="3743268" cy="646232"/>
          </a:xfrm>
          <a:prstGeom prst="rect">
            <a:avLst/>
          </a:prstGeom>
        </p:spPr>
      </p:pic>
      <p:pic>
        <p:nvPicPr>
          <p:cNvPr id="8" name="Prent 7">
            <a:extLst>
              <a:ext uri="{FF2B5EF4-FFF2-40B4-BE49-F238E27FC236}">
                <a16:creationId xmlns:a16="http://schemas.microsoft.com/office/drawing/2014/main" id="{8A501A1D-C4A5-14BB-1B1E-CCB009F1419A}"/>
              </a:ext>
            </a:extLst>
          </p:cNvPr>
          <p:cNvPicPr>
            <a:picLocks noChangeAspect="1"/>
          </p:cNvPicPr>
          <p:nvPr/>
        </p:nvPicPr>
        <p:blipFill>
          <a:blip r:embed="rId16"/>
          <a:stretch>
            <a:fillRect/>
          </a:stretch>
        </p:blipFill>
        <p:spPr>
          <a:xfrm>
            <a:off x="-45602" y="6263387"/>
            <a:ext cx="3743268" cy="646232"/>
          </a:xfrm>
          <a:prstGeom prst="rect">
            <a:avLst/>
          </a:prstGeom>
        </p:spPr>
      </p:pic>
      <p:sp>
        <p:nvSpPr>
          <p:cNvPr id="10" name="Spraakborrel: Ovaal 9">
            <a:extLst>
              <a:ext uri="{FF2B5EF4-FFF2-40B4-BE49-F238E27FC236}">
                <a16:creationId xmlns:a16="http://schemas.microsoft.com/office/drawing/2014/main" id="{D20A1F6A-2B78-E765-8932-D6A330938D31}"/>
              </a:ext>
            </a:extLst>
          </p:cNvPr>
          <p:cNvSpPr/>
          <p:nvPr/>
        </p:nvSpPr>
        <p:spPr>
          <a:xfrm>
            <a:off x="6948264" y="1677697"/>
            <a:ext cx="1983788" cy="671184"/>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3600" dirty="0">
                <a:cs typeface="Akhbar MT" pitchFamily="2" charset="-78"/>
              </a:rPr>
              <a:t>التفصيل:</a:t>
            </a:r>
            <a:endParaRPr lang="fr-FR" sz="3600" dirty="0">
              <a:cs typeface="Akhbar MT" pitchFamily="2" charset="-78"/>
            </a:endParaRPr>
          </a:p>
        </p:txBody>
      </p:sp>
    </p:spTree>
    <p:extLst>
      <p:ext uri="{BB962C8B-B14F-4D97-AF65-F5344CB8AC3E}">
        <p14:creationId xmlns:p14="http://schemas.microsoft.com/office/powerpoint/2010/main" val="2713719120"/>
      </p:ext>
    </p:extLst>
  </p:cSld>
  <p:clrMapOvr>
    <a:masterClrMapping/>
  </p:clrMapOvr>
  <p:transition spd="slow">
    <p:cover dir="r"/>
    <p:sndAc>
      <p:stSnd>
        <p:snd r:embed="rId3"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28B16-1E2B-B88D-0FA1-9B56CDA10697}"/>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23660F46-9ECE-075C-4F44-5A4E14FB31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3761B638-FA6F-BE91-303A-275C3D5609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627B037D-6292-2F86-06E6-F18FAAEB678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5CA6CF00-F524-96E5-B18A-C1213F40F8C4}"/>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 على نص المادة33 من قانون الاسرة الجزائري</a:t>
            </a:r>
          </a:p>
        </p:txBody>
      </p:sp>
      <p:graphicFrame>
        <p:nvGraphicFramePr>
          <p:cNvPr id="5" name="رسم تخطيطي 4">
            <a:extLst>
              <a:ext uri="{FF2B5EF4-FFF2-40B4-BE49-F238E27FC236}">
                <a16:creationId xmlns:a16="http://schemas.microsoft.com/office/drawing/2014/main" id="{4D430FA3-257D-29FA-696F-5A7B2FFCCCF4}"/>
              </a:ext>
            </a:extLst>
          </p:cNvPr>
          <p:cNvGraphicFramePr/>
          <p:nvPr>
            <p:extLst>
              <p:ext uri="{D42A27DB-BD31-4B8C-83A1-F6EECF244321}">
                <p14:modId xmlns:p14="http://schemas.microsoft.com/office/powerpoint/2010/main" val="918990388"/>
              </p:ext>
            </p:extLst>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7FA2ED67-BBBD-E8E2-8C57-9509AA119F7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301207"/>
            <a:ext cx="962179" cy="96217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C3A28531-81D3-2684-AB52-DCD21063D88E}"/>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EA3E6809-8DD7-A60F-BA13-CF11250A621A}"/>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0FEFD3B7-CB1E-3306-35E6-2740A8F75E03}"/>
              </a:ext>
            </a:extLst>
          </p:cNvPr>
          <p:cNvPicPr>
            <a:picLocks noChangeAspect="1"/>
          </p:cNvPicPr>
          <p:nvPr/>
        </p:nvPicPr>
        <p:blipFill>
          <a:blip r:embed="rId15"/>
          <a:stretch>
            <a:fillRect/>
          </a:stretch>
        </p:blipFill>
        <p:spPr>
          <a:xfrm>
            <a:off x="-45602" y="6255391"/>
            <a:ext cx="3743268" cy="646232"/>
          </a:xfrm>
          <a:prstGeom prst="rect">
            <a:avLst/>
          </a:prstGeom>
        </p:spPr>
      </p:pic>
      <p:pic>
        <p:nvPicPr>
          <p:cNvPr id="8" name="Prent 7">
            <a:extLst>
              <a:ext uri="{FF2B5EF4-FFF2-40B4-BE49-F238E27FC236}">
                <a16:creationId xmlns:a16="http://schemas.microsoft.com/office/drawing/2014/main" id="{C67BC2D4-234D-0C65-562F-DE390CFE19E6}"/>
              </a:ext>
            </a:extLst>
          </p:cNvPr>
          <p:cNvPicPr>
            <a:picLocks noChangeAspect="1"/>
          </p:cNvPicPr>
          <p:nvPr/>
        </p:nvPicPr>
        <p:blipFill>
          <a:blip r:embed="rId16"/>
          <a:stretch>
            <a:fillRect/>
          </a:stretch>
        </p:blipFill>
        <p:spPr>
          <a:xfrm>
            <a:off x="-45602" y="6263387"/>
            <a:ext cx="3743268" cy="646232"/>
          </a:xfrm>
          <a:prstGeom prst="rect">
            <a:avLst/>
          </a:prstGeom>
        </p:spPr>
      </p:pic>
      <p:sp>
        <p:nvSpPr>
          <p:cNvPr id="10" name="Spraakborrel: Ovaal 9">
            <a:extLst>
              <a:ext uri="{FF2B5EF4-FFF2-40B4-BE49-F238E27FC236}">
                <a16:creationId xmlns:a16="http://schemas.microsoft.com/office/drawing/2014/main" id="{0082295D-F9A9-C147-DBE0-CFC26294CC9D}"/>
              </a:ext>
            </a:extLst>
          </p:cNvPr>
          <p:cNvSpPr/>
          <p:nvPr/>
        </p:nvSpPr>
        <p:spPr>
          <a:xfrm>
            <a:off x="6948264" y="1677697"/>
            <a:ext cx="1983788" cy="671184"/>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3600" dirty="0">
                <a:cs typeface="Akhbar MT" pitchFamily="2" charset="-78"/>
              </a:rPr>
              <a:t>التفصيل:</a:t>
            </a:r>
            <a:endParaRPr lang="fr-FR" sz="3600" dirty="0">
              <a:cs typeface="Akhbar MT" pitchFamily="2" charset="-78"/>
            </a:endParaRPr>
          </a:p>
        </p:txBody>
      </p:sp>
    </p:spTree>
    <p:extLst>
      <p:ext uri="{BB962C8B-B14F-4D97-AF65-F5344CB8AC3E}">
        <p14:creationId xmlns:p14="http://schemas.microsoft.com/office/powerpoint/2010/main" val="3967788910"/>
      </p:ext>
    </p:extLst>
  </p:cSld>
  <p:clrMapOvr>
    <a:masterClrMapping/>
  </p:clrMapOvr>
  <p:transition spd="slow">
    <p:cover dir="r"/>
    <p:sndAc>
      <p:stSnd>
        <p:snd r:embed="rId3"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B2EB4-362A-2BA1-B190-CB2CFD5A8803}"/>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7E748B6-EAFA-D0B7-A81C-FEAB92D65A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FC328C06-ACDD-BAC8-1147-1583707942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958960F6-2F85-1B28-ACA7-964B5A5D69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98F38D6C-70EF-A49A-793B-4BE05711FBEB}"/>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 على نص المادة33 من قانون الاسرة الجزائري</a:t>
            </a:r>
          </a:p>
        </p:txBody>
      </p:sp>
      <p:graphicFrame>
        <p:nvGraphicFramePr>
          <p:cNvPr id="5" name="رسم تخطيطي 4">
            <a:extLst>
              <a:ext uri="{FF2B5EF4-FFF2-40B4-BE49-F238E27FC236}">
                <a16:creationId xmlns:a16="http://schemas.microsoft.com/office/drawing/2014/main" id="{B310FB7E-DAB1-0806-1990-FACA92DF9528}"/>
              </a:ext>
            </a:extLst>
          </p:cNvPr>
          <p:cNvGraphicFramePr/>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1177B423-8C99-F943-37ED-C22EA836922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301207"/>
            <a:ext cx="962179" cy="96217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C7AD4E86-EEA8-A633-7F2E-C989C66D0F75}"/>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9ECC9804-669D-45D6-D40B-9416FDEFA37C}"/>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354733B9-26C8-EE91-865D-5508ACDD555C}"/>
              </a:ext>
            </a:extLst>
          </p:cNvPr>
          <p:cNvPicPr>
            <a:picLocks noChangeAspect="1"/>
          </p:cNvPicPr>
          <p:nvPr/>
        </p:nvPicPr>
        <p:blipFill>
          <a:blip r:embed="rId15"/>
          <a:stretch>
            <a:fillRect/>
          </a:stretch>
        </p:blipFill>
        <p:spPr>
          <a:xfrm>
            <a:off x="-45602" y="6255391"/>
            <a:ext cx="3743268" cy="646232"/>
          </a:xfrm>
          <a:prstGeom prst="rect">
            <a:avLst/>
          </a:prstGeom>
        </p:spPr>
      </p:pic>
      <p:pic>
        <p:nvPicPr>
          <p:cNvPr id="8" name="Prent 7">
            <a:extLst>
              <a:ext uri="{FF2B5EF4-FFF2-40B4-BE49-F238E27FC236}">
                <a16:creationId xmlns:a16="http://schemas.microsoft.com/office/drawing/2014/main" id="{3E1A1B21-620D-4909-27BF-E133A93C2FF5}"/>
              </a:ext>
            </a:extLst>
          </p:cNvPr>
          <p:cNvPicPr>
            <a:picLocks noChangeAspect="1"/>
          </p:cNvPicPr>
          <p:nvPr/>
        </p:nvPicPr>
        <p:blipFill>
          <a:blip r:embed="rId16"/>
          <a:stretch>
            <a:fillRect/>
          </a:stretch>
        </p:blipFill>
        <p:spPr>
          <a:xfrm>
            <a:off x="-45602" y="6263387"/>
            <a:ext cx="3743268" cy="646232"/>
          </a:xfrm>
          <a:prstGeom prst="rect">
            <a:avLst/>
          </a:prstGeom>
        </p:spPr>
      </p:pic>
      <p:sp>
        <p:nvSpPr>
          <p:cNvPr id="10" name="Spraakborrel: Ovaal 9">
            <a:extLst>
              <a:ext uri="{FF2B5EF4-FFF2-40B4-BE49-F238E27FC236}">
                <a16:creationId xmlns:a16="http://schemas.microsoft.com/office/drawing/2014/main" id="{79C76ED6-082C-6B30-AC5F-15345F832645}"/>
              </a:ext>
            </a:extLst>
          </p:cNvPr>
          <p:cNvSpPr/>
          <p:nvPr/>
        </p:nvSpPr>
        <p:spPr>
          <a:xfrm>
            <a:off x="6948264" y="1677697"/>
            <a:ext cx="1983788" cy="671184"/>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3600" dirty="0">
                <a:cs typeface="Akhbar MT" pitchFamily="2" charset="-78"/>
              </a:rPr>
              <a:t>التفصيل:</a:t>
            </a:r>
            <a:endParaRPr lang="fr-FR" sz="3600" dirty="0">
              <a:cs typeface="Akhbar MT" pitchFamily="2" charset="-78"/>
            </a:endParaRPr>
          </a:p>
        </p:txBody>
      </p:sp>
    </p:spTree>
    <p:extLst>
      <p:ext uri="{BB962C8B-B14F-4D97-AF65-F5344CB8AC3E}">
        <p14:creationId xmlns:p14="http://schemas.microsoft.com/office/powerpoint/2010/main" val="4112471768"/>
      </p:ext>
    </p:extLst>
  </p:cSld>
  <p:clrMapOvr>
    <a:masterClrMapping/>
  </p:clrMapOvr>
  <p:transition spd="slow">
    <p:cover dir="r"/>
    <p:sndAc>
      <p:stSnd>
        <p:snd r:embed="rId3" name="camera.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754FD-1E2D-8ED8-626B-6CD7727982CC}"/>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EF8B2B25-7B11-484C-AD6A-29237BF50F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7C7635B-D03F-A0F5-DBE8-E72AA2816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BF757CAD-D27F-ABB4-28C5-7944962FD1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BA6C883D-82B9-E3A6-3523-69E52AB2246D}"/>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 على نص المادة33 من قانون الاسرة الجزائري</a:t>
            </a:r>
          </a:p>
        </p:txBody>
      </p:sp>
      <p:graphicFrame>
        <p:nvGraphicFramePr>
          <p:cNvPr id="5" name="رسم تخطيطي 4">
            <a:extLst>
              <a:ext uri="{FF2B5EF4-FFF2-40B4-BE49-F238E27FC236}">
                <a16:creationId xmlns:a16="http://schemas.microsoft.com/office/drawing/2014/main" id="{898195A1-971F-8223-6C96-3706A37ADB0E}"/>
              </a:ext>
            </a:extLst>
          </p:cNvPr>
          <p:cNvGraphicFramePr/>
          <p:nvPr>
            <p:extLst>
              <p:ext uri="{D42A27DB-BD31-4B8C-83A1-F6EECF244321}">
                <p14:modId xmlns:p14="http://schemas.microsoft.com/office/powerpoint/2010/main" val="1314861230"/>
              </p:ext>
            </p:extLst>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0DFEB7F3-1754-18F5-57ED-4E3119A2D56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301207"/>
            <a:ext cx="962179" cy="96217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877D476A-3712-501C-0674-DB09ED8240F3}"/>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C9B0237C-47A7-AB5E-428B-9EE8D5ECED16}"/>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EF6747EB-95D8-047F-3B87-6F8B34C87418}"/>
              </a:ext>
            </a:extLst>
          </p:cNvPr>
          <p:cNvPicPr>
            <a:picLocks noChangeAspect="1"/>
          </p:cNvPicPr>
          <p:nvPr/>
        </p:nvPicPr>
        <p:blipFill>
          <a:blip r:embed="rId15"/>
          <a:stretch>
            <a:fillRect/>
          </a:stretch>
        </p:blipFill>
        <p:spPr>
          <a:xfrm>
            <a:off x="-45602" y="6255391"/>
            <a:ext cx="3743268" cy="646232"/>
          </a:xfrm>
          <a:prstGeom prst="rect">
            <a:avLst/>
          </a:prstGeom>
        </p:spPr>
      </p:pic>
      <p:pic>
        <p:nvPicPr>
          <p:cNvPr id="8" name="Prent 7">
            <a:extLst>
              <a:ext uri="{FF2B5EF4-FFF2-40B4-BE49-F238E27FC236}">
                <a16:creationId xmlns:a16="http://schemas.microsoft.com/office/drawing/2014/main" id="{989BF023-68B5-F4B2-D9A4-A5FB40D0E7C3}"/>
              </a:ext>
            </a:extLst>
          </p:cNvPr>
          <p:cNvPicPr>
            <a:picLocks noChangeAspect="1"/>
          </p:cNvPicPr>
          <p:nvPr/>
        </p:nvPicPr>
        <p:blipFill>
          <a:blip r:embed="rId16"/>
          <a:stretch>
            <a:fillRect/>
          </a:stretch>
        </p:blipFill>
        <p:spPr>
          <a:xfrm>
            <a:off x="-45602" y="6263387"/>
            <a:ext cx="3743268" cy="646232"/>
          </a:xfrm>
          <a:prstGeom prst="rect">
            <a:avLst/>
          </a:prstGeom>
        </p:spPr>
      </p:pic>
      <p:sp>
        <p:nvSpPr>
          <p:cNvPr id="10" name="Spraakborrel: Ovaal 9">
            <a:extLst>
              <a:ext uri="{FF2B5EF4-FFF2-40B4-BE49-F238E27FC236}">
                <a16:creationId xmlns:a16="http://schemas.microsoft.com/office/drawing/2014/main" id="{C68BB271-B7F5-B392-E489-10E8C414ABB4}"/>
              </a:ext>
            </a:extLst>
          </p:cNvPr>
          <p:cNvSpPr/>
          <p:nvPr/>
        </p:nvSpPr>
        <p:spPr>
          <a:xfrm>
            <a:off x="6948264" y="1677697"/>
            <a:ext cx="1983788" cy="671184"/>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3600" dirty="0">
                <a:cs typeface="Akhbar MT" pitchFamily="2" charset="-78"/>
              </a:rPr>
              <a:t>التفصيل:</a:t>
            </a:r>
            <a:endParaRPr lang="fr-FR" sz="3600" dirty="0">
              <a:cs typeface="Akhbar MT" pitchFamily="2" charset="-78"/>
            </a:endParaRPr>
          </a:p>
        </p:txBody>
      </p:sp>
    </p:spTree>
    <p:extLst>
      <p:ext uri="{BB962C8B-B14F-4D97-AF65-F5344CB8AC3E}">
        <p14:creationId xmlns:p14="http://schemas.microsoft.com/office/powerpoint/2010/main" val="3634574528"/>
      </p:ext>
    </p:extLst>
  </p:cSld>
  <p:clrMapOvr>
    <a:masterClrMapping/>
  </p:clrMapOvr>
  <p:transition spd="slow">
    <p:cover dir="r"/>
    <p:sndAc>
      <p:stSnd>
        <p:snd r:embed="rId3"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443DB-42EB-0937-9463-BCC4A06B3AD3}"/>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3C1F96BD-E60A-EE36-2116-10EA1A4BB7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B5B4396-E25A-ABEA-9A6C-4C05EFB16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73A7997B-E199-C95F-65A3-0D9222FDD4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41A8B9DF-5457-05D3-9E37-0EE9BD2551DF}"/>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 على نص المادة33 من قانون الاسرة الجزائري</a:t>
            </a:r>
          </a:p>
        </p:txBody>
      </p:sp>
      <p:graphicFrame>
        <p:nvGraphicFramePr>
          <p:cNvPr id="5" name="رسم تخطيطي 4">
            <a:extLst>
              <a:ext uri="{FF2B5EF4-FFF2-40B4-BE49-F238E27FC236}">
                <a16:creationId xmlns:a16="http://schemas.microsoft.com/office/drawing/2014/main" id="{F110B885-C879-9DD9-8771-15CEF1E03187}"/>
              </a:ext>
            </a:extLst>
          </p:cNvPr>
          <p:cNvGraphicFramePr/>
          <p:nvPr>
            <p:extLst>
              <p:ext uri="{D42A27DB-BD31-4B8C-83A1-F6EECF244321}">
                <p14:modId xmlns:p14="http://schemas.microsoft.com/office/powerpoint/2010/main" val="992993913"/>
              </p:ext>
            </p:extLst>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22428F26-548A-4CD4-A14F-7EE7EC95D2D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301207"/>
            <a:ext cx="962179" cy="96217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F86AB0AF-BC4B-CD8C-110E-43DE242EB40C}"/>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BEB6651C-17AB-A61B-D631-CC9F0481A1E3}"/>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4C013417-7C58-2CF8-91E7-4851791AD9C2}"/>
              </a:ext>
            </a:extLst>
          </p:cNvPr>
          <p:cNvPicPr>
            <a:picLocks noChangeAspect="1"/>
          </p:cNvPicPr>
          <p:nvPr/>
        </p:nvPicPr>
        <p:blipFill>
          <a:blip r:embed="rId15"/>
          <a:stretch>
            <a:fillRect/>
          </a:stretch>
        </p:blipFill>
        <p:spPr>
          <a:xfrm>
            <a:off x="-45602" y="6255391"/>
            <a:ext cx="3743268" cy="646232"/>
          </a:xfrm>
          <a:prstGeom prst="rect">
            <a:avLst/>
          </a:prstGeom>
        </p:spPr>
      </p:pic>
      <p:pic>
        <p:nvPicPr>
          <p:cNvPr id="8" name="Prent 7">
            <a:extLst>
              <a:ext uri="{FF2B5EF4-FFF2-40B4-BE49-F238E27FC236}">
                <a16:creationId xmlns:a16="http://schemas.microsoft.com/office/drawing/2014/main" id="{8E7A225F-4C61-6774-B1AC-4BFED39E8A28}"/>
              </a:ext>
            </a:extLst>
          </p:cNvPr>
          <p:cNvPicPr>
            <a:picLocks noChangeAspect="1"/>
          </p:cNvPicPr>
          <p:nvPr/>
        </p:nvPicPr>
        <p:blipFill>
          <a:blip r:embed="rId16"/>
          <a:stretch>
            <a:fillRect/>
          </a:stretch>
        </p:blipFill>
        <p:spPr>
          <a:xfrm>
            <a:off x="-45602" y="6263387"/>
            <a:ext cx="3743268" cy="646232"/>
          </a:xfrm>
          <a:prstGeom prst="rect">
            <a:avLst/>
          </a:prstGeom>
        </p:spPr>
      </p:pic>
      <p:sp>
        <p:nvSpPr>
          <p:cNvPr id="10" name="Spraakborrel: Ovaal 9">
            <a:extLst>
              <a:ext uri="{FF2B5EF4-FFF2-40B4-BE49-F238E27FC236}">
                <a16:creationId xmlns:a16="http://schemas.microsoft.com/office/drawing/2014/main" id="{78894EE7-49DA-263C-DDB8-BF9D494E48C4}"/>
              </a:ext>
            </a:extLst>
          </p:cNvPr>
          <p:cNvSpPr/>
          <p:nvPr/>
        </p:nvSpPr>
        <p:spPr>
          <a:xfrm>
            <a:off x="6948264" y="1677697"/>
            <a:ext cx="1983788" cy="671184"/>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3600" dirty="0">
                <a:cs typeface="Akhbar MT" pitchFamily="2" charset="-78"/>
              </a:rPr>
              <a:t>التفصيل:</a:t>
            </a:r>
            <a:endParaRPr lang="fr-FR" sz="3600" dirty="0">
              <a:cs typeface="Akhbar MT" pitchFamily="2" charset="-78"/>
            </a:endParaRPr>
          </a:p>
        </p:txBody>
      </p:sp>
    </p:spTree>
    <p:extLst>
      <p:ext uri="{BB962C8B-B14F-4D97-AF65-F5344CB8AC3E}">
        <p14:creationId xmlns:p14="http://schemas.microsoft.com/office/powerpoint/2010/main" val="3975973741"/>
      </p:ext>
    </p:extLst>
  </p:cSld>
  <p:clrMapOvr>
    <a:masterClrMapping/>
  </p:clrMapOvr>
  <p:transition spd="slow">
    <p:cover dir="r"/>
    <p:sndAc>
      <p:stSnd>
        <p:snd r:embed="rId3"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02EE8-2473-9150-7C60-45737EF5E48A}"/>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BE89488-1103-E189-BC34-08E2600628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F8FDDAE-E14C-5822-08D9-F23057103B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DA60324F-2258-A49F-D7CF-78E6321991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0958CFF4-AE27-5A46-1D28-153239B40CC6}"/>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 على نص المادة33 من قانون الاسرة الجزائري</a:t>
            </a:r>
          </a:p>
        </p:txBody>
      </p:sp>
      <p:graphicFrame>
        <p:nvGraphicFramePr>
          <p:cNvPr id="5" name="رسم تخطيطي 4">
            <a:extLst>
              <a:ext uri="{FF2B5EF4-FFF2-40B4-BE49-F238E27FC236}">
                <a16:creationId xmlns:a16="http://schemas.microsoft.com/office/drawing/2014/main" id="{BD28E354-FD4E-EC6E-92B9-396451546AEE}"/>
              </a:ext>
            </a:extLst>
          </p:cNvPr>
          <p:cNvGraphicFramePr/>
          <p:nvPr>
            <p:extLst>
              <p:ext uri="{D42A27DB-BD31-4B8C-83A1-F6EECF244321}">
                <p14:modId xmlns:p14="http://schemas.microsoft.com/office/powerpoint/2010/main" val="1235058141"/>
              </p:ext>
            </p:extLst>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66AA201A-EE4C-A298-A8D7-80716B78FC0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301207"/>
            <a:ext cx="962179" cy="96217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262ECD7D-4469-3B83-8D07-04A00D23787D}"/>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9E91E797-F8C3-68F4-FE8C-566B84491AC6}"/>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C8623E73-269B-D2BF-5FC0-F2C25212571F}"/>
              </a:ext>
            </a:extLst>
          </p:cNvPr>
          <p:cNvPicPr>
            <a:picLocks noChangeAspect="1"/>
          </p:cNvPicPr>
          <p:nvPr/>
        </p:nvPicPr>
        <p:blipFill>
          <a:blip r:embed="rId15"/>
          <a:stretch>
            <a:fillRect/>
          </a:stretch>
        </p:blipFill>
        <p:spPr>
          <a:xfrm>
            <a:off x="-45602" y="6255391"/>
            <a:ext cx="3743268" cy="646232"/>
          </a:xfrm>
          <a:prstGeom prst="rect">
            <a:avLst/>
          </a:prstGeom>
        </p:spPr>
      </p:pic>
      <p:pic>
        <p:nvPicPr>
          <p:cNvPr id="8" name="Prent 7">
            <a:extLst>
              <a:ext uri="{FF2B5EF4-FFF2-40B4-BE49-F238E27FC236}">
                <a16:creationId xmlns:a16="http://schemas.microsoft.com/office/drawing/2014/main" id="{3C1B4801-2587-C298-2774-CFF7452733EC}"/>
              </a:ext>
            </a:extLst>
          </p:cNvPr>
          <p:cNvPicPr>
            <a:picLocks noChangeAspect="1"/>
          </p:cNvPicPr>
          <p:nvPr/>
        </p:nvPicPr>
        <p:blipFill>
          <a:blip r:embed="rId16"/>
          <a:stretch>
            <a:fillRect/>
          </a:stretch>
        </p:blipFill>
        <p:spPr>
          <a:xfrm>
            <a:off x="-45602" y="6263387"/>
            <a:ext cx="3743268" cy="646232"/>
          </a:xfrm>
          <a:prstGeom prst="rect">
            <a:avLst/>
          </a:prstGeom>
        </p:spPr>
      </p:pic>
      <p:sp>
        <p:nvSpPr>
          <p:cNvPr id="10" name="Spraakborrel: Ovaal 9">
            <a:extLst>
              <a:ext uri="{FF2B5EF4-FFF2-40B4-BE49-F238E27FC236}">
                <a16:creationId xmlns:a16="http://schemas.microsoft.com/office/drawing/2014/main" id="{246F16A5-8FCC-218B-7A5E-1C22C7C36FD9}"/>
              </a:ext>
            </a:extLst>
          </p:cNvPr>
          <p:cNvSpPr/>
          <p:nvPr/>
        </p:nvSpPr>
        <p:spPr>
          <a:xfrm>
            <a:off x="6948264" y="1677697"/>
            <a:ext cx="1983788" cy="671184"/>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3600" dirty="0">
                <a:cs typeface="Akhbar MT" pitchFamily="2" charset="-78"/>
              </a:rPr>
              <a:t>التفصيل:</a:t>
            </a:r>
            <a:endParaRPr lang="fr-FR" sz="3600" dirty="0">
              <a:cs typeface="Akhbar MT" pitchFamily="2" charset="-78"/>
            </a:endParaRPr>
          </a:p>
        </p:txBody>
      </p:sp>
    </p:spTree>
    <p:extLst>
      <p:ext uri="{BB962C8B-B14F-4D97-AF65-F5344CB8AC3E}">
        <p14:creationId xmlns:p14="http://schemas.microsoft.com/office/powerpoint/2010/main" val="3178210469"/>
      </p:ext>
    </p:extLst>
  </p:cSld>
  <p:clrMapOvr>
    <a:masterClrMapping/>
  </p:clrMapOvr>
  <p:transition spd="slow">
    <p:cover dir="r"/>
    <p:sndAc>
      <p:stSnd>
        <p:snd r:embed="rId3"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2B27A-50E5-EDF3-924D-8A4AD5B336E5}"/>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49ED2980-6979-DC04-7BD0-0037F6CC03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B937F04E-1C1D-45AB-8515-878F9F9228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EA9E647F-0676-D4ED-057B-90027F613D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38762E16-A2B3-CCF5-4C68-0430257CD136}"/>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 على نص المادة33 من قانون الاسرة الجزائري</a:t>
            </a:r>
          </a:p>
        </p:txBody>
      </p:sp>
      <p:graphicFrame>
        <p:nvGraphicFramePr>
          <p:cNvPr id="5" name="رسم تخطيطي 4">
            <a:extLst>
              <a:ext uri="{FF2B5EF4-FFF2-40B4-BE49-F238E27FC236}">
                <a16:creationId xmlns:a16="http://schemas.microsoft.com/office/drawing/2014/main" id="{CB426C10-2617-D880-1292-3F523E70240D}"/>
              </a:ext>
            </a:extLst>
          </p:cNvPr>
          <p:cNvGraphicFramePr/>
          <p:nvPr>
            <p:extLst>
              <p:ext uri="{D42A27DB-BD31-4B8C-83A1-F6EECF244321}">
                <p14:modId xmlns:p14="http://schemas.microsoft.com/office/powerpoint/2010/main" val="1589796526"/>
              </p:ext>
            </p:extLst>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471C4293-2EB2-DE1A-F23A-8172AF3CC80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301207"/>
            <a:ext cx="962179" cy="96217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072D3A51-41E2-50A2-BF0B-F0E083F7E593}"/>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EFD615DB-2B73-EAA0-3488-4722A0ADADC3}"/>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9E84ED6D-636F-F86F-2042-B7A23066B067}"/>
              </a:ext>
            </a:extLst>
          </p:cNvPr>
          <p:cNvPicPr>
            <a:picLocks noChangeAspect="1"/>
          </p:cNvPicPr>
          <p:nvPr/>
        </p:nvPicPr>
        <p:blipFill>
          <a:blip r:embed="rId15"/>
          <a:stretch>
            <a:fillRect/>
          </a:stretch>
        </p:blipFill>
        <p:spPr>
          <a:xfrm>
            <a:off x="-45602" y="6255391"/>
            <a:ext cx="3743268" cy="646232"/>
          </a:xfrm>
          <a:prstGeom prst="rect">
            <a:avLst/>
          </a:prstGeom>
        </p:spPr>
      </p:pic>
      <p:pic>
        <p:nvPicPr>
          <p:cNvPr id="8" name="Prent 7">
            <a:extLst>
              <a:ext uri="{FF2B5EF4-FFF2-40B4-BE49-F238E27FC236}">
                <a16:creationId xmlns:a16="http://schemas.microsoft.com/office/drawing/2014/main" id="{7227B4A0-A748-31BA-5062-AAE3580FCFBB}"/>
              </a:ext>
            </a:extLst>
          </p:cNvPr>
          <p:cNvPicPr>
            <a:picLocks noChangeAspect="1"/>
          </p:cNvPicPr>
          <p:nvPr/>
        </p:nvPicPr>
        <p:blipFill>
          <a:blip r:embed="rId16"/>
          <a:stretch>
            <a:fillRect/>
          </a:stretch>
        </p:blipFill>
        <p:spPr>
          <a:xfrm>
            <a:off x="-45602" y="6263387"/>
            <a:ext cx="3743268" cy="646232"/>
          </a:xfrm>
          <a:prstGeom prst="rect">
            <a:avLst/>
          </a:prstGeom>
        </p:spPr>
      </p:pic>
      <p:sp>
        <p:nvSpPr>
          <p:cNvPr id="10" name="Spraakborrel: Ovaal 9">
            <a:extLst>
              <a:ext uri="{FF2B5EF4-FFF2-40B4-BE49-F238E27FC236}">
                <a16:creationId xmlns:a16="http://schemas.microsoft.com/office/drawing/2014/main" id="{C72EE0C4-34BC-F811-1988-4BF84EDC3602}"/>
              </a:ext>
            </a:extLst>
          </p:cNvPr>
          <p:cNvSpPr/>
          <p:nvPr/>
        </p:nvSpPr>
        <p:spPr>
          <a:xfrm>
            <a:off x="6948264" y="1677697"/>
            <a:ext cx="1983788" cy="671184"/>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3600" dirty="0">
                <a:cs typeface="Akhbar MT" pitchFamily="2" charset="-78"/>
              </a:rPr>
              <a:t>التفصيل:</a:t>
            </a:r>
            <a:endParaRPr lang="fr-FR" sz="3600" dirty="0">
              <a:cs typeface="Akhbar MT" pitchFamily="2" charset="-78"/>
            </a:endParaRPr>
          </a:p>
        </p:txBody>
      </p:sp>
    </p:spTree>
    <p:extLst>
      <p:ext uri="{BB962C8B-B14F-4D97-AF65-F5344CB8AC3E}">
        <p14:creationId xmlns:p14="http://schemas.microsoft.com/office/powerpoint/2010/main" val="3527443621"/>
      </p:ext>
    </p:extLst>
  </p:cSld>
  <p:clrMapOvr>
    <a:masterClrMapping/>
  </p:clrMapOvr>
  <p:transition spd="slow">
    <p:cover dir="r"/>
    <p:sndAc>
      <p:stSnd>
        <p:snd r:embed="rId3" name="camera.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970CB-1B93-1A21-BF47-552166DC9280}"/>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155885C3-2AEC-C4AA-C07E-2B6CEA84C9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3C3FE5A-FD54-503E-06AA-F992EDEF9A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88B62871-179B-30C3-6405-D935D0B101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D3B89BAD-7283-456D-24ED-034DF6875DE2}"/>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 على نص المادة33 من قانون الاسرة الجزائري</a:t>
            </a:r>
          </a:p>
        </p:txBody>
      </p:sp>
      <p:graphicFrame>
        <p:nvGraphicFramePr>
          <p:cNvPr id="5" name="رسم تخطيطي 4">
            <a:extLst>
              <a:ext uri="{FF2B5EF4-FFF2-40B4-BE49-F238E27FC236}">
                <a16:creationId xmlns:a16="http://schemas.microsoft.com/office/drawing/2014/main" id="{957B9333-3ECF-EC16-16D9-5888B9C592F3}"/>
              </a:ext>
            </a:extLst>
          </p:cNvPr>
          <p:cNvGraphicFramePr/>
          <p:nvPr>
            <p:extLst>
              <p:ext uri="{D42A27DB-BD31-4B8C-83A1-F6EECF244321}">
                <p14:modId xmlns:p14="http://schemas.microsoft.com/office/powerpoint/2010/main" val="170333195"/>
              </p:ext>
            </p:extLst>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7C21FFC6-62A8-1380-1733-821878A53FD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301207"/>
            <a:ext cx="962179" cy="96217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2F45A56F-F19A-E32B-56C9-BC3813EBE7B8}"/>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ACD4993E-8D1E-FF47-4D28-C7523FC8B5D8}"/>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863815B2-BD13-4AC9-74CD-543C86BE3ED8}"/>
              </a:ext>
            </a:extLst>
          </p:cNvPr>
          <p:cNvPicPr>
            <a:picLocks noChangeAspect="1"/>
          </p:cNvPicPr>
          <p:nvPr/>
        </p:nvPicPr>
        <p:blipFill>
          <a:blip r:embed="rId15"/>
          <a:stretch>
            <a:fillRect/>
          </a:stretch>
        </p:blipFill>
        <p:spPr>
          <a:xfrm>
            <a:off x="-45602" y="6255391"/>
            <a:ext cx="3743268" cy="646232"/>
          </a:xfrm>
          <a:prstGeom prst="rect">
            <a:avLst/>
          </a:prstGeom>
        </p:spPr>
      </p:pic>
      <p:pic>
        <p:nvPicPr>
          <p:cNvPr id="8" name="Prent 7">
            <a:extLst>
              <a:ext uri="{FF2B5EF4-FFF2-40B4-BE49-F238E27FC236}">
                <a16:creationId xmlns:a16="http://schemas.microsoft.com/office/drawing/2014/main" id="{496060FD-AA05-9503-8E56-25A56B8D8E62}"/>
              </a:ext>
            </a:extLst>
          </p:cNvPr>
          <p:cNvPicPr>
            <a:picLocks noChangeAspect="1"/>
          </p:cNvPicPr>
          <p:nvPr/>
        </p:nvPicPr>
        <p:blipFill>
          <a:blip r:embed="rId16"/>
          <a:stretch>
            <a:fillRect/>
          </a:stretch>
        </p:blipFill>
        <p:spPr>
          <a:xfrm>
            <a:off x="-45602" y="6263387"/>
            <a:ext cx="3743268" cy="646232"/>
          </a:xfrm>
          <a:prstGeom prst="rect">
            <a:avLst/>
          </a:prstGeom>
        </p:spPr>
      </p:pic>
      <p:sp>
        <p:nvSpPr>
          <p:cNvPr id="10" name="Spraakborrel: Ovaal 9">
            <a:extLst>
              <a:ext uri="{FF2B5EF4-FFF2-40B4-BE49-F238E27FC236}">
                <a16:creationId xmlns:a16="http://schemas.microsoft.com/office/drawing/2014/main" id="{C4332A2D-821B-29C8-05A5-E2660E214137}"/>
              </a:ext>
            </a:extLst>
          </p:cNvPr>
          <p:cNvSpPr/>
          <p:nvPr/>
        </p:nvSpPr>
        <p:spPr>
          <a:xfrm>
            <a:off x="6948264" y="1677697"/>
            <a:ext cx="1983788" cy="671184"/>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3600" dirty="0">
                <a:cs typeface="Akhbar MT" pitchFamily="2" charset="-78"/>
              </a:rPr>
              <a:t>التفصيل:</a:t>
            </a:r>
            <a:endParaRPr lang="fr-FR" sz="3600" dirty="0">
              <a:cs typeface="Akhbar MT" pitchFamily="2" charset="-78"/>
            </a:endParaRPr>
          </a:p>
        </p:txBody>
      </p:sp>
    </p:spTree>
    <p:extLst>
      <p:ext uri="{BB962C8B-B14F-4D97-AF65-F5344CB8AC3E}">
        <p14:creationId xmlns:p14="http://schemas.microsoft.com/office/powerpoint/2010/main" val="4220942119"/>
      </p:ext>
    </p:extLst>
  </p:cSld>
  <p:clrMapOvr>
    <a:masterClrMapping/>
  </p:clrMapOvr>
  <p:transition spd="slow">
    <p:cover dir="r"/>
    <p:sndAc>
      <p:stSnd>
        <p:snd r:embed="rId3"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DZ" dirty="0">
                <a:latin typeface="Sakkal Majalla" pitchFamily="2" charset="-78"/>
                <a:cs typeface="Sakkal Majalla" pitchFamily="2" charset="-78"/>
              </a:rPr>
              <a:t>د</a:t>
            </a:r>
            <a:r>
              <a:rPr lang="ar-SA" dirty="0">
                <a:latin typeface="Sakkal Majalla" pitchFamily="2" charset="-78"/>
                <a:cs typeface="Sakkal Majalla" pitchFamily="2" charset="-78"/>
              </a:rPr>
              <a:t>. فؤاد</a:t>
            </a:r>
            <a:r>
              <a:rPr lang="ar-DZ" dirty="0">
                <a:latin typeface="Sakkal Majalla" pitchFamily="2" charset="-78"/>
                <a:cs typeface="Sakkal Majalla" pitchFamily="2" charset="-78"/>
              </a:rPr>
              <a:t> العربي </a:t>
            </a:r>
            <a:r>
              <a:rPr lang="ar-SA" dirty="0">
                <a:latin typeface="Sakkal Majalla" pitchFamily="2" charset="-78"/>
                <a:cs typeface="Sakkal Majalla" pitchFamily="2" charset="-78"/>
              </a:rPr>
              <a:t>قدوري</a:t>
            </a:r>
            <a:br>
              <a:rPr lang="ar-SA" dirty="0">
                <a:latin typeface="Sakkal Majalla" pitchFamily="2" charset="-78"/>
                <a:cs typeface="Sakkal Majalla" pitchFamily="2" charset="-78"/>
              </a:rPr>
            </a:br>
            <a:r>
              <a:rPr lang="fr-FR" dirty="0" err="1">
                <a:latin typeface="Sakkal Majalla" pitchFamily="2" charset="-78"/>
                <a:cs typeface="Sakkal Majalla" pitchFamily="2" charset="-78"/>
              </a:rPr>
              <a:t>Dr.FOUAD</a:t>
            </a:r>
            <a:r>
              <a:rPr lang="fr-FR" dirty="0">
                <a:latin typeface="Sakkal Majalla" pitchFamily="2" charset="-78"/>
                <a:cs typeface="Sakkal Majalla" pitchFamily="2" charset="-78"/>
              </a:rPr>
              <a:t> LARBI GUEDDOURI.</a:t>
            </a:r>
            <a:endParaRPr lang="ar-SA" dirty="0">
              <a:latin typeface="Sakkal Majalla" pitchFamily="2" charset="-78"/>
              <a:cs typeface="Sakkal Majalla" pitchFamily="2" charset="-78"/>
            </a:endParaRPr>
          </a:p>
        </p:txBody>
      </p:sp>
      <p:sp>
        <p:nvSpPr>
          <p:cNvPr id="4" name="عنصر نائب للمحتوى 3"/>
          <p:cNvSpPr>
            <a:spLocks noGrp="1"/>
          </p:cNvSpPr>
          <p:nvPr>
            <p:ph sz="half" idx="2"/>
          </p:nvPr>
        </p:nvSpPr>
        <p:spPr>
          <a:xfrm>
            <a:off x="467544" y="2060848"/>
            <a:ext cx="4176464" cy="4238036"/>
          </a:xfrm>
        </p:spPr>
        <p:txBody>
          <a:bodyPr>
            <a:normAutofit fontScale="25000" lnSpcReduction="20000"/>
          </a:bodyPr>
          <a:lstStyle/>
          <a:p>
            <a:pPr algn="l" rtl="0"/>
            <a:r>
              <a:rPr lang="fr-FR" sz="8600" b="1" u="sng" dirty="0">
                <a:solidFill>
                  <a:srgbClr val="002060"/>
                </a:solidFill>
                <a:latin typeface="Sakkal Majalla" pitchFamily="2" charset="-78"/>
                <a:cs typeface="Sakkal Majalla" pitchFamily="2" charset="-78"/>
                <a:hlinkClick r:id="rId3"/>
              </a:rPr>
              <a:t>gueddouri.fouad@yahoo.com</a:t>
            </a:r>
            <a:r>
              <a:rPr lang="fr-FR" sz="6000" b="1" u="sng" dirty="0">
                <a:solidFill>
                  <a:srgbClr val="002060"/>
                </a:solidFill>
                <a:latin typeface="Sakkal Majalla" pitchFamily="2" charset="-78"/>
                <a:cs typeface="Sakkal Majalla" pitchFamily="2" charset="-78"/>
              </a:rPr>
              <a:t>.</a:t>
            </a:r>
          </a:p>
          <a:p>
            <a:pPr algn="l" rtl="0"/>
            <a:endParaRPr lang="fr-FR" sz="6000" b="1" dirty="0">
              <a:solidFill>
                <a:srgbClr val="002060"/>
              </a:solidFill>
              <a:latin typeface="Sakkal Majalla" pitchFamily="2" charset="-78"/>
              <a:cs typeface="Sakkal Majalla" pitchFamily="2" charset="-78"/>
            </a:endParaRPr>
          </a:p>
          <a:p>
            <a:pPr algn="l" rtl="0"/>
            <a:endParaRPr lang="ar-SA" sz="6000" b="1" dirty="0">
              <a:solidFill>
                <a:srgbClr val="002060"/>
              </a:solidFill>
              <a:latin typeface="Sakkal Majalla" pitchFamily="2" charset="-78"/>
              <a:cs typeface="Sakkal Majalla" pitchFamily="2" charset="-78"/>
            </a:endParaRPr>
          </a:p>
          <a:p>
            <a:pPr algn="l" rtl="0"/>
            <a:r>
              <a:rPr lang="fr-FR" sz="11200" b="1" dirty="0">
                <a:solidFill>
                  <a:srgbClr val="002060"/>
                </a:solidFill>
                <a:latin typeface="Sakkal Majalla" pitchFamily="2" charset="-78"/>
                <a:cs typeface="Sakkal Majalla" pitchFamily="2" charset="-78"/>
              </a:rPr>
              <a:t>gueddouri39037@gmail.com</a:t>
            </a:r>
          </a:p>
          <a:p>
            <a:pPr algn="l" rtl="0"/>
            <a:endParaRPr lang="fr-FR" sz="6000" b="1" dirty="0">
              <a:solidFill>
                <a:srgbClr val="002060"/>
              </a:solidFill>
              <a:latin typeface="Sakkal Majalla" pitchFamily="2" charset="-78"/>
              <a:cs typeface="Sakkal Majalla" pitchFamily="2" charset="-78"/>
            </a:endParaRPr>
          </a:p>
          <a:p>
            <a:pPr algn="l" rtl="0"/>
            <a:r>
              <a:rPr lang="fr-FR" sz="8800" b="1" dirty="0">
                <a:solidFill>
                  <a:srgbClr val="002060"/>
                </a:solidFill>
                <a:latin typeface="Sakkal Majalla" pitchFamily="2" charset="-78"/>
                <a:cs typeface="Sakkal Majalla" pitchFamily="2" charset="-78"/>
              </a:rPr>
              <a:t>Facebook   FOUAD LARBI GUEDDOURI</a:t>
            </a:r>
          </a:p>
          <a:p>
            <a:pPr algn="l" rtl="0"/>
            <a:endParaRPr lang="fr-FR" sz="6000" b="1" dirty="0">
              <a:solidFill>
                <a:srgbClr val="002060"/>
              </a:solidFill>
              <a:latin typeface="Sakkal Majalla" pitchFamily="2" charset="-78"/>
              <a:cs typeface="Sakkal Majalla" pitchFamily="2" charset="-78"/>
            </a:endParaRPr>
          </a:p>
          <a:p>
            <a:pPr algn="l" rtl="0"/>
            <a:endParaRPr lang="fr-FR" sz="6000" b="1" dirty="0">
              <a:solidFill>
                <a:srgbClr val="002060"/>
              </a:solidFill>
              <a:latin typeface="Sakkal Majalla" pitchFamily="2" charset="-78"/>
              <a:cs typeface="Sakkal Majalla" pitchFamily="2" charset="-78"/>
            </a:endParaRPr>
          </a:p>
          <a:p>
            <a:pPr algn="l" rtl="0"/>
            <a:r>
              <a:rPr lang="fr-FR" sz="9600" b="1" dirty="0">
                <a:solidFill>
                  <a:srgbClr val="002060"/>
                </a:solidFill>
                <a:latin typeface="Sakkal Majalla" pitchFamily="2" charset="-78"/>
                <a:cs typeface="Sakkal Majalla" pitchFamily="2" charset="-78"/>
              </a:rPr>
              <a:t>X</a:t>
            </a:r>
            <a:r>
              <a:rPr lang="ar-DZ" sz="9600" b="1" dirty="0">
                <a:solidFill>
                  <a:srgbClr val="002060"/>
                </a:solidFill>
                <a:latin typeface="Sakkal Majalla" pitchFamily="2" charset="-78"/>
                <a:cs typeface="Sakkal Majalla" pitchFamily="2" charset="-78"/>
              </a:rPr>
              <a:t>:</a:t>
            </a:r>
            <a:r>
              <a:rPr lang="fr-FR" sz="9600" b="1" dirty="0">
                <a:solidFill>
                  <a:srgbClr val="002060"/>
                </a:solidFill>
                <a:latin typeface="Sakkal Majalla" pitchFamily="2" charset="-78"/>
                <a:cs typeface="Sakkal Majalla" pitchFamily="2" charset="-78"/>
              </a:rPr>
              <a:t>  FOUAD LARBI GUEDDOURI</a:t>
            </a:r>
          </a:p>
          <a:p>
            <a:pPr algn="l" rtl="0"/>
            <a:endParaRPr lang="fr-FR" sz="6000" b="1" dirty="0">
              <a:solidFill>
                <a:srgbClr val="002060"/>
              </a:solidFill>
              <a:latin typeface="Sakkal Majalla" pitchFamily="2" charset="-78"/>
              <a:cs typeface="Sakkal Majalla" pitchFamily="2" charset="-78"/>
            </a:endParaRPr>
          </a:p>
          <a:p>
            <a:pPr algn="l" rtl="0"/>
            <a:endParaRPr lang="fr-FR" sz="6000" b="1" dirty="0">
              <a:solidFill>
                <a:srgbClr val="002060"/>
              </a:solidFill>
              <a:latin typeface="Sakkal Majalla" pitchFamily="2" charset="-78"/>
              <a:cs typeface="Sakkal Majalla" pitchFamily="2" charset="-78"/>
              <a:hlinkClick r:id="rId4"/>
            </a:endParaRPr>
          </a:p>
          <a:p>
            <a:pPr algn="l" rtl="0"/>
            <a:r>
              <a:rPr lang="fr-FR" sz="16000" b="1" dirty="0">
                <a:solidFill>
                  <a:srgbClr val="002060"/>
                </a:solidFill>
                <a:latin typeface="Sakkal Majalla" pitchFamily="2" charset="-78"/>
                <a:cs typeface="Sakkal Majalla" pitchFamily="2" charset="-78"/>
                <a:hlinkClick r:id="rId4"/>
              </a:rPr>
              <a:t>Tel</a:t>
            </a:r>
            <a:r>
              <a:rPr lang="ar-SA" sz="16000" b="1" dirty="0">
                <a:solidFill>
                  <a:srgbClr val="002060"/>
                </a:solidFill>
                <a:latin typeface="Sakkal Majalla" pitchFamily="2" charset="-78"/>
                <a:cs typeface="Sakkal Majalla" pitchFamily="2" charset="-78"/>
                <a:hlinkClick r:id="rId4"/>
              </a:rPr>
              <a:t>:</a:t>
            </a:r>
            <a:r>
              <a:rPr lang="fr-FR" sz="16000" b="1" dirty="0">
                <a:solidFill>
                  <a:srgbClr val="002060"/>
                </a:solidFill>
                <a:latin typeface="Sakkal Majalla" pitchFamily="2" charset="-78"/>
                <a:cs typeface="Sakkal Majalla" pitchFamily="2" charset="-78"/>
                <a:hlinkClick r:id="rId4"/>
              </a:rPr>
              <a:t>213780368408</a:t>
            </a:r>
            <a:endParaRPr lang="fr-FR" sz="16000" b="1" dirty="0">
              <a:solidFill>
                <a:srgbClr val="002060"/>
              </a:solidFill>
              <a:latin typeface="Sakkal Majalla" pitchFamily="2" charset="-78"/>
              <a:cs typeface="Sakkal Majalla" pitchFamily="2" charset="-78"/>
            </a:endParaRPr>
          </a:p>
          <a:p>
            <a:pPr algn="l" rtl="0"/>
            <a:endParaRPr lang="ar-SA" sz="1400" b="1" dirty="0"/>
          </a:p>
        </p:txBody>
      </p:sp>
      <p:sp>
        <p:nvSpPr>
          <p:cNvPr id="6" name="عنصر نائب للمحتوى 5"/>
          <p:cNvSpPr>
            <a:spLocks noGrp="1"/>
          </p:cNvSpPr>
          <p:nvPr>
            <p:ph sz="quarter" idx="4"/>
          </p:nvPr>
        </p:nvSpPr>
        <p:spPr>
          <a:xfrm>
            <a:off x="4645152" y="2204864"/>
            <a:ext cx="3419856" cy="3960440"/>
          </a:xfrm>
        </p:spPr>
        <p:txBody>
          <a:bodyPr>
            <a:normAutofit/>
          </a:bodyPr>
          <a:lstStyle/>
          <a:p>
            <a:r>
              <a:rPr lang="ar-SA" sz="2600" b="1" dirty="0">
                <a:latin typeface="Sakkal Majalla" pitchFamily="2" charset="-78"/>
                <a:cs typeface="Sakkal Majalla" pitchFamily="2" charset="-78"/>
              </a:rPr>
              <a:t>أستاذ مؤقت، جامعة الشهيد حمه لخضر الوادي. </a:t>
            </a:r>
            <a:r>
              <a:rPr lang="ar-DZ" sz="2600" b="1" dirty="0">
                <a:latin typeface="Sakkal Majalla" pitchFamily="2" charset="-78"/>
                <a:cs typeface="Sakkal Majalla" pitchFamily="2" charset="-78"/>
              </a:rPr>
              <a:t>                                      منذ2016 الى يومنا هذا</a:t>
            </a:r>
            <a:endParaRPr lang="fr-FR" sz="2600" b="1" dirty="0">
              <a:latin typeface="Sakkal Majalla" pitchFamily="2" charset="-78"/>
              <a:cs typeface="Sakkal Majalla" pitchFamily="2" charset="-78"/>
            </a:endParaRPr>
          </a:p>
          <a:p>
            <a:r>
              <a:rPr lang="ar-SA" b="1" dirty="0">
                <a:latin typeface="Sakkal Majalla" pitchFamily="2" charset="-78"/>
                <a:cs typeface="Sakkal Majalla" pitchFamily="2" charset="-78"/>
              </a:rPr>
              <a:t>-</a:t>
            </a:r>
            <a:r>
              <a:rPr lang="ar-SA" sz="2800" b="1" dirty="0">
                <a:latin typeface="Sakkal Majalla" pitchFamily="2" charset="-78"/>
                <a:cs typeface="Sakkal Majalla" pitchFamily="2" charset="-78"/>
              </a:rPr>
              <a:t>دكتور في القانون الخاص</a:t>
            </a:r>
            <a:r>
              <a:rPr lang="ar-DZ" sz="2800" b="1" dirty="0">
                <a:latin typeface="Sakkal Majalla" pitchFamily="2" charset="-78"/>
                <a:cs typeface="Sakkal Majalla" pitchFamily="2" charset="-78"/>
              </a:rPr>
              <a:t> </a:t>
            </a:r>
            <a:r>
              <a:rPr lang="fr-FR" sz="2800" b="1" dirty="0">
                <a:latin typeface="Sakkal Majalla" pitchFamily="2" charset="-78"/>
                <a:cs typeface="Sakkal Majalla" pitchFamily="2" charset="-78"/>
              </a:rPr>
              <a:t>.</a:t>
            </a:r>
          </a:p>
          <a:p>
            <a:r>
              <a:rPr lang="ar-DZ" sz="2800" b="1" dirty="0">
                <a:latin typeface="Sakkal Majalla" pitchFamily="2" charset="-78"/>
                <a:cs typeface="Sakkal Majalla" pitchFamily="2" charset="-78"/>
              </a:rPr>
              <a:t>متزوج واب لخمسة أطفال.</a:t>
            </a:r>
            <a:endParaRPr lang="ar-SA" sz="2800" b="1" dirty="0">
              <a:latin typeface="Sakkal Majalla" pitchFamily="2" charset="-78"/>
              <a:cs typeface="Sakkal Majalla" pitchFamily="2" charset="-78"/>
            </a:endParaRPr>
          </a:p>
          <a:p>
            <a:endParaRPr lang="ar-SA"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صورة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99" y="2276872"/>
            <a:ext cx="540568" cy="576064"/>
          </a:xfrm>
          <a:prstGeom prst="rect">
            <a:avLst/>
          </a:prstGeom>
        </p:spPr>
      </p:pic>
      <p:pic>
        <p:nvPicPr>
          <p:cNvPr id="8" name="صورة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69" y="4367656"/>
            <a:ext cx="540568" cy="717528"/>
          </a:xfrm>
          <a:prstGeom prst="rect">
            <a:avLst/>
          </a:prstGeom>
        </p:spPr>
      </p:pic>
      <p:pic>
        <p:nvPicPr>
          <p:cNvPr id="11" name="صورة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85" y="2852936"/>
            <a:ext cx="566737" cy="792088"/>
          </a:xfrm>
          <a:prstGeom prst="rect">
            <a:avLst/>
          </a:prstGeom>
        </p:spPr>
      </p:pic>
      <p:pic>
        <p:nvPicPr>
          <p:cNvPr id="12" name="صورة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38" y="3696798"/>
            <a:ext cx="653243" cy="670857"/>
          </a:xfrm>
          <a:prstGeom prst="rect">
            <a:avLst/>
          </a:prstGeom>
        </p:spPr>
      </p:pic>
      <p:pic>
        <p:nvPicPr>
          <p:cNvPr id="16" name="صورة 15"/>
          <p:cNvPicPr>
            <a:picLocks noChangeAspect="1"/>
          </p:cNvPicPr>
          <p:nvPr/>
        </p:nvPicPr>
        <p:blipFill>
          <a:blip>
            <a:extLst>
              <a:ext uri="{28A0092B-C50C-407E-A947-70E740481C1C}">
                <a14:useLocalDpi xmlns:a14="http://schemas.microsoft.com/office/drawing/2010/main" val="0"/>
              </a:ext>
            </a:extLst>
          </a:blip>
          <a:stretch>
            <a:fillRect/>
          </a:stretch>
        </p:blipFill>
        <p:spPr>
          <a:xfrm>
            <a:off x="19769" y="5229200"/>
            <a:ext cx="540566" cy="1069684"/>
          </a:xfrm>
          <a:prstGeom prst="rect">
            <a:avLst/>
          </a:prstGeom>
        </p:spPr>
      </p:pic>
      <p:pic>
        <p:nvPicPr>
          <p:cNvPr id="3074" name="Picture 2" descr="C:\Users\h soft\Desktop\images.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29280" y="5229200"/>
            <a:ext cx="495498" cy="9995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 soft\Desktop\Scientific research methodology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04248" y="4586548"/>
            <a:ext cx="1913632" cy="19136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h soft\Desktop\لوقو جامعة التكوين المتواصل.png">
            <a:extLst>
              <a:ext uri="{FF2B5EF4-FFF2-40B4-BE49-F238E27FC236}">
                <a16:creationId xmlns:a16="http://schemas.microsoft.com/office/drawing/2014/main" id="{C704A393-312D-C78C-2345-002F0790A97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9230" y="6279831"/>
            <a:ext cx="914400" cy="553595"/>
          </a:xfrm>
          <a:prstGeom prst="rect">
            <a:avLst/>
          </a:prstGeom>
          <a:noFill/>
          <a:extLst>
            <a:ext uri="{909E8E84-426E-40DD-AFC4-6F175D3DCCD1}">
              <a14:hiddenFill xmlns:a14="http://schemas.microsoft.com/office/drawing/2010/main">
                <a:solidFill>
                  <a:srgbClr val="FFFFFF"/>
                </a:solidFill>
              </a14:hiddenFill>
            </a:ext>
          </a:extLst>
        </p:spPr>
      </p:pic>
      <p:sp>
        <p:nvSpPr>
          <p:cNvPr id="10" name="مستطيل 14">
            <a:extLst>
              <a:ext uri="{FF2B5EF4-FFF2-40B4-BE49-F238E27FC236}">
                <a16:creationId xmlns:a16="http://schemas.microsoft.com/office/drawing/2014/main" id="{E5374B90-B22F-F1ED-1B66-8556C8610CED}"/>
              </a:ext>
            </a:extLst>
          </p:cNvPr>
          <p:cNvSpPr/>
          <p:nvPr/>
        </p:nvSpPr>
        <p:spPr>
          <a:xfrm>
            <a:off x="71990" y="6387352"/>
            <a:ext cx="3024337" cy="338554"/>
          </a:xfrm>
          <a:prstGeom prst="rect">
            <a:avLst/>
          </a:prstGeom>
        </p:spPr>
        <p:txBody>
          <a:bodyPr wrap="square">
            <a:spAutoFit/>
          </a:bodyPr>
          <a:lstStyle/>
          <a:p>
            <a:pPr algn="ctr"/>
            <a:r>
              <a:rPr lang="ar-DZ" sz="1600" b="1" dirty="0">
                <a:solidFill>
                  <a:srgbClr val="27425D"/>
                </a:solidFill>
                <a:latin typeface="ae_AlMothnna" panose="020B0803030604020204" pitchFamily="34" charset="-78"/>
                <a:cs typeface="ae_AlMothnna" panose="020B0803030604020204" pitchFamily="34" charset="-78"/>
              </a:rPr>
              <a:t>2024/11/26    </a:t>
            </a:r>
            <a:r>
              <a:rPr lang="ar-DZ" sz="1600" b="1" dirty="0" err="1">
                <a:solidFill>
                  <a:srgbClr val="27425D"/>
                </a:solidFill>
                <a:latin typeface="ae_AlMothnna" panose="020B0803030604020204" pitchFamily="34" charset="-78"/>
                <a:cs typeface="ae_AlMothnna" panose="020B0803030604020204" pitchFamily="34" charset="-78"/>
              </a:rPr>
              <a:t>د.فؤاد</a:t>
            </a:r>
            <a:r>
              <a:rPr lang="ar-DZ" sz="1600" b="1" dirty="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sp>
        <p:nvSpPr>
          <p:cNvPr id="13" name="مربع نص 1">
            <a:extLst>
              <a:ext uri="{FF2B5EF4-FFF2-40B4-BE49-F238E27FC236}">
                <a16:creationId xmlns:a16="http://schemas.microsoft.com/office/drawing/2014/main" id="{8557BCE5-1E74-77B9-732C-43E1F52D3C68}"/>
              </a:ext>
            </a:extLst>
          </p:cNvPr>
          <p:cNvSpPr txBox="1"/>
          <p:nvPr/>
        </p:nvSpPr>
        <p:spPr>
          <a:xfrm>
            <a:off x="4132391" y="6418129"/>
            <a:ext cx="3257549" cy="307777"/>
          </a:xfrm>
          <a:prstGeom prst="rect">
            <a:avLst/>
          </a:prstGeom>
          <a:noFill/>
        </p:spPr>
        <p:txBody>
          <a:bodyPr wrap="square" rtlCol="1">
            <a:spAutoFit/>
          </a:bodyPr>
          <a:lstStyle/>
          <a:p>
            <a:r>
              <a:rPr lang="ar-DZ" sz="1400" b="1" dirty="0">
                <a:solidFill>
                  <a:srgbClr val="26415E"/>
                </a:solidFill>
                <a:latin typeface="ae_AlMothnna" panose="020B0803030604020204" pitchFamily="34" charset="-78"/>
                <a:cs typeface="ae_AlMothnna" panose="020B0803030604020204" pitchFamily="34" charset="-78"/>
              </a:rPr>
              <a:t>جامعة التكوين المتواصل </a:t>
            </a:r>
            <a:r>
              <a:rPr lang="ar-DZ" sz="1400" b="1" dirty="0" err="1">
                <a:solidFill>
                  <a:srgbClr val="26415E"/>
                </a:solidFill>
                <a:latin typeface="ae_AlMothnna" panose="020B0803030604020204" pitchFamily="34" charset="-78"/>
                <a:cs typeface="ae_AlMothnna" panose="020B0803030604020204" pitchFamily="34" charset="-78"/>
              </a:rPr>
              <a:t>الوادي.ليسانس</a:t>
            </a:r>
            <a:r>
              <a:rPr lang="ar-DZ" sz="1400" b="1" dirty="0">
                <a:solidFill>
                  <a:srgbClr val="26415E"/>
                </a:solidFill>
                <a:latin typeface="ae_AlMothnna" panose="020B0803030604020204" pitchFamily="34" charset="-78"/>
                <a:cs typeface="ae_AlMothnna" panose="020B0803030604020204" pitchFamily="34" charset="-78"/>
              </a:rPr>
              <a:t> حقوق س1 </a:t>
            </a:r>
            <a:endParaRPr lang="ar-SY" sz="1400" b="1" dirty="0">
              <a:solidFill>
                <a:srgbClr val="26415E"/>
              </a:solidFill>
              <a:latin typeface="ae_AlMothnna" panose="020B0803030604020204" pitchFamily="34" charset="-78"/>
              <a:cs typeface="ae_AlMothnna" panose="020B0803030604020204" pitchFamily="34" charset="-78"/>
            </a:endParaRPr>
          </a:p>
        </p:txBody>
      </p:sp>
    </p:spTree>
    <p:extLst>
      <p:ext uri="{BB962C8B-B14F-4D97-AF65-F5344CB8AC3E}">
        <p14:creationId xmlns:p14="http://schemas.microsoft.com/office/powerpoint/2010/main" val="3040552279"/>
      </p:ext>
    </p:extLst>
  </p:cSld>
  <p:clrMapOvr>
    <a:masterClrMapping/>
  </p:clrMapOvr>
  <p:transition spd="slow">
    <p:cover dir="r"/>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circle(in)">
                                      <p:cBhvr>
                                        <p:cTn id="20" dur="20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arn(inVertical)">
                                      <p:cBhvr>
                                        <p:cTn id="28" dur="500"/>
                                        <p:tgtEl>
                                          <p:spTgt spid="4">
                                            <p:txEl>
                                              <p:pRg st="3" end="3"/>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arn(inVertical)">
                                      <p:cBhvr>
                                        <p:cTn id="31" dur="500"/>
                                        <p:tgtEl>
                                          <p:spTgt spid="4">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barn(inVertical)">
                                      <p:cBhvr>
                                        <p:cTn id="34" dur="500"/>
                                        <p:tgtEl>
                                          <p:spTgt spid="4">
                                            <p:txEl>
                                              <p:pRg st="8" end="8"/>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barn(inVertical)">
                                      <p:cBhvr>
                                        <p:cTn id="3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01B82-78B5-1461-D866-B6081D5912FF}"/>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52919060-511F-9F49-CA8A-5DFC6529EE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B6050E73-696D-C5D2-4B47-7A0B95B771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E884740A-F517-E83C-743A-5E8E55A4076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A8A3C2B1-DDC0-8B9E-534C-B34611D15FA0}"/>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 على نص المادة33 من قانون الاسرة الجزائري</a:t>
            </a:r>
          </a:p>
        </p:txBody>
      </p:sp>
      <p:graphicFrame>
        <p:nvGraphicFramePr>
          <p:cNvPr id="5" name="رسم تخطيطي 4">
            <a:extLst>
              <a:ext uri="{FF2B5EF4-FFF2-40B4-BE49-F238E27FC236}">
                <a16:creationId xmlns:a16="http://schemas.microsoft.com/office/drawing/2014/main" id="{9973B740-757F-DDF4-6015-9B5D6F3B6B69}"/>
              </a:ext>
            </a:extLst>
          </p:cNvPr>
          <p:cNvGraphicFramePr/>
          <p:nvPr>
            <p:extLst>
              <p:ext uri="{D42A27DB-BD31-4B8C-83A1-F6EECF244321}">
                <p14:modId xmlns:p14="http://schemas.microsoft.com/office/powerpoint/2010/main" val="2578005953"/>
              </p:ext>
            </p:extLst>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C4744574-2E5D-ADAA-8B2D-4D17CB1C79A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301207"/>
            <a:ext cx="962179" cy="96217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57A69592-5055-0F02-00D7-06990C805C58}"/>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F5C042F6-1EDF-E766-9B93-B185C91B3039}"/>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9F164EDB-E634-6339-15ED-7483851074AA}"/>
              </a:ext>
            </a:extLst>
          </p:cNvPr>
          <p:cNvPicPr>
            <a:picLocks noChangeAspect="1"/>
          </p:cNvPicPr>
          <p:nvPr/>
        </p:nvPicPr>
        <p:blipFill>
          <a:blip r:embed="rId15"/>
          <a:stretch>
            <a:fillRect/>
          </a:stretch>
        </p:blipFill>
        <p:spPr>
          <a:xfrm>
            <a:off x="-45602" y="6255391"/>
            <a:ext cx="3743268" cy="646232"/>
          </a:xfrm>
          <a:prstGeom prst="rect">
            <a:avLst/>
          </a:prstGeom>
        </p:spPr>
      </p:pic>
      <p:pic>
        <p:nvPicPr>
          <p:cNvPr id="8" name="Prent 7">
            <a:extLst>
              <a:ext uri="{FF2B5EF4-FFF2-40B4-BE49-F238E27FC236}">
                <a16:creationId xmlns:a16="http://schemas.microsoft.com/office/drawing/2014/main" id="{543451C3-6B39-C6EF-2BF9-DE4A8364CA79}"/>
              </a:ext>
            </a:extLst>
          </p:cNvPr>
          <p:cNvPicPr>
            <a:picLocks noChangeAspect="1"/>
          </p:cNvPicPr>
          <p:nvPr/>
        </p:nvPicPr>
        <p:blipFill>
          <a:blip r:embed="rId16"/>
          <a:stretch>
            <a:fillRect/>
          </a:stretch>
        </p:blipFill>
        <p:spPr>
          <a:xfrm>
            <a:off x="-45602" y="6263387"/>
            <a:ext cx="3743268" cy="646232"/>
          </a:xfrm>
          <a:prstGeom prst="rect">
            <a:avLst/>
          </a:prstGeom>
        </p:spPr>
      </p:pic>
      <p:sp>
        <p:nvSpPr>
          <p:cNvPr id="10" name="Spraakborrel: Ovaal 9">
            <a:extLst>
              <a:ext uri="{FF2B5EF4-FFF2-40B4-BE49-F238E27FC236}">
                <a16:creationId xmlns:a16="http://schemas.microsoft.com/office/drawing/2014/main" id="{518D0E49-2FCF-BC83-7998-CA8AA36D115D}"/>
              </a:ext>
            </a:extLst>
          </p:cNvPr>
          <p:cNvSpPr/>
          <p:nvPr/>
        </p:nvSpPr>
        <p:spPr>
          <a:xfrm>
            <a:off x="6948264" y="1677697"/>
            <a:ext cx="1983788" cy="671184"/>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3600" dirty="0">
                <a:cs typeface="Akhbar MT" pitchFamily="2" charset="-78"/>
              </a:rPr>
              <a:t>التفصيل:</a:t>
            </a:r>
            <a:endParaRPr lang="fr-FR" sz="3600" dirty="0">
              <a:cs typeface="Akhbar MT" pitchFamily="2" charset="-78"/>
            </a:endParaRPr>
          </a:p>
        </p:txBody>
      </p:sp>
    </p:spTree>
    <p:extLst>
      <p:ext uri="{BB962C8B-B14F-4D97-AF65-F5344CB8AC3E}">
        <p14:creationId xmlns:p14="http://schemas.microsoft.com/office/powerpoint/2010/main" val="385592761"/>
      </p:ext>
    </p:extLst>
  </p:cSld>
  <p:clrMapOvr>
    <a:masterClrMapping/>
  </p:clrMapOvr>
  <p:transition spd="slow">
    <p:cover dir="r"/>
    <p:sndAc>
      <p:stSnd>
        <p:snd r:embed="rId3" name="camera.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8420D-BD76-0084-A6AA-4AFDE05B483C}"/>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F66FACCB-BD8E-D50C-9B19-4CE4E8D8EF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7BDDB3C-0DCD-E42E-D30D-7BB8607416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55BD1D17-37AD-1C99-0938-CCE61073C3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07E3C5C8-BABA-6F52-A87D-7D8A07FA0831}"/>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 على نص المادة33 من قانون الاسرة الجزائري</a:t>
            </a:r>
          </a:p>
        </p:txBody>
      </p:sp>
      <p:graphicFrame>
        <p:nvGraphicFramePr>
          <p:cNvPr id="5" name="رسم تخطيطي 4">
            <a:extLst>
              <a:ext uri="{FF2B5EF4-FFF2-40B4-BE49-F238E27FC236}">
                <a16:creationId xmlns:a16="http://schemas.microsoft.com/office/drawing/2014/main" id="{8F8704E7-F377-9551-B574-5265DF19C80D}"/>
              </a:ext>
            </a:extLst>
          </p:cNvPr>
          <p:cNvGraphicFramePr/>
          <p:nvPr>
            <p:extLst>
              <p:ext uri="{D42A27DB-BD31-4B8C-83A1-F6EECF244321}">
                <p14:modId xmlns:p14="http://schemas.microsoft.com/office/powerpoint/2010/main" val="3498187893"/>
              </p:ext>
            </p:extLst>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C087E51B-6C86-A94B-9775-9AD37768FE6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301207"/>
            <a:ext cx="962179" cy="96217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E292A6D2-AED2-DBE1-9FAD-E79E09803F23}"/>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68588CC9-B3EC-4052-88B1-BA7868B04F7C}"/>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2D218E25-2B53-12FE-6305-8811198DA69B}"/>
              </a:ext>
            </a:extLst>
          </p:cNvPr>
          <p:cNvPicPr>
            <a:picLocks noChangeAspect="1"/>
          </p:cNvPicPr>
          <p:nvPr/>
        </p:nvPicPr>
        <p:blipFill>
          <a:blip r:embed="rId15"/>
          <a:stretch>
            <a:fillRect/>
          </a:stretch>
        </p:blipFill>
        <p:spPr>
          <a:xfrm>
            <a:off x="-45602" y="6255391"/>
            <a:ext cx="3743268" cy="646232"/>
          </a:xfrm>
          <a:prstGeom prst="rect">
            <a:avLst/>
          </a:prstGeom>
        </p:spPr>
      </p:pic>
      <p:pic>
        <p:nvPicPr>
          <p:cNvPr id="8" name="Prent 7">
            <a:extLst>
              <a:ext uri="{FF2B5EF4-FFF2-40B4-BE49-F238E27FC236}">
                <a16:creationId xmlns:a16="http://schemas.microsoft.com/office/drawing/2014/main" id="{DA56A910-D8BB-D1C0-9255-1FA2D92CC848}"/>
              </a:ext>
            </a:extLst>
          </p:cNvPr>
          <p:cNvPicPr>
            <a:picLocks noChangeAspect="1"/>
          </p:cNvPicPr>
          <p:nvPr/>
        </p:nvPicPr>
        <p:blipFill>
          <a:blip r:embed="rId16"/>
          <a:stretch>
            <a:fillRect/>
          </a:stretch>
        </p:blipFill>
        <p:spPr>
          <a:xfrm>
            <a:off x="-45602" y="6263387"/>
            <a:ext cx="3743268" cy="646232"/>
          </a:xfrm>
          <a:prstGeom prst="rect">
            <a:avLst/>
          </a:prstGeom>
        </p:spPr>
      </p:pic>
      <p:sp>
        <p:nvSpPr>
          <p:cNvPr id="10" name="Spraakborrel: Ovaal 9">
            <a:extLst>
              <a:ext uri="{FF2B5EF4-FFF2-40B4-BE49-F238E27FC236}">
                <a16:creationId xmlns:a16="http://schemas.microsoft.com/office/drawing/2014/main" id="{486FF296-9D05-6C89-D836-ED1F48E9943A}"/>
              </a:ext>
            </a:extLst>
          </p:cNvPr>
          <p:cNvSpPr/>
          <p:nvPr/>
        </p:nvSpPr>
        <p:spPr>
          <a:xfrm>
            <a:off x="6948264" y="1677697"/>
            <a:ext cx="1983788" cy="671184"/>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3600" dirty="0">
                <a:cs typeface="Akhbar MT" pitchFamily="2" charset="-78"/>
              </a:rPr>
              <a:t>التفصيل:</a:t>
            </a:r>
            <a:endParaRPr lang="fr-FR" sz="3600" dirty="0">
              <a:cs typeface="Akhbar MT" pitchFamily="2" charset="-78"/>
            </a:endParaRPr>
          </a:p>
        </p:txBody>
      </p:sp>
    </p:spTree>
    <p:extLst>
      <p:ext uri="{BB962C8B-B14F-4D97-AF65-F5344CB8AC3E}">
        <p14:creationId xmlns:p14="http://schemas.microsoft.com/office/powerpoint/2010/main" val="1419289245"/>
      </p:ext>
    </p:extLst>
  </p:cSld>
  <p:clrMapOvr>
    <a:masterClrMapping/>
  </p:clrMapOvr>
  <p:transition spd="slow">
    <p:cover dir="r"/>
    <p:sndAc>
      <p:stSnd>
        <p:snd r:embed="rId3" name="camera.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4DEA-4F96-5552-9D64-C02BF3D00611}"/>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BAF26058-E115-C5C4-DF3C-1C2A8F657E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2317DD9-3A47-F3E6-2B8A-6F99FD5DBC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BBA96EC1-17BB-1745-47E9-439B7B8F75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55218D91-45F5-DCC3-87EB-AE4D66DFF20E}"/>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 على نص المادة33 من قانون الاسرة الجزائري</a:t>
            </a:r>
          </a:p>
        </p:txBody>
      </p:sp>
      <p:graphicFrame>
        <p:nvGraphicFramePr>
          <p:cNvPr id="5" name="رسم تخطيطي 4">
            <a:extLst>
              <a:ext uri="{FF2B5EF4-FFF2-40B4-BE49-F238E27FC236}">
                <a16:creationId xmlns:a16="http://schemas.microsoft.com/office/drawing/2014/main" id="{E515DA84-4445-8C6B-7FB4-376C918D01F0}"/>
              </a:ext>
            </a:extLst>
          </p:cNvPr>
          <p:cNvGraphicFramePr/>
          <p:nvPr>
            <p:extLst>
              <p:ext uri="{D42A27DB-BD31-4B8C-83A1-F6EECF244321}">
                <p14:modId xmlns:p14="http://schemas.microsoft.com/office/powerpoint/2010/main" val="3841829702"/>
              </p:ext>
            </p:extLst>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3564F190-B42B-013A-AD0F-62D3F1B76D2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301207"/>
            <a:ext cx="962179" cy="96217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67E56883-024E-86AC-E753-C7FDE1846EDC}"/>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1782DF06-3CCD-C12F-65CD-58B3A3F7EC67}"/>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6C77EEE2-E349-84CA-54A9-048D5AD5ADDE}"/>
              </a:ext>
            </a:extLst>
          </p:cNvPr>
          <p:cNvPicPr>
            <a:picLocks noChangeAspect="1"/>
          </p:cNvPicPr>
          <p:nvPr/>
        </p:nvPicPr>
        <p:blipFill>
          <a:blip r:embed="rId15"/>
          <a:stretch>
            <a:fillRect/>
          </a:stretch>
        </p:blipFill>
        <p:spPr>
          <a:xfrm>
            <a:off x="-45602" y="6255391"/>
            <a:ext cx="3743268" cy="646232"/>
          </a:xfrm>
          <a:prstGeom prst="rect">
            <a:avLst/>
          </a:prstGeom>
        </p:spPr>
      </p:pic>
      <p:pic>
        <p:nvPicPr>
          <p:cNvPr id="8" name="Prent 7">
            <a:extLst>
              <a:ext uri="{FF2B5EF4-FFF2-40B4-BE49-F238E27FC236}">
                <a16:creationId xmlns:a16="http://schemas.microsoft.com/office/drawing/2014/main" id="{C793594B-152E-3F48-2029-51D2188C6343}"/>
              </a:ext>
            </a:extLst>
          </p:cNvPr>
          <p:cNvPicPr>
            <a:picLocks noChangeAspect="1"/>
          </p:cNvPicPr>
          <p:nvPr/>
        </p:nvPicPr>
        <p:blipFill>
          <a:blip r:embed="rId16"/>
          <a:stretch>
            <a:fillRect/>
          </a:stretch>
        </p:blipFill>
        <p:spPr>
          <a:xfrm>
            <a:off x="-45602" y="6263387"/>
            <a:ext cx="3743268" cy="646232"/>
          </a:xfrm>
          <a:prstGeom prst="rect">
            <a:avLst/>
          </a:prstGeom>
        </p:spPr>
      </p:pic>
      <p:sp>
        <p:nvSpPr>
          <p:cNvPr id="10" name="Spraakborrel: Ovaal 9">
            <a:extLst>
              <a:ext uri="{FF2B5EF4-FFF2-40B4-BE49-F238E27FC236}">
                <a16:creationId xmlns:a16="http://schemas.microsoft.com/office/drawing/2014/main" id="{2BE31E3D-BF5F-B4D7-BDA9-A52725B86376}"/>
              </a:ext>
            </a:extLst>
          </p:cNvPr>
          <p:cNvSpPr/>
          <p:nvPr/>
        </p:nvSpPr>
        <p:spPr>
          <a:xfrm>
            <a:off x="6948264" y="1677697"/>
            <a:ext cx="1983788" cy="671184"/>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3600" dirty="0">
                <a:cs typeface="Akhbar MT" pitchFamily="2" charset="-78"/>
              </a:rPr>
              <a:t>التفصيل:</a:t>
            </a:r>
            <a:endParaRPr lang="fr-FR" sz="3600" dirty="0">
              <a:cs typeface="Akhbar MT" pitchFamily="2" charset="-78"/>
            </a:endParaRPr>
          </a:p>
        </p:txBody>
      </p:sp>
    </p:spTree>
    <p:extLst>
      <p:ext uri="{BB962C8B-B14F-4D97-AF65-F5344CB8AC3E}">
        <p14:creationId xmlns:p14="http://schemas.microsoft.com/office/powerpoint/2010/main" val="3498027088"/>
      </p:ext>
    </p:extLst>
  </p:cSld>
  <p:clrMapOvr>
    <a:masterClrMapping/>
  </p:clrMapOvr>
  <p:transition spd="slow">
    <p:cover dir="r"/>
    <p:sndAc>
      <p:stSnd>
        <p:snd r:embed="rId3" name="camera.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2B1D5-B74D-4AF4-DCC0-4A1BFD3F48D4}"/>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580A1FEE-F190-5CF0-BCD8-4CB9D703FA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3EB719EF-F0EC-385C-C1D3-6C1767BAA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19D2D023-EB2B-6935-57CD-2D1A3D1521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57FD30FA-9770-2DBF-D998-A59865869FC9}"/>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 على نص المادة33 من قانون الاسرة الجزائري</a:t>
            </a:r>
          </a:p>
        </p:txBody>
      </p:sp>
      <p:graphicFrame>
        <p:nvGraphicFramePr>
          <p:cNvPr id="5" name="رسم تخطيطي 4">
            <a:extLst>
              <a:ext uri="{FF2B5EF4-FFF2-40B4-BE49-F238E27FC236}">
                <a16:creationId xmlns:a16="http://schemas.microsoft.com/office/drawing/2014/main" id="{C3D0DB44-6B05-BBB4-9F7B-CADA2A304425}"/>
              </a:ext>
            </a:extLst>
          </p:cNvPr>
          <p:cNvGraphicFramePr/>
          <p:nvPr>
            <p:extLst>
              <p:ext uri="{D42A27DB-BD31-4B8C-83A1-F6EECF244321}">
                <p14:modId xmlns:p14="http://schemas.microsoft.com/office/powerpoint/2010/main" val="3079884499"/>
              </p:ext>
            </p:extLst>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BE42C062-8062-6FB7-94ED-768D77AFF38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301207"/>
            <a:ext cx="962179" cy="96217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FD8CCEB8-C884-F183-D401-1B577E04687A}"/>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B6309351-B540-2141-B370-4151A02F41BF}"/>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1CAF71DE-1E56-6509-445A-DD6C81193A61}"/>
              </a:ext>
            </a:extLst>
          </p:cNvPr>
          <p:cNvPicPr>
            <a:picLocks noChangeAspect="1"/>
          </p:cNvPicPr>
          <p:nvPr/>
        </p:nvPicPr>
        <p:blipFill>
          <a:blip r:embed="rId15"/>
          <a:stretch>
            <a:fillRect/>
          </a:stretch>
        </p:blipFill>
        <p:spPr>
          <a:xfrm>
            <a:off x="-45602" y="6255391"/>
            <a:ext cx="3743268" cy="646232"/>
          </a:xfrm>
          <a:prstGeom prst="rect">
            <a:avLst/>
          </a:prstGeom>
        </p:spPr>
      </p:pic>
      <p:pic>
        <p:nvPicPr>
          <p:cNvPr id="8" name="Prent 7">
            <a:extLst>
              <a:ext uri="{FF2B5EF4-FFF2-40B4-BE49-F238E27FC236}">
                <a16:creationId xmlns:a16="http://schemas.microsoft.com/office/drawing/2014/main" id="{061C2E18-37E9-6F86-AE82-3B62AF21E66F}"/>
              </a:ext>
            </a:extLst>
          </p:cNvPr>
          <p:cNvPicPr>
            <a:picLocks noChangeAspect="1"/>
          </p:cNvPicPr>
          <p:nvPr/>
        </p:nvPicPr>
        <p:blipFill>
          <a:blip r:embed="rId16"/>
          <a:stretch>
            <a:fillRect/>
          </a:stretch>
        </p:blipFill>
        <p:spPr>
          <a:xfrm>
            <a:off x="-45602" y="6263387"/>
            <a:ext cx="3743268" cy="646232"/>
          </a:xfrm>
          <a:prstGeom prst="rect">
            <a:avLst/>
          </a:prstGeom>
        </p:spPr>
      </p:pic>
      <p:sp>
        <p:nvSpPr>
          <p:cNvPr id="10" name="Spraakborrel: Ovaal 9">
            <a:extLst>
              <a:ext uri="{FF2B5EF4-FFF2-40B4-BE49-F238E27FC236}">
                <a16:creationId xmlns:a16="http://schemas.microsoft.com/office/drawing/2014/main" id="{D103FEC3-E69D-3A28-1D9B-07F749B8A52D}"/>
              </a:ext>
            </a:extLst>
          </p:cNvPr>
          <p:cNvSpPr/>
          <p:nvPr/>
        </p:nvSpPr>
        <p:spPr>
          <a:xfrm>
            <a:off x="6948264" y="1677697"/>
            <a:ext cx="1983788" cy="671184"/>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3600" dirty="0">
                <a:cs typeface="Akhbar MT" pitchFamily="2" charset="-78"/>
              </a:rPr>
              <a:t>التفصيل:</a:t>
            </a:r>
            <a:endParaRPr lang="fr-FR" sz="3600" dirty="0">
              <a:cs typeface="Akhbar MT" pitchFamily="2" charset="-78"/>
            </a:endParaRPr>
          </a:p>
        </p:txBody>
      </p:sp>
    </p:spTree>
    <p:extLst>
      <p:ext uri="{BB962C8B-B14F-4D97-AF65-F5344CB8AC3E}">
        <p14:creationId xmlns:p14="http://schemas.microsoft.com/office/powerpoint/2010/main" val="1892108854"/>
      </p:ext>
    </p:extLst>
  </p:cSld>
  <p:clrMapOvr>
    <a:masterClrMapping/>
  </p:clrMapOvr>
  <p:transition spd="slow">
    <p:cover dir="r"/>
    <p:sndAc>
      <p:stSnd>
        <p:snd r:embed="rId3" name="camera.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9C4DD-7324-A7F7-3E43-275DB3772FAE}"/>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CE831673-791F-9CD3-0F3F-6A503DE8BC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E8A3784-7229-3D9E-78DB-5A8AF60BB5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9CE4E1A1-2300-C95C-CC33-E11788763D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3D1C3022-47AB-A6AD-2F16-BBD47D969F25}"/>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 على نص المادة33 من قانون الاسرة الجزائري</a:t>
            </a:r>
          </a:p>
        </p:txBody>
      </p:sp>
      <p:graphicFrame>
        <p:nvGraphicFramePr>
          <p:cNvPr id="5" name="رسم تخطيطي 4">
            <a:extLst>
              <a:ext uri="{FF2B5EF4-FFF2-40B4-BE49-F238E27FC236}">
                <a16:creationId xmlns:a16="http://schemas.microsoft.com/office/drawing/2014/main" id="{616B7349-26AC-86F4-045C-EE255D0C957D}"/>
              </a:ext>
            </a:extLst>
          </p:cNvPr>
          <p:cNvGraphicFramePr/>
          <p:nvPr>
            <p:extLst>
              <p:ext uri="{D42A27DB-BD31-4B8C-83A1-F6EECF244321}">
                <p14:modId xmlns:p14="http://schemas.microsoft.com/office/powerpoint/2010/main" val="1341699643"/>
              </p:ext>
            </p:extLst>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9F1902E3-CFD3-3B46-674B-9F9F663AFBE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301207"/>
            <a:ext cx="962179" cy="96217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59734F61-3518-FEF2-2381-BC21696D7297}"/>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9A390E55-5F14-2F77-0BE8-880E3964B56E}"/>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AD4F9EEC-5D84-D87E-876A-1984DA29E5F2}"/>
              </a:ext>
            </a:extLst>
          </p:cNvPr>
          <p:cNvPicPr>
            <a:picLocks noChangeAspect="1"/>
          </p:cNvPicPr>
          <p:nvPr/>
        </p:nvPicPr>
        <p:blipFill>
          <a:blip r:embed="rId15"/>
          <a:stretch>
            <a:fillRect/>
          </a:stretch>
        </p:blipFill>
        <p:spPr>
          <a:xfrm>
            <a:off x="-45602" y="6255391"/>
            <a:ext cx="3743268" cy="646232"/>
          </a:xfrm>
          <a:prstGeom prst="rect">
            <a:avLst/>
          </a:prstGeom>
        </p:spPr>
      </p:pic>
      <p:pic>
        <p:nvPicPr>
          <p:cNvPr id="8" name="Prent 7">
            <a:extLst>
              <a:ext uri="{FF2B5EF4-FFF2-40B4-BE49-F238E27FC236}">
                <a16:creationId xmlns:a16="http://schemas.microsoft.com/office/drawing/2014/main" id="{C5906AC8-C2D2-E57C-921D-BF0B5AFF712A}"/>
              </a:ext>
            </a:extLst>
          </p:cNvPr>
          <p:cNvPicPr>
            <a:picLocks noChangeAspect="1"/>
          </p:cNvPicPr>
          <p:nvPr/>
        </p:nvPicPr>
        <p:blipFill>
          <a:blip r:embed="rId16"/>
          <a:stretch>
            <a:fillRect/>
          </a:stretch>
        </p:blipFill>
        <p:spPr>
          <a:xfrm>
            <a:off x="-45602" y="6263387"/>
            <a:ext cx="3743268" cy="646232"/>
          </a:xfrm>
          <a:prstGeom prst="rect">
            <a:avLst/>
          </a:prstGeom>
        </p:spPr>
      </p:pic>
      <p:sp>
        <p:nvSpPr>
          <p:cNvPr id="10" name="Spraakborrel: Ovaal 9">
            <a:extLst>
              <a:ext uri="{FF2B5EF4-FFF2-40B4-BE49-F238E27FC236}">
                <a16:creationId xmlns:a16="http://schemas.microsoft.com/office/drawing/2014/main" id="{4B0EC6C1-54C4-7C0F-00D2-9F244A776261}"/>
              </a:ext>
            </a:extLst>
          </p:cNvPr>
          <p:cNvSpPr/>
          <p:nvPr/>
        </p:nvSpPr>
        <p:spPr>
          <a:xfrm>
            <a:off x="6948264" y="1677697"/>
            <a:ext cx="1983788" cy="671184"/>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3600" dirty="0">
                <a:cs typeface="Akhbar MT" pitchFamily="2" charset="-78"/>
              </a:rPr>
              <a:t>الخاتمة</a:t>
            </a:r>
            <a:endParaRPr lang="fr-FR" sz="3600" dirty="0">
              <a:cs typeface="Akhbar MT" pitchFamily="2" charset="-78"/>
            </a:endParaRPr>
          </a:p>
        </p:txBody>
      </p:sp>
    </p:spTree>
    <p:extLst>
      <p:ext uri="{BB962C8B-B14F-4D97-AF65-F5344CB8AC3E}">
        <p14:creationId xmlns:p14="http://schemas.microsoft.com/office/powerpoint/2010/main" val="1705296986"/>
      </p:ext>
    </p:extLst>
  </p:cSld>
  <p:clrMapOvr>
    <a:masterClrMapping/>
  </p:clrMapOvr>
  <p:transition spd="slow">
    <p:cover dir="r"/>
    <p:sndAc>
      <p:stSnd>
        <p:snd r:embed="rId3" name="camera.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0F9D4-52D2-C0E3-1473-380924302AB2}"/>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3F8614F2-950F-5BBE-1BA0-BA9C5FD402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8A405E6-25C5-05AB-2E18-36E9D16834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C494FCF4-C8E7-0AB5-39B7-1551188D21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EC637620-77E9-D0D1-6B3C-5D922FDF0B77}"/>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 على نص المادة33 من قانون الاسرة الجزائري</a:t>
            </a:r>
          </a:p>
        </p:txBody>
      </p:sp>
      <p:graphicFrame>
        <p:nvGraphicFramePr>
          <p:cNvPr id="5" name="رسم تخطيطي 4">
            <a:extLst>
              <a:ext uri="{FF2B5EF4-FFF2-40B4-BE49-F238E27FC236}">
                <a16:creationId xmlns:a16="http://schemas.microsoft.com/office/drawing/2014/main" id="{D97F00CA-793F-2D48-5D7E-6A47EBF16938}"/>
              </a:ext>
            </a:extLst>
          </p:cNvPr>
          <p:cNvGraphicFramePr/>
          <p:nvPr>
            <p:extLst>
              <p:ext uri="{D42A27DB-BD31-4B8C-83A1-F6EECF244321}">
                <p14:modId xmlns:p14="http://schemas.microsoft.com/office/powerpoint/2010/main" val="3941960264"/>
              </p:ext>
            </p:extLst>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33DECE91-70F7-1F9C-C91B-A2BC087385C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301207"/>
            <a:ext cx="962179" cy="96217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1D30267A-B1E9-0C51-A25D-3AAB58709334}"/>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6159B003-F668-7241-8914-B2C25C78F6A2}"/>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92683514-1B1E-AA3E-5BB9-FDD8AF4F5AF1}"/>
              </a:ext>
            </a:extLst>
          </p:cNvPr>
          <p:cNvPicPr>
            <a:picLocks noChangeAspect="1"/>
          </p:cNvPicPr>
          <p:nvPr/>
        </p:nvPicPr>
        <p:blipFill>
          <a:blip r:embed="rId15"/>
          <a:stretch>
            <a:fillRect/>
          </a:stretch>
        </p:blipFill>
        <p:spPr>
          <a:xfrm>
            <a:off x="-45602" y="6255391"/>
            <a:ext cx="3743268" cy="646232"/>
          </a:xfrm>
          <a:prstGeom prst="rect">
            <a:avLst/>
          </a:prstGeom>
        </p:spPr>
      </p:pic>
      <p:pic>
        <p:nvPicPr>
          <p:cNvPr id="8" name="Prent 7">
            <a:extLst>
              <a:ext uri="{FF2B5EF4-FFF2-40B4-BE49-F238E27FC236}">
                <a16:creationId xmlns:a16="http://schemas.microsoft.com/office/drawing/2014/main" id="{533777D0-B92A-9C7A-5614-E8FCB4EF1DFF}"/>
              </a:ext>
            </a:extLst>
          </p:cNvPr>
          <p:cNvPicPr>
            <a:picLocks noChangeAspect="1"/>
          </p:cNvPicPr>
          <p:nvPr/>
        </p:nvPicPr>
        <p:blipFill>
          <a:blip r:embed="rId16"/>
          <a:stretch>
            <a:fillRect/>
          </a:stretch>
        </p:blipFill>
        <p:spPr>
          <a:xfrm>
            <a:off x="-45602" y="6263387"/>
            <a:ext cx="3743268" cy="646232"/>
          </a:xfrm>
          <a:prstGeom prst="rect">
            <a:avLst/>
          </a:prstGeom>
        </p:spPr>
      </p:pic>
      <p:sp>
        <p:nvSpPr>
          <p:cNvPr id="10" name="Spraakborrel: Ovaal 9">
            <a:extLst>
              <a:ext uri="{FF2B5EF4-FFF2-40B4-BE49-F238E27FC236}">
                <a16:creationId xmlns:a16="http://schemas.microsoft.com/office/drawing/2014/main" id="{C706F658-5684-A255-F826-B25292F9A574}"/>
              </a:ext>
            </a:extLst>
          </p:cNvPr>
          <p:cNvSpPr/>
          <p:nvPr/>
        </p:nvSpPr>
        <p:spPr>
          <a:xfrm>
            <a:off x="6948264" y="1677697"/>
            <a:ext cx="1983788" cy="671184"/>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3600" dirty="0">
                <a:cs typeface="Akhbar MT" pitchFamily="2" charset="-78"/>
              </a:rPr>
              <a:t>الخاتمة</a:t>
            </a:r>
            <a:endParaRPr lang="fr-FR" sz="3600" dirty="0">
              <a:cs typeface="Akhbar MT" pitchFamily="2" charset="-78"/>
            </a:endParaRPr>
          </a:p>
        </p:txBody>
      </p:sp>
    </p:spTree>
    <p:extLst>
      <p:ext uri="{BB962C8B-B14F-4D97-AF65-F5344CB8AC3E}">
        <p14:creationId xmlns:p14="http://schemas.microsoft.com/office/powerpoint/2010/main" val="257866956"/>
      </p:ext>
    </p:extLst>
  </p:cSld>
  <p:clrMapOvr>
    <a:masterClrMapping/>
  </p:clrMapOvr>
  <p:transition spd="slow">
    <p:cover dir="r"/>
    <p:sndAc>
      <p:stSnd>
        <p:snd r:embed="rId3" name="camera.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a:t> </a:t>
            </a:r>
            <a:endParaRPr lang="ar-SA" dirty="0"/>
          </a:p>
        </p:txBody>
      </p:sp>
      <p:cxnSp>
        <p:nvCxnSpPr>
          <p:cNvPr id="9" name="Straight Connector 3">
            <a:extLst>
              <a:ext uri="{FF2B5EF4-FFF2-40B4-BE49-F238E27FC236}">
                <a16:creationId xmlns:a16="http://schemas.microsoft.com/office/drawing/2014/main" id="{5A6FAE3C-AFAF-4623-99C9-4542111255F5}"/>
              </a:ext>
            </a:extLst>
          </p:cNvPr>
          <p:cNvCxnSpPr>
            <a:cxnSpLocks/>
          </p:cNvCxnSpPr>
          <p:nvPr/>
        </p:nvCxnSpPr>
        <p:spPr>
          <a:xfrm flipH="1">
            <a:off x="-1" y="6304405"/>
            <a:ext cx="9144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id="{227A7C1C-5634-4DBA-A99E-983B7174271C}"/>
              </a:ext>
            </a:extLst>
          </p:cNvPr>
          <p:cNvSpPr txBox="1"/>
          <p:nvPr/>
        </p:nvSpPr>
        <p:spPr>
          <a:xfrm>
            <a:off x="5440682" y="6431587"/>
            <a:ext cx="3257549" cy="307777"/>
          </a:xfrm>
          <a:prstGeom prst="rect">
            <a:avLst/>
          </a:prstGeom>
          <a:noFill/>
        </p:spPr>
        <p:txBody>
          <a:bodyPr wrap="square" rtlCol="1">
            <a:spAutoFit/>
          </a:bodyPr>
          <a:lstStyle/>
          <a:p>
            <a:r>
              <a:rPr lang="ar-DZ" sz="1400" b="1" dirty="0">
                <a:solidFill>
                  <a:srgbClr val="26415E"/>
                </a:solidFill>
                <a:latin typeface="ae_AlMothnna" panose="020B0803030604020204" pitchFamily="34" charset="-78"/>
                <a:cs typeface="ae_AlMothnna" panose="020B0803030604020204" pitchFamily="34" charset="-78"/>
              </a:rPr>
              <a:t>جامعة التكوين المتواصل </a:t>
            </a:r>
            <a:r>
              <a:rPr lang="ar-DZ" sz="1400" b="1" dirty="0" err="1">
                <a:solidFill>
                  <a:srgbClr val="26415E"/>
                </a:solidFill>
                <a:latin typeface="ae_AlMothnna" panose="020B0803030604020204" pitchFamily="34" charset="-78"/>
                <a:cs typeface="ae_AlMothnna" panose="020B0803030604020204" pitchFamily="34" charset="-78"/>
              </a:rPr>
              <a:t>الوادي.ليسانس</a:t>
            </a:r>
            <a:r>
              <a:rPr lang="ar-DZ" sz="1400" b="1" dirty="0">
                <a:solidFill>
                  <a:srgbClr val="26415E"/>
                </a:solidFill>
                <a:latin typeface="ae_AlMothnna" panose="020B0803030604020204" pitchFamily="34" charset="-78"/>
                <a:cs typeface="ae_AlMothnna" panose="020B0803030604020204" pitchFamily="34" charset="-78"/>
              </a:rPr>
              <a:t> حقوق س1 </a:t>
            </a:r>
            <a:endParaRPr lang="ar-SY" sz="1400"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id="{DA6F42DA-6320-4ACD-ACDE-C7A9664EC2C7}"/>
              </a:ext>
            </a:extLst>
          </p:cNvPr>
          <p:cNvSpPr/>
          <p:nvPr/>
        </p:nvSpPr>
        <p:spPr>
          <a:xfrm>
            <a:off x="181194" y="6416199"/>
            <a:ext cx="3786650" cy="338554"/>
          </a:xfrm>
          <a:prstGeom prst="rect">
            <a:avLst/>
          </a:prstGeom>
        </p:spPr>
        <p:txBody>
          <a:bodyPr wrap="square">
            <a:spAutoFit/>
          </a:bodyPr>
          <a:lstStyle/>
          <a:p>
            <a:pPr algn="ctr"/>
            <a:r>
              <a:rPr lang="ar-DZ" sz="1600" b="1" dirty="0">
                <a:solidFill>
                  <a:srgbClr val="27425D"/>
                </a:solidFill>
                <a:latin typeface="ae_AlMothnna" panose="020B0803030604020204" pitchFamily="34" charset="-78"/>
                <a:cs typeface="ae_AlMothnna" panose="020B0803030604020204" pitchFamily="34" charset="-78"/>
              </a:rPr>
              <a:t>012-11-2024              </a:t>
            </a:r>
            <a:r>
              <a:rPr lang="ar-DZ" sz="1600" b="1" dirty="0" err="1">
                <a:solidFill>
                  <a:srgbClr val="27425D"/>
                </a:solidFill>
                <a:latin typeface="ae_AlMothnna" panose="020B0803030604020204" pitchFamily="34" charset="-78"/>
                <a:cs typeface="ae_AlMothnna" panose="020B0803030604020204" pitchFamily="34" charset="-78"/>
              </a:rPr>
              <a:t>د.فؤاد</a:t>
            </a:r>
            <a:r>
              <a:rPr lang="ar-DZ" sz="1600" b="1" dirty="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6270" y="6304408"/>
            <a:ext cx="6858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3"/>
            <a:ext cx="1051322"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6397" y="61952"/>
            <a:ext cx="1279510"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987915" y="61952"/>
            <a:ext cx="45696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descr="C:\Users\h soft\Desktop\Scientific research methodology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2147" y="455062"/>
            <a:ext cx="1124744" cy="1124744"/>
          </a:xfrm>
          <a:prstGeom prst="rect">
            <a:avLst/>
          </a:prstGeom>
          <a:noFill/>
          <a:extLst>
            <a:ext uri="{909E8E84-426E-40DD-AFC4-6F175D3DCCD1}">
              <a14:hiddenFill xmlns:a14="http://schemas.microsoft.com/office/drawing/2010/main">
                <a:solidFill>
                  <a:srgbClr val="FFFFFF"/>
                </a:solidFill>
              </a14:hiddenFill>
            </a:ext>
          </a:extLst>
        </p:spPr>
      </p:pic>
      <p:sp>
        <p:nvSpPr>
          <p:cNvPr id="3" name="فقاعة التفكير: على شكل سحابة 2">
            <a:extLst>
              <a:ext uri="{FF2B5EF4-FFF2-40B4-BE49-F238E27FC236}">
                <a16:creationId xmlns:a16="http://schemas.microsoft.com/office/drawing/2014/main" id="{96F38B5F-008A-AEC0-60B9-1ED529D7402B}"/>
              </a:ext>
            </a:extLst>
          </p:cNvPr>
          <p:cNvSpPr/>
          <p:nvPr/>
        </p:nvSpPr>
        <p:spPr>
          <a:xfrm>
            <a:off x="323528" y="1844824"/>
            <a:ext cx="7128792" cy="352838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8000" dirty="0">
                <a:latin typeface="Sakkal Majalla" panose="02000000000000000000" pitchFamily="2" charset="-78"/>
                <a:cs typeface="Sakkal Majalla" panose="02000000000000000000" pitchFamily="2" charset="-78"/>
              </a:rPr>
              <a:t>انتهى</a:t>
            </a:r>
            <a:endParaRPr lang="fr-FR" sz="8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8493162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3465" y="332110"/>
            <a:ext cx="7024744" cy="1143000"/>
          </a:xfrm>
        </p:spPr>
        <p:txBody>
          <a:bodyPr>
            <a:noAutofit/>
          </a:bodyPr>
          <a:lstStyle/>
          <a:p>
            <a:pPr algn="ctr"/>
            <a:r>
              <a:rPr lang="ar-DZ" b="1" dirty="0">
                <a:latin typeface="Sakkal Majalla" pitchFamily="2" charset="-78"/>
                <a:cs typeface="Sakkal Majalla" pitchFamily="2" charset="-78"/>
              </a:rPr>
              <a:t>المراجع:</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10" name="مخطط انسيابي: قرص ممغنط 9"/>
          <p:cNvSpPr/>
          <p:nvPr/>
        </p:nvSpPr>
        <p:spPr>
          <a:xfrm>
            <a:off x="539552" y="1841128"/>
            <a:ext cx="7704856" cy="4248472"/>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DZ" sz="3600" b="0" i="0" dirty="0">
                <a:solidFill>
                  <a:srgbClr val="1D2125"/>
                </a:solidFill>
                <a:effectLst/>
                <a:latin typeface="Sakkal Majalla" panose="02000000000000000000" pitchFamily="2" charset="-78"/>
                <a:cs typeface="Sakkal Majalla" panose="02000000000000000000" pitchFamily="2" charset="-78"/>
              </a:rPr>
              <a:t>الأستاذ الدكتور: لحسين بن شيخ اث ملويا، حوليات القانون </a:t>
            </a:r>
          </a:p>
          <a:p>
            <a:pPr algn="ctr" rtl="1"/>
            <a:r>
              <a:rPr lang="ar-DZ" sz="3600" dirty="0">
                <a:solidFill>
                  <a:srgbClr val="1D2125"/>
                </a:solidFill>
                <a:latin typeface="Sakkal Majalla" panose="02000000000000000000" pitchFamily="2" charset="-78"/>
                <a:cs typeface="Sakkal Majalla" panose="02000000000000000000" pitchFamily="2" charset="-78"/>
              </a:rPr>
              <a:t>اعمال تطبيقية في القانون ,</a:t>
            </a:r>
          </a:p>
          <a:p>
            <a:pPr algn="ctr" rtl="1"/>
            <a:r>
              <a:rPr lang="ar-DZ" sz="3600" b="0" i="0" dirty="0">
                <a:solidFill>
                  <a:srgbClr val="1D2125"/>
                </a:solidFill>
                <a:effectLst/>
                <a:latin typeface="Sakkal Majalla" panose="02000000000000000000" pitchFamily="2" charset="-78"/>
                <a:cs typeface="Sakkal Majalla" panose="02000000000000000000" pitchFamily="2" charset="-78"/>
              </a:rPr>
              <a:t>لطلبة:</a:t>
            </a:r>
          </a:p>
          <a:p>
            <a:pPr algn="ctr" rtl="1"/>
            <a:r>
              <a:rPr lang="ar-DZ" sz="3600" dirty="0" err="1">
                <a:solidFill>
                  <a:srgbClr val="1D2125"/>
                </a:solidFill>
                <a:latin typeface="Sakkal Majalla" panose="02000000000000000000" pitchFamily="2" charset="-78"/>
                <a:cs typeface="Sakkal Majalla" panose="02000000000000000000" pitchFamily="2" charset="-78"/>
              </a:rPr>
              <a:t>ل,م,د</a:t>
            </a:r>
            <a:r>
              <a:rPr lang="ar-DZ" sz="3600" dirty="0">
                <a:solidFill>
                  <a:srgbClr val="1D2125"/>
                </a:solidFill>
                <a:latin typeface="Sakkal Majalla" panose="02000000000000000000" pitchFamily="2" charset="-78"/>
                <a:cs typeface="Sakkal Majalla" panose="02000000000000000000" pitchFamily="2" charset="-78"/>
              </a:rPr>
              <a:t>-ماستر-ليسانس-ماجستير</a:t>
            </a:r>
          </a:p>
          <a:p>
            <a:pPr algn="ctr" rtl="1"/>
            <a:r>
              <a:rPr lang="ar-DZ" sz="3600" b="0" i="0" dirty="0">
                <a:solidFill>
                  <a:srgbClr val="1D2125"/>
                </a:solidFill>
                <a:effectLst/>
                <a:latin typeface="Sakkal Majalla" panose="02000000000000000000" pitchFamily="2" charset="-78"/>
                <a:cs typeface="Sakkal Majalla" panose="02000000000000000000" pitchFamily="2" charset="-78"/>
              </a:rPr>
              <a:t>دكتورا</a:t>
            </a:r>
            <a:r>
              <a:rPr lang="ar-DZ" sz="3600" dirty="0">
                <a:solidFill>
                  <a:srgbClr val="1D2125"/>
                </a:solidFill>
                <a:latin typeface="Sakkal Majalla" panose="02000000000000000000" pitchFamily="2" charset="-78"/>
                <a:cs typeface="Sakkal Majalla" panose="02000000000000000000" pitchFamily="2" charset="-78"/>
              </a:rPr>
              <a:t>ه-المدرسة الوطنية </a:t>
            </a:r>
            <a:r>
              <a:rPr lang="ar-DZ" sz="3600" dirty="0" err="1">
                <a:solidFill>
                  <a:srgbClr val="1D2125"/>
                </a:solidFill>
                <a:latin typeface="Sakkal Majalla" panose="02000000000000000000" pitchFamily="2" charset="-78"/>
                <a:cs typeface="Sakkal Majalla" panose="02000000000000000000" pitchFamily="2" charset="-78"/>
              </a:rPr>
              <a:t>للادارة</a:t>
            </a:r>
            <a:endParaRPr lang="ar-DZ" sz="3600" b="0" i="0" dirty="0">
              <a:solidFill>
                <a:srgbClr val="1D2125"/>
              </a:solidFill>
              <a:effectLst/>
              <a:latin typeface="Sakkal Majalla" panose="02000000000000000000" pitchFamily="2" charset="-78"/>
              <a:cs typeface="Sakkal Majalla" panose="02000000000000000000" pitchFamily="2" charset="-78"/>
            </a:endParaRPr>
          </a:p>
          <a:p>
            <a:br>
              <a:rPr lang="ar-DZ" sz="2000" dirty="0"/>
            </a:br>
            <a:endParaRPr lang="ar-SA" sz="2000" dirty="0">
              <a:solidFill>
                <a:schemeClr val="tx1"/>
              </a:solidFill>
            </a:endParaRPr>
          </a:p>
        </p:txBody>
      </p:sp>
      <p:pic>
        <p:nvPicPr>
          <p:cNvPr id="4098" name="Picture 2" descr="C:\Users\h soft\Desktop\Scientific research methodology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8209" y="5831610"/>
            <a:ext cx="1026389" cy="102638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8B875084-62A2-5DA8-B653-A19EEFD28689}"/>
              </a:ext>
            </a:extLst>
          </p:cNvPr>
          <p:cNvPicPr>
            <a:picLocks noChangeAspect="1"/>
          </p:cNvPicPr>
          <p:nvPr/>
        </p:nvPicPr>
        <p:blipFill>
          <a:blip r:embed="rId7"/>
          <a:stretch>
            <a:fillRect/>
          </a:stretch>
        </p:blipFill>
        <p:spPr>
          <a:xfrm>
            <a:off x="4772721" y="6480015"/>
            <a:ext cx="3279932" cy="377985"/>
          </a:xfrm>
          <a:prstGeom prst="rect">
            <a:avLst/>
          </a:prstGeom>
        </p:spPr>
      </p:pic>
      <p:pic>
        <p:nvPicPr>
          <p:cNvPr id="5" name="صورة 4">
            <a:extLst>
              <a:ext uri="{FF2B5EF4-FFF2-40B4-BE49-F238E27FC236}">
                <a16:creationId xmlns:a16="http://schemas.microsoft.com/office/drawing/2014/main" id="{DA725E15-1CA4-8214-D70F-8B0515B931C4}"/>
              </a:ext>
            </a:extLst>
          </p:cNvPr>
          <p:cNvPicPr>
            <a:picLocks noChangeAspect="1"/>
          </p:cNvPicPr>
          <p:nvPr/>
        </p:nvPicPr>
        <p:blipFill>
          <a:blip r:embed="rId8"/>
          <a:stretch>
            <a:fillRect/>
          </a:stretch>
        </p:blipFill>
        <p:spPr>
          <a:xfrm>
            <a:off x="3914040" y="6202623"/>
            <a:ext cx="914479" cy="554784"/>
          </a:xfrm>
          <a:prstGeom prst="rect">
            <a:avLst/>
          </a:prstGeom>
        </p:spPr>
      </p:pic>
      <p:sp>
        <p:nvSpPr>
          <p:cNvPr id="7" name="مستطيل 6">
            <a:extLst>
              <a:ext uri="{FF2B5EF4-FFF2-40B4-BE49-F238E27FC236}">
                <a16:creationId xmlns:a16="http://schemas.microsoft.com/office/drawing/2014/main" id="{1F70A5FE-12E2-D3D4-0C49-9C55CE0F17EC}"/>
              </a:ext>
            </a:extLst>
          </p:cNvPr>
          <p:cNvSpPr/>
          <p:nvPr/>
        </p:nvSpPr>
        <p:spPr>
          <a:xfrm>
            <a:off x="0" y="6303216"/>
            <a:ext cx="3635896" cy="4541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ar-DZ" sz="2400" dirty="0">
                <a:solidFill>
                  <a:schemeClr val="tx1"/>
                </a:solidFill>
                <a:latin typeface="Sakkal Majalla" panose="02000000000000000000" pitchFamily="2" charset="-78"/>
                <a:cs typeface="Sakkal Majalla" panose="02000000000000000000" pitchFamily="2" charset="-78"/>
              </a:rPr>
              <a:t>   </a:t>
            </a:r>
            <a:r>
              <a:rPr lang="ar-DZ" sz="2400" dirty="0" err="1">
                <a:solidFill>
                  <a:schemeClr val="tx1"/>
                </a:solidFill>
                <a:latin typeface="Sakkal Majalla" panose="02000000000000000000" pitchFamily="2" charset="-78"/>
                <a:cs typeface="Sakkal Majalla" panose="02000000000000000000" pitchFamily="2" charset="-78"/>
              </a:rPr>
              <a:t>د,فؤاد</a:t>
            </a:r>
            <a:r>
              <a:rPr lang="ar-DZ" sz="2400" dirty="0">
                <a:solidFill>
                  <a:schemeClr val="tx1"/>
                </a:solidFill>
                <a:latin typeface="Sakkal Majalla" panose="02000000000000000000" pitchFamily="2" charset="-78"/>
                <a:cs typeface="Sakkal Majalla" panose="02000000000000000000" pitchFamily="2" charset="-78"/>
              </a:rPr>
              <a:t> العربي قدوري      2024/11/26 </a:t>
            </a:r>
            <a:endParaRPr lang="fr-FR" sz="2400" dirty="0">
              <a:solidFill>
                <a:schemeClr val="tx1"/>
              </a:solidFill>
              <a:latin typeface="Sakkal Majalla" panose="02000000000000000000" pitchFamily="2" charset="-78"/>
              <a:cs typeface="Sakkal Majalla" panose="02000000000000000000" pitchFamily="2" charset="-78"/>
            </a:endParaRPr>
          </a:p>
        </p:txBody>
      </p:sp>
      <mc:AlternateContent xmlns:mc="http://schemas.openxmlformats.org/markup-compatibility/2006" xmlns:pslz="http://schemas.microsoft.com/office/powerpoint/2016/slidezoom">
        <mc:Choice Requires="pslz">
          <p:graphicFrame>
            <p:nvGraphicFramePr>
              <p:cNvPr id="9" name="صورة الشريحة 8">
                <a:extLst>
                  <a:ext uri="{FF2B5EF4-FFF2-40B4-BE49-F238E27FC236}">
                    <a16:creationId xmlns:a16="http://schemas.microsoft.com/office/drawing/2014/main" id="{D93F7D8D-6F2C-15FE-959B-1DB6DCA369AC}"/>
                  </a:ext>
                </a:extLst>
              </p:cNvPr>
              <p:cNvGraphicFramePr>
                <a:graphicFrameLocks noChangeAspect="1"/>
              </p:cNvGraphicFramePr>
              <p:nvPr>
                <p:extLst>
                  <p:ext uri="{D42A27DB-BD31-4B8C-83A1-F6EECF244321}">
                    <p14:modId xmlns:p14="http://schemas.microsoft.com/office/powerpoint/2010/main" val="3229156649"/>
                  </p:ext>
                </p:extLst>
              </p:nvPr>
            </p:nvGraphicFramePr>
            <p:xfrm>
              <a:off x="9564329" y="5764776"/>
              <a:ext cx="2286000" cy="1714500"/>
            </p:xfrm>
            <a:graphic>
              <a:graphicData uri="http://schemas.microsoft.com/office/powerpoint/2016/slidezoom">
                <pslz:sldZm>
                  <pslz:sldZmObj sldId="316" cId="1755706207">
                    <pslz:zmPr id="{E83F1DDE-72C1-41CC-8881-332603487C86}" returnToParent="0" transitionDur="1000">
                      <p166:blipFill xmlns:p166="http://schemas.microsoft.com/office/powerpoint/2016/6/main">
                        <a:blip r:embed="rId9"/>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9" name="صورة الشريحة 8">
                <a:hlinkClick r:id="rId10" action="ppaction://hlinksldjump"/>
                <a:extLst>
                  <a:ext uri="{FF2B5EF4-FFF2-40B4-BE49-F238E27FC236}">
                    <a16:creationId xmlns:a16="http://schemas.microsoft.com/office/drawing/2014/main" id="{D93F7D8D-6F2C-15FE-959B-1DB6DCA369AC}"/>
                  </a:ext>
                </a:extLst>
              </p:cNvPr>
              <p:cNvPicPr>
                <a:picLocks noGrp="1" noRot="1" noChangeAspect="1" noMove="1" noResize="1" noEditPoints="1" noAdjustHandles="1" noChangeArrowheads="1" noChangeShapeType="1"/>
              </p:cNvPicPr>
              <p:nvPr/>
            </p:nvPicPr>
            <p:blipFill>
              <a:blip r:embed="rId11"/>
              <a:stretch>
                <a:fillRect/>
              </a:stretch>
            </p:blipFill>
            <p:spPr>
              <a:xfrm>
                <a:off x="9564329" y="5764776"/>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816366865"/>
      </p:ext>
    </p:extLst>
  </p:cSld>
  <p:clrMapOvr>
    <a:masterClrMapping/>
  </p:clrMapOvr>
  <p:transition spd="slow">
    <p:cover dir="r"/>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8CD13-3EEC-C7DE-05E6-FB24601AE772}"/>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488BC2B2-0A1B-6991-1C90-117565B40DB0}"/>
              </a:ext>
            </a:extLst>
          </p:cNvPr>
          <p:cNvSpPr>
            <a:spLocks noGrp="1"/>
          </p:cNvSpPr>
          <p:nvPr>
            <p:ph type="title"/>
          </p:nvPr>
        </p:nvSpPr>
        <p:spPr>
          <a:xfrm>
            <a:off x="1063465" y="332110"/>
            <a:ext cx="7024744" cy="1143000"/>
          </a:xfrm>
        </p:spPr>
        <p:txBody>
          <a:bodyPr>
            <a:noAutofit/>
          </a:bodyPr>
          <a:lstStyle/>
          <a:p>
            <a:pPr algn="ctr"/>
            <a:r>
              <a:rPr lang="ar-DZ" b="1" dirty="0">
                <a:latin typeface="Sakkal Majalla" pitchFamily="2" charset="-78"/>
                <a:cs typeface="Sakkal Majalla" pitchFamily="2" charset="-78"/>
              </a:rPr>
              <a:t>الأهداف التعليمية العامة :</a:t>
            </a:r>
          </a:p>
        </p:txBody>
      </p:sp>
      <p:pic>
        <p:nvPicPr>
          <p:cNvPr id="2050" name="Picture 2">
            <a:extLst>
              <a:ext uri="{FF2B5EF4-FFF2-40B4-BE49-F238E27FC236}">
                <a16:creationId xmlns:a16="http://schemas.microsoft.com/office/drawing/2014/main" id="{5799B118-B9B1-E34F-76F4-D2624DD6ED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854025E-67E4-5D20-B803-5AFC39AAC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9EC03C7A-FE90-C3A0-8CF5-D0CAAAC664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10" name="مخطط انسيابي: قرص ممغنط 9">
            <a:extLst>
              <a:ext uri="{FF2B5EF4-FFF2-40B4-BE49-F238E27FC236}">
                <a16:creationId xmlns:a16="http://schemas.microsoft.com/office/drawing/2014/main" id="{78154957-268C-107A-ECBE-4F2AB2B5E72C}"/>
              </a:ext>
            </a:extLst>
          </p:cNvPr>
          <p:cNvSpPr/>
          <p:nvPr/>
        </p:nvSpPr>
        <p:spPr>
          <a:xfrm>
            <a:off x="539552" y="1841128"/>
            <a:ext cx="7704856" cy="4248472"/>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DZ" sz="3600" b="0" i="0" dirty="0">
                <a:solidFill>
                  <a:srgbClr val="1D2125"/>
                </a:solidFill>
                <a:effectLst/>
                <a:latin typeface="Sakkal Majalla" panose="02000000000000000000" pitchFamily="2" charset="-78"/>
                <a:cs typeface="Sakkal Majalla" panose="02000000000000000000" pitchFamily="2" charset="-78"/>
              </a:rPr>
              <a:t>- </a:t>
            </a:r>
            <a:r>
              <a:rPr lang="ar-DZ" sz="3600" b="1" i="0" dirty="0">
                <a:solidFill>
                  <a:srgbClr val="3366FF"/>
                </a:solidFill>
                <a:effectLst/>
                <a:latin typeface="Sakkal Majalla" panose="02000000000000000000" pitchFamily="2" charset="-78"/>
                <a:cs typeface="Sakkal Majalla" panose="02000000000000000000" pitchFamily="2" charset="-78"/>
              </a:rPr>
              <a:t>اختيار موضوع البحث وصياغة عنوانه وكتابة مقدمته بعناصرها</a:t>
            </a:r>
            <a:r>
              <a:rPr lang="ar-DZ" sz="3600" b="0" i="0" dirty="0">
                <a:solidFill>
                  <a:srgbClr val="1D2125"/>
                </a:solidFill>
                <a:effectLst/>
                <a:latin typeface="Sakkal Majalla" panose="02000000000000000000" pitchFamily="2" charset="-78"/>
                <a:cs typeface="Sakkal Majalla" panose="02000000000000000000" pitchFamily="2" charset="-78"/>
              </a:rPr>
              <a:t>.</a:t>
            </a:r>
          </a:p>
          <a:p>
            <a:pPr algn="just" rtl="1"/>
            <a:r>
              <a:rPr lang="ar-DZ" sz="3600" b="0" i="0" dirty="0">
                <a:solidFill>
                  <a:srgbClr val="1D2125"/>
                </a:solidFill>
                <a:effectLst/>
                <a:latin typeface="Sakkal Majalla" panose="02000000000000000000" pitchFamily="2" charset="-78"/>
                <a:cs typeface="Sakkal Majalla" panose="02000000000000000000" pitchFamily="2" charset="-78"/>
              </a:rPr>
              <a:t>- </a:t>
            </a:r>
            <a:r>
              <a:rPr lang="ar-DZ" sz="3600" b="1" i="0" dirty="0">
                <a:solidFill>
                  <a:srgbClr val="3366FF"/>
                </a:solidFill>
                <a:effectLst/>
                <a:latin typeface="Sakkal Majalla" panose="02000000000000000000" pitchFamily="2" charset="-78"/>
                <a:cs typeface="Sakkal Majalla" panose="02000000000000000000" pitchFamily="2" charset="-78"/>
              </a:rPr>
              <a:t>التعرف على المناهج المختلفة والقدرة على اختيار المناهج المناسبة لموضوع الدراسة وكدا </a:t>
            </a:r>
            <a:r>
              <a:rPr lang="ar-DZ" sz="3600" b="1" i="0" dirty="0">
                <a:solidFill>
                  <a:srgbClr val="3366FF"/>
                </a:solidFill>
                <a:effectLst/>
                <a:highlight>
                  <a:srgbClr val="FFFF00"/>
                </a:highlight>
                <a:latin typeface="Sakkal Majalla" panose="02000000000000000000" pitchFamily="2" charset="-78"/>
                <a:cs typeface="Sakkal Majalla" panose="02000000000000000000" pitchFamily="2" charset="-78"/>
              </a:rPr>
              <a:t>التعليق</a:t>
            </a:r>
            <a:r>
              <a:rPr lang="ar-DZ" sz="3600" b="1" i="0" dirty="0">
                <a:solidFill>
                  <a:srgbClr val="3366FF"/>
                </a:solidFill>
                <a:effectLst/>
                <a:latin typeface="Sakkal Majalla" panose="02000000000000000000" pitchFamily="2" charset="-78"/>
                <a:cs typeface="Sakkal Majalla" panose="02000000000000000000" pitchFamily="2" charset="-78"/>
              </a:rPr>
              <a:t> على القرارات والأحكام القضائية والنصوص الفقهية والتشريعية.</a:t>
            </a:r>
            <a:endParaRPr lang="ar-DZ" sz="3600" b="0" i="0" dirty="0">
              <a:solidFill>
                <a:srgbClr val="1D2125"/>
              </a:solidFill>
              <a:effectLst/>
              <a:latin typeface="Sakkal Majalla" panose="02000000000000000000" pitchFamily="2" charset="-78"/>
              <a:cs typeface="Sakkal Majalla" panose="02000000000000000000" pitchFamily="2" charset="-78"/>
            </a:endParaRPr>
          </a:p>
          <a:p>
            <a:br>
              <a:rPr lang="ar-DZ" sz="2000" dirty="0"/>
            </a:br>
            <a:endParaRPr lang="ar-SA" sz="2000" dirty="0">
              <a:solidFill>
                <a:schemeClr val="tx1"/>
              </a:solidFill>
            </a:endParaRPr>
          </a:p>
        </p:txBody>
      </p:sp>
      <p:pic>
        <p:nvPicPr>
          <p:cNvPr id="4098" name="Picture 2" descr="C:\Users\h soft\Desktop\Scientific research methodology2.jpg">
            <a:extLst>
              <a:ext uri="{FF2B5EF4-FFF2-40B4-BE49-F238E27FC236}">
                <a16:creationId xmlns:a16="http://schemas.microsoft.com/office/drawing/2014/main" id="{D2608F13-8DAE-8CF9-3A73-BE35F98BD8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8209" y="5831610"/>
            <a:ext cx="1026389" cy="102638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3EC83B6D-40DD-1CAD-B8C4-8DC3C859EBA5}"/>
              </a:ext>
            </a:extLst>
          </p:cNvPr>
          <p:cNvPicPr>
            <a:picLocks noChangeAspect="1"/>
          </p:cNvPicPr>
          <p:nvPr/>
        </p:nvPicPr>
        <p:blipFill>
          <a:blip r:embed="rId7"/>
          <a:stretch>
            <a:fillRect/>
          </a:stretch>
        </p:blipFill>
        <p:spPr>
          <a:xfrm>
            <a:off x="4772721" y="6480015"/>
            <a:ext cx="3279932" cy="377985"/>
          </a:xfrm>
          <a:prstGeom prst="rect">
            <a:avLst/>
          </a:prstGeom>
        </p:spPr>
      </p:pic>
      <p:pic>
        <p:nvPicPr>
          <p:cNvPr id="5" name="صورة 4">
            <a:extLst>
              <a:ext uri="{FF2B5EF4-FFF2-40B4-BE49-F238E27FC236}">
                <a16:creationId xmlns:a16="http://schemas.microsoft.com/office/drawing/2014/main" id="{9CA382CE-0C86-5E03-C605-5E3E772B8224}"/>
              </a:ext>
            </a:extLst>
          </p:cNvPr>
          <p:cNvPicPr>
            <a:picLocks noChangeAspect="1"/>
          </p:cNvPicPr>
          <p:nvPr/>
        </p:nvPicPr>
        <p:blipFill>
          <a:blip r:embed="rId8"/>
          <a:stretch>
            <a:fillRect/>
          </a:stretch>
        </p:blipFill>
        <p:spPr>
          <a:xfrm>
            <a:off x="3914040" y="6202623"/>
            <a:ext cx="914479" cy="554784"/>
          </a:xfrm>
          <a:prstGeom prst="rect">
            <a:avLst/>
          </a:prstGeom>
        </p:spPr>
      </p:pic>
      <p:sp>
        <p:nvSpPr>
          <p:cNvPr id="7" name="مستطيل 6">
            <a:extLst>
              <a:ext uri="{FF2B5EF4-FFF2-40B4-BE49-F238E27FC236}">
                <a16:creationId xmlns:a16="http://schemas.microsoft.com/office/drawing/2014/main" id="{C1CB92FC-8B70-7EF4-B9C3-621797BFB05C}"/>
              </a:ext>
            </a:extLst>
          </p:cNvPr>
          <p:cNvSpPr/>
          <p:nvPr/>
        </p:nvSpPr>
        <p:spPr>
          <a:xfrm>
            <a:off x="0" y="6303216"/>
            <a:ext cx="3635896" cy="4541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ar-DZ" sz="2400" dirty="0">
                <a:solidFill>
                  <a:schemeClr val="tx1"/>
                </a:solidFill>
                <a:latin typeface="Sakkal Majalla" panose="02000000000000000000" pitchFamily="2" charset="-78"/>
                <a:cs typeface="Sakkal Majalla" panose="02000000000000000000" pitchFamily="2" charset="-78"/>
              </a:rPr>
              <a:t>   </a:t>
            </a:r>
            <a:r>
              <a:rPr lang="ar-DZ" sz="2400" dirty="0" err="1">
                <a:solidFill>
                  <a:schemeClr val="tx1"/>
                </a:solidFill>
                <a:latin typeface="Sakkal Majalla" panose="02000000000000000000" pitchFamily="2" charset="-78"/>
                <a:cs typeface="Sakkal Majalla" panose="02000000000000000000" pitchFamily="2" charset="-78"/>
              </a:rPr>
              <a:t>د,فؤاد</a:t>
            </a:r>
            <a:r>
              <a:rPr lang="ar-DZ" sz="2400" dirty="0">
                <a:solidFill>
                  <a:schemeClr val="tx1"/>
                </a:solidFill>
                <a:latin typeface="Sakkal Majalla" panose="02000000000000000000" pitchFamily="2" charset="-78"/>
                <a:cs typeface="Sakkal Majalla" panose="02000000000000000000" pitchFamily="2" charset="-78"/>
              </a:rPr>
              <a:t> العربي قدوري      2024/11/26 </a:t>
            </a:r>
            <a:endParaRPr lang="fr-FR" sz="2400" dirty="0">
              <a:solidFill>
                <a:schemeClr val="tx1"/>
              </a:solidFill>
              <a:latin typeface="Sakkal Majalla" panose="02000000000000000000" pitchFamily="2" charset="-78"/>
              <a:cs typeface="Sakkal Majalla" panose="02000000000000000000" pitchFamily="2" charset="-78"/>
            </a:endParaRPr>
          </a:p>
        </p:txBody>
      </p:sp>
      <mc:AlternateContent xmlns:mc="http://schemas.openxmlformats.org/markup-compatibility/2006" xmlns:pslz="http://schemas.microsoft.com/office/powerpoint/2016/slidezoom">
        <mc:Choice Requires="pslz">
          <p:graphicFrame>
            <p:nvGraphicFramePr>
              <p:cNvPr id="9" name="صورة الشريحة 8">
                <a:extLst>
                  <a:ext uri="{FF2B5EF4-FFF2-40B4-BE49-F238E27FC236}">
                    <a16:creationId xmlns:a16="http://schemas.microsoft.com/office/drawing/2014/main" id="{64E96419-AC2A-C5F5-8B90-9F4E819F079B}"/>
                  </a:ext>
                </a:extLst>
              </p:cNvPr>
              <p:cNvGraphicFramePr>
                <a:graphicFrameLocks noChangeAspect="1"/>
              </p:cNvGraphicFramePr>
              <p:nvPr/>
            </p:nvGraphicFramePr>
            <p:xfrm>
              <a:off x="9564329" y="5764776"/>
              <a:ext cx="2286000" cy="1714500"/>
            </p:xfrm>
            <a:graphic>
              <a:graphicData uri="http://schemas.microsoft.com/office/powerpoint/2016/slidezoom">
                <pslz:sldZm>
                  <pslz:sldZmObj sldId="316" cId="1755706207">
                    <pslz:zmPr id="{E83F1DDE-72C1-41CC-8881-332603487C86}" returnToParent="0" transitionDur="1000">
                      <p166:blipFill xmlns:p166="http://schemas.microsoft.com/office/powerpoint/2016/6/main">
                        <a:blip r:embed="rId9"/>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9" name="صورة الشريحة 8">
                <a:hlinkClick r:id="rId10" action="ppaction://hlinksldjump"/>
                <a:extLst>
                  <a:ext uri="{FF2B5EF4-FFF2-40B4-BE49-F238E27FC236}">
                    <a16:creationId xmlns:a16="http://schemas.microsoft.com/office/drawing/2014/main" id="{64E96419-AC2A-C5F5-8B90-9F4E819F079B}"/>
                  </a:ext>
                </a:extLst>
              </p:cNvPr>
              <p:cNvPicPr>
                <a:picLocks noGrp="1" noRot="1" noChangeAspect="1" noMove="1" noResize="1" noEditPoints="1" noAdjustHandles="1" noChangeArrowheads="1" noChangeShapeType="1"/>
              </p:cNvPicPr>
              <p:nvPr/>
            </p:nvPicPr>
            <p:blipFill>
              <a:blip r:embed="rId11"/>
              <a:stretch>
                <a:fillRect/>
              </a:stretch>
            </p:blipFill>
            <p:spPr>
              <a:xfrm>
                <a:off x="9564329" y="5764776"/>
                <a:ext cx="2286000" cy="1714500"/>
              </a:xfrm>
              <a:prstGeom prst="rect">
                <a:avLst/>
              </a:prstGeom>
              <a:ln w="3175">
                <a:solidFill>
                  <a:prstClr val="ltGray"/>
                </a:solidFill>
              </a:ln>
            </p:spPr>
          </p:pic>
        </mc:Fallback>
      </mc:AlternateContent>
      <p:pic>
        <p:nvPicPr>
          <p:cNvPr id="6" name="Prent 5">
            <a:extLst>
              <a:ext uri="{FF2B5EF4-FFF2-40B4-BE49-F238E27FC236}">
                <a16:creationId xmlns:a16="http://schemas.microsoft.com/office/drawing/2014/main" id="{699BD2BE-9573-0756-7893-36EB01617BC3}"/>
              </a:ext>
            </a:extLst>
          </p:cNvPr>
          <p:cNvPicPr>
            <a:picLocks noChangeAspect="1"/>
          </p:cNvPicPr>
          <p:nvPr/>
        </p:nvPicPr>
        <p:blipFill>
          <a:blip r:embed="rId12"/>
          <a:stretch>
            <a:fillRect/>
          </a:stretch>
        </p:blipFill>
        <p:spPr>
          <a:xfrm>
            <a:off x="-5373" y="6295842"/>
            <a:ext cx="3743268" cy="646232"/>
          </a:xfrm>
          <a:prstGeom prst="rect">
            <a:avLst/>
          </a:prstGeom>
        </p:spPr>
      </p:pic>
    </p:spTree>
    <p:extLst>
      <p:ext uri="{BB962C8B-B14F-4D97-AF65-F5344CB8AC3E}">
        <p14:creationId xmlns:p14="http://schemas.microsoft.com/office/powerpoint/2010/main" val="2805491655"/>
      </p:ext>
    </p:extLst>
  </p:cSld>
  <p:clrMapOvr>
    <a:masterClrMapping/>
  </p:clrMapOvr>
  <p:transition spd="slow">
    <p:cover dir="r"/>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DZ" b="1" dirty="0">
                <a:solidFill>
                  <a:srgbClr val="C00000"/>
                </a:solidFill>
                <a:latin typeface="Sakkal Majalla" pitchFamily="2" charset="-78"/>
                <a:cs typeface="Sakkal Majalla" pitchFamily="2" charset="-78"/>
              </a:rPr>
              <a:t>منهجية البحث القانوني</a:t>
            </a:r>
            <a:endParaRPr lang="ar-SA" b="1" dirty="0">
              <a:solidFill>
                <a:srgbClr val="C00000"/>
              </a:solidFill>
              <a:latin typeface="Sakkal Majalla" pitchFamily="2" charset="-78"/>
              <a:cs typeface="Sakkal Majalla" pitchFamily="2" charset="-7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رسم تخطيطي 4"/>
          <p:cNvGraphicFramePr/>
          <p:nvPr>
            <p:extLst>
              <p:ext uri="{D42A27DB-BD31-4B8C-83A1-F6EECF244321}">
                <p14:modId xmlns:p14="http://schemas.microsoft.com/office/powerpoint/2010/main" val="2474057081"/>
              </p:ext>
            </p:extLst>
          </p:nvPr>
        </p:nvGraphicFramePr>
        <p:xfrm>
          <a:off x="539552" y="2132856"/>
          <a:ext cx="8103303"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122" name="Picture 2" descr="C:\Users\h soft\Desktop\Scientific research methodology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96336" y="5276552"/>
            <a:ext cx="1547664" cy="1547664"/>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a:extLst>
              <a:ext uri="{FF2B5EF4-FFF2-40B4-BE49-F238E27FC236}">
                <a16:creationId xmlns:a16="http://schemas.microsoft.com/office/drawing/2014/main" id="{5A543FE3-D4CA-1EBE-9A04-AD2598469F21}"/>
              </a:ext>
            </a:extLst>
          </p:cNvPr>
          <p:cNvPicPr>
            <a:picLocks noChangeAspect="1"/>
          </p:cNvPicPr>
          <p:nvPr/>
        </p:nvPicPr>
        <p:blipFill>
          <a:blip r:embed="rId12"/>
          <a:stretch>
            <a:fillRect/>
          </a:stretch>
        </p:blipFill>
        <p:spPr>
          <a:xfrm>
            <a:off x="3796166" y="6355044"/>
            <a:ext cx="914479" cy="554784"/>
          </a:xfrm>
          <a:prstGeom prst="rect">
            <a:avLst/>
          </a:prstGeom>
        </p:spPr>
      </p:pic>
      <p:pic>
        <p:nvPicPr>
          <p:cNvPr id="7" name="صورة 6">
            <a:extLst>
              <a:ext uri="{FF2B5EF4-FFF2-40B4-BE49-F238E27FC236}">
                <a16:creationId xmlns:a16="http://schemas.microsoft.com/office/drawing/2014/main" id="{0101BC63-6C73-1EA5-BE2F-A378EAE15290}"/>
              </a:ext>
            </a:extLst>
          </p:cNvPr>
          <p:cNvPicPr>
            <a:picLocks noChangeAspect="1"/>
          </p:cNvPicPr>
          <p:nvPr/>
        </p:nvPicPr>
        <p:blipFill>
          <a:blip r:embed="rId13"/>
          <a:stretch>
            <a:fillRect/>
          </a:stretch>
        </p:blipFill>
        <p:spPr>
          <a:xfrm>
            <a:off x="4513525" y="6511199"/>
            <a:ext cx="3279932" cy="377985"/>
          </a:xfrm>
          <a:prstGeom prst="rect">
            <a:avLst/>
          </a:prstGeom>
        </p:spPr>
      </p:pic>
      <p:pic>
        <p:nvPicPr>
          <p:cNvPr id="8" name="Prent 7">
            <a:extLst>
              <a:ext uri="{FF2B5EF4-FFF2-40B4-BE49-F238E27FC236}">
                <a16:creationId xmlns:a16="http://schemas.microsoft.com/office/drawing/2014/main" id="{00B09975-F771-9ED6-30A5-9A6077B125D2}"/>
              </a:ext>
            </a:extLst>
          </p:cNvPr>
          <p:cNvPicPr>
            <a:picLocks noChangeAspect="1"/>
          </p:cNvPicPr>
          <p:nvPr/>
        </p:nvPicPr>
        <p:blipFill>
          <a:blip r:embed="rId14"/>
          <a:stretch>
            <a:fillRect/>
          </a:stretch>
        </p:blipFill>
        <p:spPr>
          <a:xfrm>
            <a:off x="29311" y="6309320"/>
            <a:ext cx="3743268" cy="646232"/>
          </a:xfrm>
          <a:prstGeom prst="rect">
            <a:avLst/>
          </a:prstGeom>
        </p:spPr>
      </p:pic>
    </p:spTree>
    <p:extLst>
      <p:ext uri="{BB962C8B-B14F-4D97-AF65-F5344CB8AC3E}">
        <p14:creationId xmlns:p14="http://schemas.microsoft.com/office/powerpoint/2010/main" val="1755706207"/>
      </p:ext>
    </p:extLst>
  </p:cSld>
  <p:clrMapOvr>
    <a:masterClrMapping/>
  </p:clrMapOvr>
  <p:transition spd="slow">
    <p:cover dir="r"/>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رسم تخطيطي 5"/>
          <p:cNvGraphicFramePr/>
          <p:nvPr>
            <p:extLst>
              <p:ext uri="{D42A27DB-BD31-4B8C-83A1-F6EECF244321}">
                <p14:modId xmlns:p14="http://schemas.microsoft.com/office/powerpoint/2010/main" val="2660178108"/>
              </p:ext>
            </p:extLst>
          </p:nvPr>
        </p:nvGraphicFramePr>
        <p:xfrm>
          <a:off x="1691680" y="1772816"/>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146" name="Picture 2" descr="C:\Users\h soft\Desktop\Scientific research methodology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18400" y="5249664"/>
            <a:ext cx="1625600" cy="1625600"/>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رة 1">
            <a:extLst>
              <a:ext uri="{FF2B5EF4-FFF2-40B4-BE49-F238E27FC236}">
                <a16:creationId xmlns:a16="http://schemas.microsoft.com/office/drawing/2014/main" id="{BA0138E9-27FD-410E-4610-9839CF230592}"/>
              </a:ext>
            </a:extLst>
          </p:cNvPr>
          <p:cNvPicPr>
            <a:picLocks noChangeAspect="1"/>
          </p:cNvPicPr>
          <p:nvPr/>
        </p:nvPicPr>
        <p:blipFill>
          <a:blip r:embed="rId12"/>
          <a:stretch>
            <a:fillRect/>
          </a:stretch>
        </p:blipFill>
        <p:spPr>
          <a:xfrm>
            <a:off x="4236754" y="6480015"/>
            <a:ext cx="3279932" cy="377985"/>
          </a:xfrm>
          <a:prstGeom prst="rect">
            <a:avLst/>
          </a:prstGeom>
        </p:spPr>
      </p:pic>
      <p:pic>
        <p:nvPicPr>
          <p:cNvPr id="4" name="صورة 3">
            <a:extLst>
              <a:ext uri="{FF2B5EF4-FFF2-40B4-BE49-F238E27FC236}">
                <a16:creationId xmlns:a16="http://schemas.microsoft.com/office/drawing/2014/main" id="{9F98EEDF-9939-C584-CED0-D1296460B658}"/>
              </a:ext>
            </a:extLst>
          </p:cNvPr>
          <p:cNvPicPr>
            <a:picLocks noChangeAspect="1"/>
          </p:cNvPicPr>
          <p:nvPr/>
        </p:nvPicPr>
        <p:blipFill>
          <a:blip r:embed="rId13"/>
          <a:stretch>
            <a:fillRect/>
          </a:stretch>
        </p:blipFill>
        <p:spPr>
          <a:xfrm>
            <a:off x="3394680" y="6199574"/>
            <a:ext cx="914479" cy="560881"/>
          </a:xfrm>
          <a:prstGeom prst="rect">
            <a:avLst/>
          </a:prstGeom>
        </p:spPr>
      </p:pic>
      <p:pic>
        <p:nvPicPr>
          <p:cNvPr id="7" name="Prent 6">
            <a:extLst>
              <a:ext uri="{FF2B5EF4-FFF2-40B4-BE49-F238E27FC236}">
                <a16:creationId xmlns:a16="http://schemas.microsoft.com/office/drawing/2014/main" id="{0CB0D2C5-A68C-CF6B-7113-18688220C7EF}"/>
              </a:ext>
            </a:extLst>
          </p:cNvPr>
          <p:cNvPicPr>
            <a:picLocks noChangeAspect="1"/>
          </p:cNvPicPr>
          <p:nvPr/>
        </p:nvPicPr>
        <p:blipFill>
          <a:blip r:embed="rId14"/>
          <a:stretch>
            <a:fillRect/>
          </a:stretch>
        </p:blipFill>
        <p:spPr>
          <a:xfrm>
            <a:off x="0" y="6345891"/>
            <a:ext cx="3394680" cy="646232"/>
          </a:xfrm>
          <a:prstGeom prst="rect">
            <a:avLst/>
          </a:prstGeom>
        </p:spPr>
      </p:pic>
      <p:pic>
        <p:nvPicPr>
          <p:cNvPr id="5" name="Prent 4">
            <a:extLst>
              <a:ext uri="{FF2B5EF4-FFF2-40B4-BE49-F238E27FC236}">
                <a16:creationId xmlns:a16="http://schemas.microsoft.com/office/drawing/2014/main" id="{05F1D0BA-79A9-01DE-0223-924684DB370C}"/>
              </a:ext>
            </a:extLst>
          </p:cNvPr>
          <p:cNvPicPr>
            <a:picLocks noChangeAspect="1"/>
          </p:cNvPicPr>
          <p:nvPr/>
        </p:nvPicPr>
        <p:blipFill>
          <a:blip r:embed="rId15"/>
          <a:stretch>
            <a:fillRect/>
          </a:stretch>
        </p:blipFill>
        <p:spPr>
          <a:xfrm>
            <a:off x="0" y="6345891"/>
            <a:ext cx="3743268" cy="646232"/>
          </a:xfrm>
          <a:prstGeom prst="rect">
            <a:avLst/>
          </a:prstGeom>
        </p:spPr>
      </p:pic>
    </p:spTree>
    <p:extLst>
      <p:ext uri="{BB962C8B-B14F-4D97-AF65-F5344CB8AC3E}">
        <p14:creationId xmlns:p14="http://schemas.microsoft.com/office/powerpoint/2010/main" val="439981072"/>
      </p:ext>
    </p:extLst>
  </p:cSld>
  <p:clrMapOvr>
    <a:masterClrMapping/>
  </p:clrMapOvr>
  <p:transition spd="slow">
    <p:cover dir="r"/>
    <p:sndAc>
      <p:stSnd>
        <p:snd r:embed="rId2"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F297D-B614-E802-22C5-ABCA5E2CD694}"/>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FC989DC6-5B23-A99A-CC82-EF7C56C159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3D65E882-2F27-537D-12D0-95F4360262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4C0E5329-F136-26AC-24D9-8833ECA7DFA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B63FD352-ACF3-DFC8-8424-633D35B45CDF}"/>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a:t>
            </a:r>
          </a:p>
        </p:txBody>
      </p:sp>
      <p:graphicFrame>
        <p:nvGraphicFramePr>
          <p:cNvPr id="5" name="رسم تخطيطي 4">
            <a:extLst>
              <a:ext uri="{FF2B5EF4-FFF2-40B4-BE49-F238E27FC236}">
                <a16:creationId xmlns:a16="http://schemas.microsoft.com/office/drawing/2014/main" id="{A72C549E-9776-F162-F766-9E761830EE86}"/>
              </a:ext>
            </a:extLst>
          </p:cNvPr>
          <p:cNvGraphicFramePr/>
          <p:nvPr>
            <p:extLst>
              <p:ext uri="{D42A27DB-BD31-4B8C-83A1-F6EECF244321}">
                <p14:modId xmlns:p14="http://schemas.microsoft.com/office/powerpoint/2010/main" val="2107894112"/>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FE59F2C5-CFD4-0592-A0DD-FA46C27A786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4941168"/>
            <a:ext cx="1547664" cy="154766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07AE570B-FE78-F37C-0ED5-BD7327B2790B}"/>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8278810F-BFBB-09C4-D6C1-0B2133DE20E1}"/>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9F57A574-F410-B8F2-420F-2F78C12A5208}"/>
              </a:ext>
            </a:extLst>
          </p:cNvPr>
          <p:cNvPicPr>
            <a:picLocks noChangeAspect="1"/>
          </p:cNvPicPr>
          <p:nvPr/>
        </p:nvPicPr>
        <p:blipFill>
          <a:blip r:embed="rId15"/>
          <a:stretch>
            <a:fillRect/>
          </a:stretch>
        </p:blipFill>
        <p:spPr>
          <a:xfrm>
            <a:off x="701824" y="6394316"/>
            <a:ext cx="3743268" cy="646232"/>
          </a:xfrm>
          <a:prstGeom prst="rect">
            <a:avLst/>
          </a:prstGeom>
        </p:spPr>
      </p:pic>
      <p:pic>
        <p:nvPicPr>
          <p:cNvPr id="8" name="Prent 7">
            <a:extLst>
              <a:ext uri="{FF2B5EF4-FFF2-40B4-BE49-F238E27FC236}">
                <a16:creationId xmlns:a16="http://schemas.microsoft.com/office/drawing/2014/main" id="{3B443F19-69F1-1C0C-5233-3615720AC7B3}"/>
              </a:ext>
            </a:extLst>
          </p:cNvPr>
          <p:cNvPicPr>
            <a:picLocks noChangeAspect="1"/>
          </p:cNvPicPr>
          <p:nvPr/>
        </p:nvPicPr>
        <p:blipFill>
          <a:blip r:embed="rId16"/>
          <a:stretch>
            <a:fillRect/>
          </a:stretch>
        </p:blipFill>
        <p:spPr>
          <a:xfrm>
            <a:off x="668918" y="6422919"/>
            <a:ext cx="3743268" cy="646232"/>
          </a:xfrm>
          <a:prstGeom prst="rect">
            <a:avLst/>
          </a:prstGeom>
        </p:spPr>
      </p:pic>
    </p:spTree>
    <p:extLst>
      <p:ext uri="{BB962C8B-B14F-4D97-AF65-F5344CB8AC3E}">
        <p14:creationId xmlns:p14="http://schemas.microsoft.com/office/powerpoint/2010/main" val="3233420450"/>
      </p:ext>
    </p:extLst>
  </p:cSld>
  <p:clrMapOvr>
    <a:masterClrMapping/>
  </p:clrMapOvr>
  <p:transition spd="slow">
    <p:cover dir="r"/>
    <p:sndAc>
      <p:stSnd>
        <p:snd r:embed="rId3"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DE7BC-B255-01F7-F0CD-2EA1E72A3B7E}"/>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7EAA5B6-081F-DE5D-EEF6-E9C815A7AF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826584C1-6395-2913-92E1-7E983D5752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6CC5A32F-546F-6104-9FDD-1134DFC829E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8C70B390-F445-4248-DF7D-58073FA8774F}"/>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طرق التعليق</a:t>
            </a:r>
          </a:p>
        </p:txBody>
      </p:sp>
      <p:graphicFrame>
        <p:nvGraphicFramePr>
          <p:cNvPr id="5" name="رسم تخطيطي 4">
            <a:extLst>
              <a:ext uri="{FF2B5EF4-FFF2-40B4-BE49-F238E27FC236}">
                <a16:creationId xmlns:a16="http://schemas.microsoft.com/office/drawing/2014/main" id="{88400374-C73C-88D5-30C2-F2935428ABBC}"/>
              </a:ext>
            </a:extLst>
          </p:cNvPr>
          <p:cNvGraphicFramePr/>
          <p:nvPr>
            <p:extLst>
              <p:ext uri="{D42A27DB-BD31-4B8C-83A1-F6EECF244321}">
                <p14:modId xmlns:p14="http://schemas.microsoft.com/office/powerpoint/2010/main" val="3836746758"/>
              </p:ext>
            </p:extLst>
          </p:nvPr>
        </p:nvGraphicFramePr>
        <p:xfrm>
          <a:off x="467544" y="2780928"/>
          <a:ext cx="8118648" cy="3415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35E0663E-50BA-2356-DEDC-5F36F5E823F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544" y="4941168"/>
            <a:ext cx="1547664" cy="154766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B9B86562-ED65-FAF2-0B7D-803D4E25AB11}"/>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105A5167-599A-F75B-11BE-5079F71FF0DC}"/>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42289435-6883-4CB3-23FB-C3A09BA0F43A}"/>
              </a:ext>
            </a:extLst>
          </p:cNvPr>
          <p:cNvPicPr>
            <a:picLocks noChangeAspect="1"/>
          </p:cNvPicPr>
          <p:nvPr/>
        </p:nvPicPr>
        <p:blipFill>
          <a:blip r:embed="rId15"/>
          <a:stretch>
            <a:fillRect/>
          </a:stretch>
        </p:blipFill>
        <p:spPr>
          <a:xfrm>
            <a:off x="0" y="6305787"/>
            <a:ext cx="3743268" cy="646232"/>
          </a:xfrm>
          <a:prstGeom prst="rect">
            <a:avLst/>
          </a:prstGeom>
        </p:spPr>
      </p:pic>
      <p:pic>
        <p:nvPicPr>
          <p:cNvPr id="8" name="Prent 7">
            <a:extLst>
              <a:ext uri="{FF2B5EF4-FFF2-40B4-BE49-F238E27FC236}">
                <a16:creationId xmlns:a16="http://schemas.microsoft.com/office/drawing/2014/main" id="{DD00F7B1-0392-6488-9B6D-27DEF0A79CD6}"/>
              </a:ext>
            </a:extLst>
          </p:cNvPr>
          <p:cNvPicPr>
            <a:picLocks noChangeAspect="1"/>
          </p:cNvPicPr>
          <p:nvPr/>
        </p:nvPicPr>
        <p:blipFill>
          <a:blip r:embed="rId16"/>
          <a:stretch>
            <a:fillRect/>
          </a:stretch>
        </p:blipFill>
        <p:spPr>
          <a:xfrm>
            <a:off x="0" y="6305787"/>
            <a:ext cx="3743268" cy="646232"/>
          </a:xfrm>
          <a:prstGeom prst="rect">
            <a:avLst/>
          </a:prstGeom>
        </p:spPr>
      </p:pic>
    </p:spTree>
    <p:extLst>
      <p:ext uri="{BB962C8B-B14F-4D97-AF65-F5344CB8AC3E}">
        <p14:creationId xmlns:p14="http://schemas.microsoft.com/office/powerpoint/2010/main" val="2748045344"/>
      </p:ext>
    </p:extLst>
  </p:cSld>
  <p:clrMapOvr>
    <a:masterClrMapping/>
  </p:clrMapOvr>
  <p:transition spd="slow">
    <p:cover dir="r"/>
    <p:sndAc>
      <p:stSnd>
        <p:snd r:embed="rId3"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F9DFB-27D0-8F38-6F64-5B6144F26C8C}"/>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32F72781-3D7D-CAB0-6333-18960E9D1F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1615"/>
            <a:ext cx="1403648" cy="1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86346CF-5EB0-6935-E39D-AF3691C41A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1615"/>
            <a:ext cx="1991859" cy="14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definition-common-law-4-points.jpg">
            <a:extLst>
              <a:ext uri="{FF2B5EF4-FFF2-40B4-BE49-F238E27FC236}">
                <a16:creationId xmlns:a16="http://schemas.microsoft.com/office/drawing/2014/main" id="{69E78D25-68B6-092C-EDEC-06D451D775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29920"/>
            <a:ext cx="1166871" cy="72822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B41842CE-F680-817E-EB2F-9ACF48BDB398}"/>
              </a:ext>
            </a:extLst>
          </p:cNvPr>
          <p:cNvSpPr/>
          <p:nvPr/>
        </p:nvSpPr>
        <p:spPr>
          <a:xfrm>
            <a:off x="1547664" y="1124745"/>
            <a:ext cx="5256584"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a:solidFill>
                  <a:schemeClr val="tx1"/>
                </a:solidFill>
                <a:latin typeface="Sakkal Majalla" pitchFamily="2" charset="-78"/>
                <a:cs typeface="Sakkal Majalla" pitchFamily="2" charset="-78"/>
              </a:rPr>
              <a:t> التعليق على نص المادة33 من قانون الاسرة الجزائري</a:t>
            </a:r>
          </a:p>
        </p:txBody>
      </p:sp>
      <p:graphicFrame>
        <p:nvGraphicFramePr>
          <p:cNvPr id="5" name="رسم تخطيطي 4">
            <a:extLst>
              <a:ext uri="{FF2B5EF4-FFF2-40B4-BE49-F238E27FC236}">
                <a16:creationId xmlns:a16="http://schemas.microsoft.com/office/drawing/2014/main" id="{5BF71B09-4C94-62E2-57A3-A2C192AB6991}"/>
              </a:ext>
            </a:extLst>
          </p:cNvPr>
          <p:cNvGraphicFramePr/>
          <p:nvPr>
            <p:extLst>
              <p:ext uri="{D42A27DB-BD31-4B8C-83A1-F6EECF244321}">
                <p14:modId xmlns:p14="http://schemas.microsoft.com/office/powerpoint/2010/main" val="3177407527"/>
              </p:ext>
            </p:extLst>
          </p:nvPr>
        </p:nvGraphicFramePr>
        <p:xfrm>
          <a:off x="467544" y="2582321"/>
          <a:ext cx="8118648" cy="3614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h soft\Desktop\Scientific research methodology2.jpg">
            <a:extLst>
              <a:ext uri="{FF2B5EF4-FFF2-40B4-BE49-F238E27FC236}">
                <a16:creationId xmlns:a16="http://schemas.microsoft.com/office/drawing/2014/main" id="{7D99126C-5BD7-A205-0C1D-68A864D4596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301207"/>
            <a:ext cx="962179" cy="96217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A61CE23B-F212-6090-2C3D-8291DA8206B5}"/>
              </a:ext>
            </a:extLst>
          </p:cNvPr>
          <p:cNvPicPr>
            <a:picLocks noChangeAspect="1"/>
          </p:cNvPicPr>
          <p:nvPr/>
        </p:nvPicPr>
        <p:blipFill>
          <a:blip r:embed="rId13"/>
          <a:stretch>
            <a:fillRect/>
          </a:stretch>
        </p:blipFill>
        <p:spPr>
          <a:xfrm>
            <a:off x="5652120" y="6488832"/>
            <a:ext cx="3279932" cy="377985"/>
          </a:xfrm>
          <a:prstGeom prst="rect">
            <a:avLst/>
          </a:prstGeom>
        </p:spPr>
      </p:pic>
      <p:pic>
        <p:nvPicPr>
          <p:cNvPr id="6" name="صورة 5">
            <a:extLst>
              <a:ext uri="{FF2B5EF4-FFF2-40B4-BE49-F238E27FC236}">
                <a16:creationId xmlns:a16="http://schemas.microsoft.com/office/drawing/2014/main" id="{9A8BA6F5-3FDE-0092-848B-E5EE8F861A75}"/>
              </a:ext>
            </a:extLst>
          </p:cNvPr>
          <p:cNvPicPr>
            <a:picLocks noChangeAspect="1"/>
          </p:cNvPicPr>
          <p:nvPr/>
        </p:nvPicPr>
        <p:blipFill>
          <a:blip r:embed="rId14"/>
          <a:stretch>
            <a:fillRect/>
          </a:stretch>
        </p:blipFill>
        <p:spPr>
          <a:xfrm>
            <a:off x="4572000" y="6255391"/>
            <a:ext cx="914479" cy="560881"/>
          </a:xfrm>
          <a:prstGeom prst="rect">
            <a:avLst/>
          </a:prstGeom>
        </p:spPr>
      </p:pic>
      <p:pic>
        <p:nvPicPr>
          <p:cNvPr id="9" name="Prent 8">
            <a:extLst>
              <a:ext uri="{FF2B5EF4-FFF2-40B4-BE49-F238E27FC236}">
                <a16:creationId xmlns:a16="http://schemas.microsoft.com/office/drawing/2014/main" id="{E0276E84-684D-8E20-D651-D9D1CC69F973}"/>
              </a:ext>
            </a:extLst>
          </p:cNvPr>
          <p:cNvPicPr>
            <a:picLocks noChangeAspect="1"/>
          </p:cNvPicPr>
          <p:nvPr/>
        </p:nvPicPr>
        <p:blipFill>
          <a:blip r:embed="rId15"/>
          <a:stretch>
            <a:fillRect/>
          </a:stretch>
        </p:blipFill>
        <p:spPr>
          <a:xfrm>
            <a:off x="-45602" y="6255391"/>
            <a:ext cx="3743268" cy="646232"/>
          </a:xfrm>
          <a:prstGeom prst="rect">
            <a:avLst/>
          </a:prstGeom>
        </p:spPr>
      </p:pic>
      <p:pic>
        <p:nvPicPr>
          <p:cNvPr id="8" name="Prent 7">
            <a:extLst>
              <a:ext uri="{FF2B5EF4-FFF2-40B4-BE49-F238E27FC236}">
                <a16:creationId xmlns:a16="http://schemas.microsoft.com/office/drawing/2014/main" id="{65F8668B-D63E-9A89-6BAE-C90EA1D4C0F6}"/>
              </a:ext>
            </a:extLst>
          </p:cNvPr>
          <p:cNvPicPr>
            <a:picLocks noChangeAspect="1"/>
          </p:cNvPicPr>
          <p:nvPr/>
        </p:nvPicPr>
        <p:blipFill>
          <a:blip r:embed="rId16"/>
          <a:stretch>
            <a:fillRect/>
          </a:stretch>
        </p:blipFill>
        <p:spPr>
          <a:xfrm>
            <a:off x="-45602" y="6263387"/>
            <a:ext cx="3743268" cy="646232"/>
          </a:xfrm>
          <a:prstGeom prst="rect">
            <a:avLst/>
          </a:prstGeom>
        </p:spPr>
      </p:pic>
      <p:sp>
        <p:nvSpPr>
          <p:cNvPr id="10" name="Spraakborrel: Ovaal 9">
            <a:extLst>
              <a:ext uri="{FF2B5EF4-FFF2-40B4-BE49-F238E27FC236}">
                <a16:creationId xmlns:a16="http://schemas.microsoft.com/office/drawing/2014/main" id="{D0B67F9D-3897-46B7-4588-CD8F46AC1E2D}"/>
              </a:ext>
            </a:extLst>
          </p:cNvPr>
          <p:cNvSpPr/>
          <p:nvPr/>
        </p:nvSpPr>
        <p:spPr>
          <a:xfrm>
            <a:off x="6948264" y="1677697"/>
            <a:ext cx="1983788" cy="671184"/>
          </a:xfrm>
          <a:prstGeom prst="wedgeEllipse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3600" dirty="0">
                <a:cs typeface="Akhbar MT" pitchFamily="2" charset="-78"/>
              </a:rPr>
              <a:t>المقدمة:</a:t>
            </a:r>
            <a:endParaRPr lang="fr-FR" sz="3600" dirty="0">
              <a:cs typeface="Akhbar MT" pitchFamily="2" charset="-78"/>
            </a:endParaRPr>
          </a:p>
        </p:txBody>
      </p:sp>
    </p:spTree>
    <p:extLst>
      <p:ext uri="{BB962C8B-B14F-4D97-AF65-F5344CB8AC3E}">
        <p14:creationId xmlns:p14="http://schemas.microsoft.com/office/powerpoint/2010/main" val="4112366067"/>
      </p:ext>
    </p:extLst>
  </p:cSld>
  <p:clrMapOvr>
    <a:masterClrMapping/>
  </p:clrMapOvr>
  <p:transition spd="slow">
    <p:cover dir="r"/>
    <p:sndAc>
      <p:stSnd>
        <p:snd r:embed="rId3" name="camera.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5397</TotalTime>
  <Words>2236</Words>
  <Application>Microsoft Office PowerPoint</Application>
  <PresentationFormat>Vertoning op skerm (4:3)</PresentationFormat>
  <Paragraphs>136</Paragraphs>
  <Slides>26</Slides>
  <Notes>19</Notes>
  <HiddenSlides>0</HiddenSlides>
  <MMClips>0</MMClips>
  <ScaleCrop>false</ScaleCrop>
  <HeadingPairs>
    <vt:vector size="6" baseType="variant">
      <vt:variant>
        <vt:lpstr>Fonts gebruik</vt:lpstr>
      </vt:variant>
      <vt:variant>
        <vt:i4>8</vt:i4>
      </vt:variant>
      <vt:variant>
        <vt:lpstr>Tema</vt:lpstr>
      </vt:variant>
      <vt:variant>
        <vt:i4>2</vt:i4>
      </vt:variant>
      <vt:variant>
        <vt:lpstr>Skyfietitels</vt:lpstr>
      </vt:variant>
      <vt:variant>
        <vt:i4>26</vt:i4>
      </vt:variant>
    </vt:vector>
  </HeadingPairs>
  <TitlesOfParts>
    <vt:vector size="36" baseType="lpstr">
      <vt:lpstr>ae_AlMothnna</vt:lpstr>
      <vt:lpstr>Akhbar MT</vt:lpstr>
      <vt:lpstr>Arial</vt:lpstr>
      <vt:lpstr>Calibri</vt:lpstr>
      <vt:lpstr>Calibri Light</vt:lpstr>
      <vt:lpstr>Century Gothic</vt:lpstr>
      <vt:lpstr>Sakkal Majalla</vt:lpstr>
      <vt:lpstr>Wingdings 2</vt:lpstr>
      <vt:lpstr>أوستن</vt:lpstr>
      <vt:lpstr>نسق Office</vt:lpstr>
      <vt:lpstr>                                                                                                      الجمهورية الجزائرية الديمقراطية الشعبية وزارة التعليم العالي والبحث العلمي    جامعة التكوين المتواصل فرع الوادي</vt:lpstr>
      <vt:lpstr>د. فؤاد العربي قدوري Dr.FOUAD LARBI GUEDDOURI.</vt:lpstr>
      <vt:lpstr>المراجع:</vt:lpstr>
      <vt:lpstr>الأهداف التعليمية العامة :</vt:lpstr>
      <vt:lpstr>منهجية البحث القانوني</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PowerPoint-aanbieding</vt:lpstr>
      <vt:lpstr> </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 soft</dc:creator>
  <cp:lastModifiedBy>DELL</cp:lastModifiedBy>
  <cp:revision>163</cp:revision>
  <dcterms:created xsi:type="dcterms:W3CDTF">2020-12-17T17:56:51Z</dcterms:created>
  <dcterms:modified xsi:type="dcterms:W3CDTF">2024-11-24T10:37:41Z</dcterms:modified>
</cp:coreProperties>
</file>