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0FA-553B-4517-98A5-645C72F1387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AE3F-2456-4395-A7B7-9D6E8F01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2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0FA-553B-4517-98A5-645C72F1387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AE3F-2456-4395-A7B7-9D6E8F01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6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0FA-553B-4517-98A5-645C72F1387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AE3F-2456-4395-A7B7-9D6E8F01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8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0FA-553B-4517-98A5-645C72F1387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AE3F-2456-4395-A7B7-9D6E8F01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0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0FA-553B-4517-98A5-645C72F1387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AE3F-2456-4395-A7B7-9D6E8F01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0FA-553B-4517-98A5-645C72F1387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AE3F-2456-4395-A7B7-9D6E8F01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5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0FA-553B-4517-98A5-645C72F1387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AE3F-2456-4395-A7B7-9D6E8F01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0FA-553B-4517-98A5-645C72F1387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AE3F-2456-4395-A7B7-9D6E8F01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9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0FA-553B-4517-98A5-645C72F1387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AE3F-2456-4395-A7B7-9D6E8F01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4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0FA-553B-4517-98A5-645C72F1387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AE3F-2456-4395-A7B7-9D6E8F01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0FA-553B-4517-98A5-645C72F1387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AE3F-2456-4395-A7B7-9D6E8F01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9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60FA-553B-4517-98A5-645C72F1387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AE3F-2456-4395-A7B7-9D6E8F01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9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sz="4400" dirty="0" smtClean="0"/>
              <a:t>الندوة الإنسانية الرقمية</a:t>
            </a:r>
            <a:endParaRPr lang="en-US" sz="44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560388"/>
            <a:ext cx="2381250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ar-KW" dirty="0" smtClean="0"/>
              <a:t>عنوان المشاركة</a:t>
            </a:r>
          </a:p>
          <a:p>
            <a:r>
              <a:rPr lang="ar-KW" sz="3600" b="1" dirty="0" smtClean="0"/>
              <a:t>" برنامج أثر الاستشارات الحديثية كنموذج رقمي "</a:t>
            </a:r>
          </a:p>
          <a:p>
            <a:r>
              <a:rPr lang="ar-KW" dirty="0" smtClean="0"/>
              <a:t>دكتورة ساره العتيبي</a:t>
            </a:r>
          </a:p>
          <a:p>
            <a:r>
              <a:rPr lang="ar-KW" u="sng" dirty="0"/>
              <a:t>عضو في برنامج أثر للاستشارات الحديثية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9221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0796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KW" dirty="0" smtClean="0"/>
              <a:t>فضل بذل العلم :</a:t>
            </a:r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2"/>
          </p:nvPr>
        </p:nvSpPr>
        <p:spPr>
          <a:xfrm>
            <a:off x="489398" y="2057400"/>
            <a:ext cx="4282628" cy="397031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ar-KW" sz="4000" dirty="0">
                <a:solidFill>
                  <a:srgbClr val="000000"/>
                </a:solidFill>
                <a:latin typeface="mylotus" panose="02000000000000000000" pitchFamily="2" charset="-78"/>
                <a:cs typeface="mylotus" panose="02000000000000000000" pitchFamily="2" charset="-78"/>
              </a:rPr>
              <a:t>عَنْ أَبِي هُرَيْرَةَ أَنَّ رَسُولَ اللهِ صَلَّى اللهُ عَلَيْهِ وَسَلَّمَ قَالَ </a:t>
            </a:r>
            <a:r>
              <a:rPr lang="ar-KW" sz="4000" dirty="0" smtClean="0">
                <a:solidFill>
                  <a:srgbClr val="000000"/>
                </a:solidFill>
                <a:latin typeface="mylotus" panose="02000000000000000000" pitchFamily="2" charset="-78"/>
                <a:cs typeface="mylotus" panose="02000000000000000000" pitchFamily="2" charset="-78"/>
              </a:rPr>
              <a:t>:"  </a:t>
            </a:r>
            <a:r>
              <a:rPr lang="ar-KW" sz="4000" b="1" dirty="0">
                <a:solidFill>
                  <a:srgbClr val="000000"/>
                </a:solidFill>
                <a:latin typeface="mylotus" panose="02000000000000000000" pitchFamily="2" charset="-78"/>
                <a:cs typeface="mylotus" panose="02000000000000000000" pitchFamily="2" charset="-78"/>
              </a:rPr>
              <a:t>إِذَا مَاتَ الْإِنْسَانُ انْقَطَعَ عَنْهُ عَمَلُهُ إِلَّا مِنْ ثَلَاثَةٍ : إِلَّا مِنْ صَدَقَةٍ جَارِيَةٍ ، أَوْ </a:t>
            </a:r>
            <a:r>
              <a:rPr lang="ar-KW" sz="4000" b="1" dirty="0">
                <a:solidFill>
                  <a:srgbClr val="FF0000"/>
                </a:solidFill>
                <a:latin typeface="mylotus" panose="02000000000000000000" pitchFamily="2" charset="-78"/>
                <a:cs typeface="mylotus" panose="02000000000000000000" pitchFamily="2" charset="-78"/>
              </a:rPr>
              <a:t>عِلْمٍ يُنْتَفَعُ بِهِ </a:t>
            </a:r>
            <a:r>
              <a:rPr lang="ar-KW" sz="4000" b="1" dirty="0">
                <a:solidFill>
                  <a:srgbClr val="000000"/>
                </a:solidFill>
                <a:latin typeface="mylotus" panose="02000000000000000000" pitchFamily="2" charset="-78"/>
                <a:cs typeface="mylotus" panose="02000000000000000000" pitchFamily="2" charset="-78"/>
              </a:rPr>
              <a:t>، أَوْ وَلَدٍ صَالِحٍ يَدْعُو لَهُ </a:t>
            </a:r>
            <a:r>
              <a:rPr lang="ar-KW" sz="4000" b="1" dirty="0" smtClean="0">
                <a:solidFill>
                  <a:srgbClr val="000000"/>
                </a:solidFill>
                <a:latin typeface="mylotus" panose="02000000000000000000" pitchFamily="2" charset="-78"/>
                <a:cs typeface="mylotus" panose="02000000000000000000" pitchFamily="2" charset="-78"/>
              </a:rPr>
              <a:t>" رواه مسلم</a:t>
            </a:r>
            <a:endParaRPr lang="en-US" sz="4000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89" y="394174"/>
            <a:ext cx="2756078" cy="1663226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5756856" y="2833352"/>
            <a:ext cx="5808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u="sng" dirty="0" smtClean="0"/>
              <a:t>قام مركز السنة والتراث النبوي للدراسات والتدريب</a:t>
            </a:r>
          </a:p>
          <a:p>
            <a:r>
              <a:rPr lang="ar-KW" sz="2400" dirty="0" smtClean="0"/>
              <a:t>بطرح مشروع تقني وهو عبارة :</a:t>
            </a:r>
          </a:p>
          <a:p>
            <a:r>
              <a:rPr lang="ar-KW" sz="2400" dirty="0" smtClean="0"/>
              <a:t>عن تطبيق للهواتف الذكية يعمل على نظامي </a:t>
            </a:r>
            <a:r>
              <a:rPr lang="en-US" sz="2400" dirty="0" smtClean="0"/>
              <a:t>(IOS)</a:t>
            </a:r>
            <a:r>
              <a:rPr lang="ar-KW" sz="2400" dirty="0"/>
              <a:t> </a:t>
            </a:r>
            <a:r>
              <a:rPr lang="ar-KW" sz="2400" dirty="0" smtClean="0"/>
              <a:t>ونظام </a:t>
            </a:r>
            <a:r>
              <a:rPr lang="en-US" sz="2400" dirty="0" smtClean="0"/>
              <a:t>(Android)</a:t>
            </a:r>
            <a:r>
              <a:rPr lang="ar-KW" sz="2400" dirty="0" smtClean="0"/>
              <a:t> يقدم كافة الخدمات الاستشارية المتعلقة بعلوم السنة النبوية وتحقيق التراث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691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334851"/>
            <a:ext cx="11694017" cy="631064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803042" y="2614411"/>
            <a:ext cx="2253803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3200" dirty="0" smtClean="0"/>
              <a:t>المشروع مجاني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25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424" y="407341"/>
            <a:ext cx="4082602" cy="66160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278" y="1379502"/>
            <a:ext cx="1585097" cy="1883827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957589" y="1918952"/>
            <a:ext cx="7675808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ar-KW" sz="2800" dirty="0" smtClean="0"/>
              <a:t>المشروع عبارة عن تطبيق إلكتروني يربط بين الباحثين والعلماء من جميع أنحاء العالم ، حيث يتم استقطاب العلماء وأساتذة الجامعات ودعوتهم للتسجيل في الموقع ك ( مستشارين ) ، والحصول على صفحة خاصة ، فيها بياناته التعريفية ، وحالة ظهروه ، وتفاعله ، وعدد الاستشارات التي قدمها ، وجعلها متاحة لجميع من يدخل إلى صفحته ، وغير ذلك من المعلومات ، كما يتيح للطالب طلب الاستشارة من أي عالم متخصص يختاره بيسر وسهولة وسرعة في الرد.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016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4" y="164309"/>
            <a:ext cx="10045520" cy="6529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45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7" y="152353"/>
            <a:ext cx="8989454" cy="648670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786" y="565085"/>
            <a:ext cx="1585097" cy="1889924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61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7" y="622539"/>
            <a:ext cx="8190964" cy="5791139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936" y="1273424"/>
            <a:ext cx="1585097" cy="18899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273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7" y="437882"/>
            <a:ext cx="11449319" cy="6233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ربع نص 2"/>
          <p:cNvSpPr txBox="1"/>
          <p:nvPr/>
        </p:nvSpPr>
        <p:spPr>
          <a:xfrm>
            <a:off x="3812146" y="1828800"/>
            <a:ext cx="175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b="1" dirty="0" smtClean="0"/>
              <a:t>تاريخ اطلاقة</a:t>
            </a:r>
            <a:endParaRPr lang="en-US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928055" y="2343955"/>
            <a:ext cx="1519707" cy="36933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ar-KW" b="1" dirty="0" smtClean="0"/>
              <a:t>شوال 1441هـ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735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187</Words>
  <Application>Microsoft Office PowerPoint</Application>
  <PresentationFormat>شاشة عريضة</PresentationFormat>
  <Paragraphs>14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mylotus</vt:lpstr>
      <vt:lpstr>Times New Roman</vt:lpstr>
      <vt:lpstr>نسق Office</vt:lpstr>
      <vt:lpstr>الندوة الإنسانية الرقمية</vt:lpstr>
      <vt:lpstr>فضل بذل العلم 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الندوة الإنسانية الرقمية</dc:title>
  <dc:creator>TOSHIBA</dc:creator>
  <cp:lastModifiedBy>TOSHIBA</cp:lastModifiedBy>
  <cp:revision>9</cp:revision>
  <dcterms:created xsi:type="dcterms:W3CDTF">2020-02-27T06:27:28Z</dcterms:created>
  <dcterms:modified xsi:type="dcterms:W3CDTF">2020-02-28T12:40:37Z</dcterms:modified>
</cp:coreProperties>
</file>