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80" r:id="rId4"/>
    <p:sldId id="311" r:id="rId5"/>
    <p:sldId id="316" r:id="rId6"/>
    <p:sldId id="317" r:id="rId7"/>
    <p:sldId id="319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32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بدون عنوان" id="{FDBD4A78-3368-4C4A-912F-D5B57072074E}">
          <p14:sldIdLst>
            <p14:sldId id="256"/>
            <p14:sldId id="280"/>
            <p14:sldId id="311"/>
            <p14:sldId id="316"/>
            <p14:sldId id="317"/>
            <p14:sldId id="319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412" autoAdjust="0"/>
    <p:restoredTop sz="94671" autoAdjust="0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6CE21-7BA2-4FD1-A204-5B4510FB91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0810225-8B68-4F36-8E60-9C79AF692BFD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DZ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معرفة قانونية تجيب على التساؤلات</a:t>
          </a:r>
          <a:endParaRPr lang="ar-SA" sz="28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9A8ED736-0955-48B6-A80B-B79787B4A832}" type="parTrans" cxnId="{B13899E8-F733-48DF-A02E-7C337521D54F}">
      <dgm:prSet/>
      <dgm:spPr/>
      <dgm:t>
        <a:bodyPr/>
        <a:lstStyle/>
        <a:p>
          <a:pPr rtl="1"/>
          <a:endParaRPr lang="ar-SA"/>
        </a:p>
      </dgm:t>
    </dgm:pt>
    <dgm:pt modelId="{17F31B82-F9D0-4F78-882B-38885F2759D9}" type="sibTrans" cxnId="{B13899E8-F733-48DF-A02E-7C337521D54F}">
      <dgm:prSet/>
      <dgm:spPr/>
      <dgm:t>
        <a:bodyPr/>
        <a:lstStyle/>
        <a:p>
          <a:pPr rtl="1"/>
          <a:endParaRPr lang="ar-SA"/>
        </a:p>
      </dgm:t>
    </dgm:pt>
    <dgm:pt modelId="{8CCCD68C-7681-459E-B288-B8F9CD10F503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DZ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بحث</a:t>
          </a:r>
          <a:endParaRPr lang="ar-SA" sz="28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54EAB66A-FC96-4A68-AA0D-71CAE469820F}" type="parTrans" cxnId="{06C0E1C1-6D2C-453C-9E23-30DAE11F426A}">
      <dgm:prSet/>
      <dgm:spPr/>
      <dgm:t>
        <a:bodyPr/>
        <a:lstStyle/>
        <a:p>
          <a:pPr rtl="1"/>
          <a:endParaRPr lang="ar-SA"/>
        </a:p>
      </dgm:t>
    </dgm:pt>
    <dgm:pt modelId="{247B60FC-01E9-4D60-BD35-27E85575D722}" type="sibTrans" cxnId="{06C0E1C1-6D2C-453C-9E23-30DAE11F426A}">
      <dgm:prSet/>
      <dgm:spPr/>
      <dgm:t>
        <a:bodyPr/>
        <a:lstStyle/>
        <a:p>
          <a:pPr rtl="1"/>
          <a:endParaRPr lang="ar-SA"/>
        </a:p>
      </dgm:t>
    </dgm:pt>
    <dgm:pt modelId="{D52AF8A3-C871-4BA0-AB06-D93097B64FD4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تقرير قانوني</a:t>
          </a:r>
          <a:endParaRPr lang="ar-SA" sz="24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869A66AD-CC8A-44B4-898C-8161D4463E7F}" type="parTrans" cxnId="{21BCC721-DF81-4A01-8003-AB267C0689FE}">
      <dgm:prSet/>
      <dgm:spPr/>
      <dgm:t>
        <a:bodyPr/>
        <a:lstStyle/>
        <a:p>
          <a:pPr rtl="1"/>
          <a:endParaRPr lang="ar-SA"/>
        </a:p>
      </dgm:t>
    </dgm:pt>
    <dgm:pt modelId="{71856F4E-5D0C-48B7-A5EC-AD95FE39AE0E}" type="sibTrans" cxnId="{21BCC721-DF81-4A01-8003-AB267C0689FE}">
      <dgm:prSet/>
      <dgm:spPr/>
      <dgm:t>
        <a:bodyPr/>
        <a:lstStyle/>
        <a:p>
          <a:pPr rtl="1"/>
          <a:endParaRPr lang="ar-SA"/>
        </a:p>
      </dgm:t>
    </dgm:pt>
    <dgm:pt modelId="{6C725907-1524-44FC-8F16-07305B41BC0F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تعلق على مادة قانونية او قرار قضائي</a:t>
          </a:r>
          <a:endParaRPr lang="ar-SA" sz="24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1F7B553E-0342-45C4-AF97-625F2E11744C}" type="parTrans" cxnId="{49C8E411-7896-4F9E-8BCD-2727761A9B99}">
      <dgm:prSet/>
      <dgm:spPr/>
      <dgm:t>
        <a:bodyPr/>
        <a:lstStyle/>
        <a:p>
          <a:pPr rtl="1"/>
          <a:endParaRPr lang="ar-SA"/>
        </a:p>
      </dgm:t>
    </dgm:pt>
    <dgm:pt modelId="{F1BE0674-07F4-4E33-8B98-937B6062A6FE}" type="sibTrans" cxnId="{49C8E411-7896-4F9E-8BCD-2727761A9B99}">
      <dgm:prSet/>
      <dgm:spPr/>
      <dgm:t>
        <a:bodyPr/>
        <a:lstStyle/>
        <a:p>
          <a:pPr rtl="1"/>
          <a:endParaRPr lang="ar-SA"/>
        </a:p>
      </dgm:t>
    </dgm:pt>
    <dgm:pt modelId="{DC8E0074-53E2-45A3-BCCC-0F92F66CCB5B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DZ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رسالة او اطروحة</a:t>
          </a:r>
          <a:endParaRPr lang="ar-SA" sz="20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688D2560-4668-46A7-BBEE-84A9806A68E5}" type="parTrans" cxnId="{1880DB94-F39E-4C1D-B4E7-85052FAD63BD}">
      <dgm:prSet/>
      <dgm:spPr/>
      <dgm:t>
        <a:bodyPr/>
        <a:lstStyle/>
        <a:p>
          <a:pPr rtl="1"/>
          <a:endParaRPr lang="ar-SA"/>
        </a:p>
      </dgm:t>
    </dgm:pt>
    <dgm:pt modelId="{2F33295C-8802-4757-947A-54A8370A8B48}" type="sibTrans" cxnId="{1880DB94-F39E-4C1D-B4E7-85052FAD63BD}">
      <dgm:prSet/>
      <dgm:spPr/>
      <dgm:t>
        <a:bodyPr/>
        <a:lstStyle/>
        <a:p>
          <a:pPr rtl="1"/>
          <a:endParaRPr lang="ar-SA"/>
        </a:p>
      </dgm:t>
    </dgm:pt>
    <dgm:pt modelId="{B0282872-CAD6-46A2-86E8-4B140102D6D6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ar-SA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</a:t>
          </a:r>
          <a:r>
            <a:rPr lang="ar-DZ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استشارة قانونية</a:t>
          </a:r>
          <a:r>
            <a:rPr lang="ar-SA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	</a:t>
          </a:r>
        </a:p>
      </dgm:t>
    </dgm:pt>
    <dgm:pt modelId="{06E992DE-330E-4A17-A867-256972768A59}" type="parTrans" cxnId="{3EEB42F8-76FF-44F9-9193-2C00CE8A4250}">
      <dgm:prSet/>
      <dgm:spPr/>
      <dgm:t>
        <a:bodyPr/>
        <a:lstStyle/>
        <a:p>
          <a:pPr rtl="1"/>
          <a:endParaRPr lang="ar-SA"/>
        </a:p>
      </dgm:t>
    </dgm:pt>
    <dgm:pt modelId="{3F428614-8652-49E0-84D1-DC62700121A6}" type="sibTrans" cxnId="{3EEB42F8-76FF-44F9-9193-2C00CE8A4250}">
      <dgm:prSet/>
      <dgm:spPr/>
      <dgm:t>
        <a:bodyPr/>
        <a:lstStyle/>
        <a:p>
          <a:pPr rtl="1"/>
          <a:endParaRPr lang="ar-SA"/>
        </a:p>
      </dgm:t>
    </dgm:pt>
    <dgm:pt modelId="{769A30B5-FCBB-4B18-8C34-EE363DD55061}" type="pres">
      <dgm:prSet presAssocID="{6BC6CE21-7BA2-4FD1-A204-5B4510FB91C5}" presName="cycle" presStyleCnt="0">
        <dgm:presLayoutVars>
          <dgm:dir/>
          <dgm:resizeHandles val="exact"/>
        </dgm:presLayoutVars>
      </dgm:prSet>
      <dgm:spPr/>
    </dgm:pt>
    <dgm:pt modelId="{68D0F14C-6567-4B92-9A48-394FE57242D5}" type="pres">
      <dgm:prSet presAssocID="{B0810225-8B68-4F36-8E60-9C79AF692BFD}" presName="node" presStyleLbl="node1" presStyleIdx="0" presStyleCnt="6" custScaleX="451550">
        <dgm:presLayoutVars>
          <dgm:bulletEnabled val="1"/>
        </dgm:presLayoutVars>
      </dgm:prSet>
      <dgm:spPr/>
    </dgm:pt>
    <dgm:pt modelId="{33645801-4C5B-40B1-89F2-E471053D80BF}" type="pres">
      <dgm:prSet presAssocID="{B0810225-8B68-4F36-8E60-9C79AF692BFD}" presName="spNode" presStyleCnt="0"/>
      <dgm:spPr/>
    </dgm:pt>
    <dgm:pt modelId="{768F6D92-D17E-4EE8-B7CC-226077BEA190}" type="pres">
      <dgm:prSet presAssocID="{17F31B82-F9D0-4F78-882B-38885F2759D9}" presName="sibTrans" presStyleLbl="sibTrans1D1" presStyleIdx="0" presStyleCnt="6"/>
      <dgm:spPr/>
    </dgm:pt>
    <dgm:pt modelId="{6E8CCBAD-65C5-4AD0-BF1B-C0C9C9FF54B7}" type="pres">
      <dgm:prSet presAssocID="{8CCCD68C-7681-459E-B288-B8F9CD10F503}" presName="node" presStyleLbl="node1" presStyleIdx="1" presStyleCnt="6" custScaleX="257952">
        <dgm:presLayoutVars>
          <dgm:bulletEnabled val="1"/>
        </dgm:presLayoutVars>
      </dgm:prSet>
      <dgm:spPr/>
    </dgm:pt>
    <dgm:pt modelId="{8580D0F2-F278-4130-BB3E-2D8F8C1F0051}" type="pres">
      <dgm:prSet presAssocID="{8CCCD68C-7681-459E-B288-B8F9CD10F503}" presName="spNode" presStyleCnt="0"/>
      <dgm:spPr/>
    </dgm:pt>
    <dgm:pt modelId="{6CE77DA2-C15A-4448-AFF7-13A7D315B940}" type="pres">
      <dgm:prSet presAssocID="{247B60FC-01E9-4D60-BD35-27E85575D722}" presName="sibTrans" presStyleLbl="sibTrans1D1" presStyleIdx="1" presStyleCnt="6"/>
      <dgm:spPr/>
    </dgm:pt>
    <dgm:pt modelId="{9C60528A-7ABE-47AF-A59F-660EAF56DA7A}" type="pres">
      <dgm:prSet presAssocID="{D52AF8A3-C871-4BA0-AB06-D93097B64FD4}" presName="node" presStyleLbl="node1" presStyleIdx="2" presStyleCnt="6" custScaleX="277208">
        <dgm:presLayoutVars>
          <dgm:bulletEnabled val="1"/>
        </dgm:presLayoutVars>
      </dgm:prSet>
      <dgm:spPr/>
    </dgm:pt>
    <dgm:pt modelId="{BCE7BB78-5A06-4FFB-8715-6D516300D4B7}" type="pres">
      <dgm:prSet presAssocID="{D52AF8A3-C871-4BA0-AB06-D93097B64FD4}" presName="spNode" presStyleCnt="0"/>
      <dgm:spPr/>
    </dgm:pt>
    <dgm:pt modelId="{57E1494D-ADF2-486C-9AFD-8A57AE48C383}" type="pres">
      <dgm:prSet presAssocID="{71856F4E-5D0C-48B7-A5EC-AD95FE39AE0E}" presName="sibTrans" presStyleLbl="sibTrans1D1" presStyleIdx="2" presStyleCnt="6"/>
      <dgm:spPr/>
    </dgm:pt>
    <dgm:pt modelId="{2242E6AC-A98C-4FC5-B978-FDDF0E327158}" type="pres">
      <dgm:prSet presAssocID="{B0282872-CAD6-46A2-86E8-4B140102D6D6}" presName="node" presStyleLbl="node1" presStyleIdx="3" presStyleCnt="6" custScaleX="385731" custScaleY="70321">
        <dgm:presLayoutVars>
          <dgm:bulletEnabled val="1"/>
        </dgm:presLayoutVars>
      </dgm:prSet>
      <dgm:spPr/>
    </dgm:pt>
    <dgm:pt modelId="{5952EEBB-B779-447C-B3FD-B8E36892D04F}" type="pres">
      <dgm:prSet presAssocID="{B0282872-CAD6-46A2-86E8-4B140102D6D6}" presName="spNode" presStyleCnt="0"/>
      <dgm:spPr/>
    </dgm:pt>
    <dgm:pt modelId="{DCC17786-F021-474A-A0A1-06E32697BB18}" type="pres">
      <dgm:prSet presAssocID="{3F428614-8652-49E0-84D1-DC62700121A6}" presName="sibTrans" presStyleLbl="sibTrans1D1" presStyleIdx="3" presStyleCnt="6"/>
      <dgm:spPr/>
    </dgm:pt>
    <dgm:pt modelId="{08D8331D-1B5D-46E5-9137-70572F74236E}" type="pres">
      <dgm:prSet presAssocID="{6C725907-1524-44FC-8F16-07305B41BC0F}" presName="node" presStyleLbl="node1" presStyleIdx="4" presStyleCnt="6" custScaleX="245717" custScaleY="118387">
        <dgm:presLayoutVars>
          <dgm:bulletEnabled val="1"/>
        </dgm:presLayoutVars>
      </dgm:prSet>
      <dgm:spPr/>
    </dgm:pt>
    <dgm:pt modelId="{FA6CE367-2C5F-4F52-9DEA-F0BCC2B5C4B5}" type="pres">
      <dgm:prSet presAssocID="{6C725907-1524-44FC-8F16-07305B41BC0F}" presName="spNode" presStyleCnt="0"/>
      <dgm:spPr/>
    </dgm:pt>
    <dgm:pt modelId="{D2763952-16D7-4FD4-90C0-823265FB4D34}" type="pres">
      <dgm:prSet presAssocID="{F1BE0674-07F4-4E33-8B98-937B6062A6FE}" presName="sibTrans" presStyleLbl="sibTrans1D1" presStyleIdx="4" presStyleCnt="6"/>
      <dgm:spPr/>
    </dgm:pt>
    <dgm:pt modelId="{A727D945-0F1D-4D36-9F9B-CD48E8FE49FC}" type="pres">
      <dgm:prSet presAssocID="{DC8E0074-53E2-45A3-BCCC-0F92F66CCB5B}" presName="node" presStyleLbl="node1" presStyleIdx="5" presStyleCnt="6" custScaleX="251816">
        <dgm:presLayoutVars>
          <dgm:bulletEnabled val="1"/>
        </dgm:presLayoutVars>
      </dgm:prSet>
      <dgm:spPr/>
    </dgm:pt>
    <dgm:pt modelId="{ADA2BD84-59CE-4C65-B0A1-0FC8A0430876}" type="pres">
      <dgm:prSet presAssocID="{DC8E0074-53E2-45A3-BCCC-0F92F66CCB5B}" presName="spNode" presStyleCnt="0"/>
      <dgm:spPr/>
    </dgm:pt>
    <dgm:pt modelId="{8C1FAEB4-04A0-4B00-9323-29323F3720EB}" type="pres">
      <dgm:prSet presAssocID="{2F33295C-8802-4757-947A-54A8370A8B48}" presName="sibTrans" presStyleLbl="sibTrans1D1" presStyleIdx="5" presStyleCnt="6"/>
      <dgm:spPr/>
    </dgm:pt>
  </dgm:ptLst>
  <dgm:cxnLst>
    <dgm:cxn modelId="{49C8E411-7896-4F9E-8BCD-2727761A9B99}" srcId="{6BC6CE21-7BA2-4FD1-A204-5B4510FB91C5}" destId="{6C725907-1524-44FC-8F16-07305B41BC0F}" srcOrd="4" destOrd="0" parTransId="{1F7B553E-0342-45C4-AF97-625F2E11744C}" sibTransId="{F1BE0674-07F4-4E33-8B98-937B6062A6FE}"/>
    <dgm:cxn modelId="{21BCC721-DF81-4A01-8003-AB267C0689FE}" srcId="{6BC6CE21-7BA2-4FD1-A204-5B4510FB91C5}" destId="{D52AF8A3-C871-4BA0-AB06-D93097B64FD4}" srcOrd="2" destOrd="0" parTransId="{869A66AD-CC8A-44B4-898C-8161D4463E7F}" sibTransId="{71856F4E-5D0C-48B7-A5EC-AD95FE39AE0E}"/>
    <dgm:cxn modelId="{AC8B0323-10F3-4C90-8D7D-1258AAF2155D}" type="presOf" srcId="{D52AF8A3-C871-4BA0-AB06-D93097B64FD4}" destId="{9C60528A-7ABE-47AF-A59F-660EAF56DA7A}" srcOrd="0" destOrd="0" presId="urn:microsoft.com/office/officeart/2005/8/layout/cycle5"/>
    <dgm:cxn modelId="{EF047630-3154-48CF-B281-2F1ADAD42B11}" type="presOf" srcId="{8CCCD68C-7681-459E-B288-B8F9CD10F503}" destId="{6E8CCBAD-65C5-4AD0-BF1B-C0C9C9FF54B7}" srcOrd="0" destOrd="0" presId="urn:microsoft.com/office/officeart/2005/8/layout/cycle5"/>
    <dgm:cxn modelId="{F7E5C153-E5CF-4306-8971-0C9DF6903973}" type="presOf" srcId="{247B60FC-01E9-4D60-BD35-27E85575D722}" destId="{6CE77DA2-C15A-4448-AFF7-13A7D315B940}" srcOrd="0" destOrd="0" presId="urn:microsoft.com/office/officeart/2005/8/layout/cycle5"/>
    <dgm:cxn modelId="{0C460384-4607-4081-8CC6-1F46B2434396}" type="presOf" srcId="{17F31B82-F9D0-4F78-882B-38885F2759D9}" destId="{768F6D92-D17E-4EE8-B7CC-226077BEA190}" srcOrd="0" destOrd="0" presId="urn:microsoft.com/office/officeart/2005/8/layout/cycle5"/>
    <dgm:cxn modelId="{55163D8A-0826-4F13-B3AB-48D373F3B471}" type="presOf" srcId="{6BC6CE21-7BA2-4FD1-A204-5B4510FB91C5}" destId="{769A30B5-FCBB-4B18-8C34-EE363DD55061}" srcOrd="0" destOrd="0" presId="urn:microsoft.com/office/officeart/2005/8/layout/cycle5"/>
    <dgm:cxn modelId="{C04D7D8B-2419-4853-B2B5-C9E931387F22}" type="presOf" srcId="{B0282872-CAD6-46A2-86E8-4B140102D6D6}" destId="{2242E6AC-A98C-4FC5-B978-FDDF0E327158}" srcOrd="0" destOrd="0" presId="urn:microsoft.com/office/officeart/2005/8/layout/cycle5"/>
    <dgm:cxn modelId="{1880DB94-F39E-4C1D-B4E7-85052FAD63BD}" srcId="{6BC6CE21-7BA2-4FD1-A204-5B4510FB91C5}" destId="{DC8E0074-53E2-45A3-BCCC-0F92F66CCB5B}" srcOrd="5" destOrd="0" parTransId="{688D2560-4668-46A7-BBEE-84A9806A68E5}" sibTransId="{2F33295C-8802-4757-947A-54A8370A8B48}"/>
    <dgm:cxn modelId="{C305BDA2-22E2-49B6-AFC2-FA83B5DCB91F}" type="presOf" srcId="{3F428614-8652-49E0-84D1-DC62700121A6}" destId="{DCC17786-F021-474A-A0A1-06E32697BB18}" srcOrd="0" destOrd="0" presId="urn:microsoft.com/office/officeart/2005/8/layout/cycle5"/>
    <dgm:cxn modelId="{31655DA3-4721-4FFF-8621-078844F9E167}" type="presOf" srcId="{6C725907-1524-44FC-8F16-07305B41BC0F}" destId="{08D8331D-1B5D-46E5-9137-70572F74236E}" srcOrd="0" destOrd="0" presId="urn:microsoft.com/office/officeart/2005/8/layout/cycle5"/>
    <dgm:cxn modelId="{4D4B5CAD-44A8-4938-98ED-7D23AA54D852}" type="presOf" srcId="{71856F4E-5D0C-48B7-A5EC-AD95FE39AE0E}" destId="{57E1494D-ADF2-486C-9AFD-8A57AE48C383}" srcOrd="0" destOrd="0" presId="urn:microsoft.com/office/officeart/2005/8/layout/cycle5"/>
    <dgm:cxn modelId="{5EF035B6-8C27-4C6F-BC78-C03A2158A13A}" type="presOf" srcId="{B0810225-8B68-4F36-8E60-9C79AF692BFD}" destId="{68D0F14C-6567-4B92-9A48-394FE57242D5}" srcOrd="0" destOrd="0" presId="urn:microsoft.com/office/officeart/2005/8/layout/cycle5"/>
    <dgm:cxn modelId="{77F18DBB-68E0-437C-A5B6-3D7EBA754DC3}" type="presOf" srcId="{2F33295C-8802-4757-947A-54A8370A8B48}" destId="{8C1FAEB4-04A0-4B00-9323-29323F3720EB}" srcOrd="0" destOrd="0" presId="urn:microsoft.com/office/officeart/2005/8/layout/cycle5"/>
    <dgm:cxn modelId="{06C0E1C1-6D2C-453C-9E23-30DAE11F426A}" srcId="{6BC6CE21-7BA2-4FD1-A204-5B4510FB91C5}" destId="{8CCCD68C-7681-459E-B288-B8F9CD10F503}" srcOrd="1" destOrd="0" parTransId="{54EAB66A-FC96-4A68-AA0D-71CAE469820F}" sibTransId="{247B60FC-01E9-4D60-BD35-27E85575D722}"/>
    <dgm:cxn modelId="{534EA5CE-8F78-401B-92A7-53F7E9780F09}" type="presOf" srcId="{F1BE0674-07F4-4E33-8B98-937B6062A6FE}" destId="{D2763952-16D7-4FD4-90C0-823265FB4D34}" srcOrd="0" destOrd="0" presId="urn:microsoft.com/office/officeart/2005/8/layout/cycle5"/>
    <dgm:cxn modelId="{B13899E8-F733-48DF-A02E-7C337521D54F}" srcId="{6BC6CE21-7BA2-4FD1-A204-5B4510FB91C5}" destId="{B0810225-8B68-4F36-8E60-9C79AF692BFD}" srcOrd="0" destOrd="0" parTransId="{9A8ED736-0955-48B6-A80B-B79787B4A832}" sibTransId="{17F31B82-F9D0-4F78-882B-38885F2759D9}"/>
    <dgm:cxn modelId="{3EEB42F8-76FF-44F9-9193-2C00CE8A4250}" srcId="{6BC6CE21-7BA2-4FD1-A204-5B4510FB91C5}" destId="{B0282872-CAD6-46A2-86E8-4B140102D6D6}" srcOrd="3" destOrd="0" parTransId="{06E992DE-330E-4A17-A867-256972768A59}" sibTransId="{3F428614-8652-49E0-84D1-DC62700121A6}"/>
    <dgm:cxn modelId="{7F2E41FD-6D95-4122-BE01-76DD764C7DBA}" type="presOf" srcId="{DC8E0074-53E2-45A3-BCCC-0F92F66CCB5B}" destId="{A727D945-0F1D-4D36-9F9B-CD48E8FE49FC}" srcOrd="0" destOrd="0" presId="urn:microsoft.com/office/officeart/2005/8/layout/cycle5"/>
    <dgm:cxn modelId="{AD5AFAD8-FE8F-4EE2-8669-7BBE0C9E6E4F}" type="presParOf" srcId="{769A30B5-FCBB-4B18-8C34-EE363DD55061}" destId="{68D0F14C-6567-4B92-9A48-394FE57242D5}" srcOrd="0" destOrd="0" presId="urn:microsoft.com/office/officeart/2005/8/layout/cycle5"/>
    <dgm:cxn modelId="{2C02DBF5-0CFA-48BB-9B2C-2BCB8D61CA62}" type="presParOf" srcId="{769A30B5-FCBB-4B18-8C34-EE363DD55061}" destId="{33645801-4C5B-40B1-89F2-E471053D80BF}" srcOrd="1" destOrd="0" presId="urn:microsoft.com/office/officeart/2005/8/layout/cycle5"/>
    <dgm:cxn modelId="{E5476AFD-A84E-4C13-B5ED-B181C25C7240}" type="presParOf" srcId="{769A30B5-FCBB-4B18-8C34-EE363DD55061}" destId="{768F6D92-D17E-4EE8-B7CC-226077BEA190}" srcOrd="2" destOrd="0" presId="urn:microsoft.com/office/officeart/2005/8/layout/cycle5"/>
    <dgm:cxn modelId="{8130D147-8D3D-4845-A931-640913626953}" type="presParOf" srcId="{769A30B5-FCBB-4B18-8C34-EE363DD55061}" destId="{6E8CCBAD-65C5-4AD0-BF1B-C0C9C9FF54B7}" srcOrd="3" destOrd="0" presId="urn:microsoft.com/office/officeart/2005/8/layout/cycle5"/>
    <dgm:cxn modelId="{14F7FE96-6EF2-4E5F-B1D7-DDEC8A81D67D}" type="presParOf" srcId="{769A30B5-FCBB-4B18-8C34-EE363DD55061}" destId="{8580D0F2-F278-4130-BB3E-2D8F8C1F0051}" srcOrd="4" destOrd="0" presId="urn:microsoft.com/office/officeart/2005/8/layout/cycle5"/>
    <dgm:cxn modelId="{711F45F5-E623-4F6A-B936-64A3EF4F17AC}" type="presParOf" srcId="{769A30B5-FCBB-4B18-8C34-EE363DD55061}" destId="{6CE77DA2-C15A-4448-AFF7-13A7D315B940}" srcOrd="5" destOrd="0" presId="urn:microsoft.com/office/officeart/2005/8/layout/cycle5"/>
    <dgm:cxn modelId="{DEA8BF4E-B9AC-4247-851C-5DC13226226F}" type="presParOf" srcId="{769A30B5-FCBB-4B18-8C34-EE363DD55061}" destId="{9C60528A-7ABE-47AF-A59F-660EAF56DA7A}" srcOrd="6" destOrd="0" presId="urn:microsoft.com/office/officeart/2005/8/layout/cycle5"/>
    <dgm:cxn modelId="{DDD3EC56-5C84-4411-97DC-E837882B8E21}" type="presParOf" srcId="{769A30B5-FCBB-4B18-8C34-EE363DD55061}" destId="{BCE7BB78-5A06-4FFB-8715-6D516300D4B7}" srcOrd="7" destOrd="0" presId="urn:microsoft.com/office/officeart/2005/8/layout/cycle5"/>
    <dgm:cxn modelId="{68DFCBFC-EDB3-4B8E-9DDF-ED0C3E74ECA6}" type="presParOf" srcId="{769A30B5-FCBB-4B18-8C34-EE363DD55061}" destId="{57E1494D-ADF2-486C-9AFD-8A57AE48C383}" srcOrd="8" destOrd="0" presId="urn:microsoft.com/office/officeart/2005/8/layout/cycle5"/>
    <dgm:cxn modelId="{F88083C9-D923-40A6-A8A0-06132C164033}" type="presParOf" srcId="{769A30B5-FCBB-4B18-8C34-EE363DD55061}" destId="{2242E6AC-A98C-4FC5-B978-FDDF0E327158}" srcOrd="9" destOrd="0" presId="urn:microsoft.com/office/officeart/2005/8/layout/cycle5"/>
    <dgm:cxn modelId="{BE2B9CC8-A5BD-4DBE-A411-3C9641BC0DDC}" type="presParOf" srcId="{769A30B5-FCBB-4B18-8C34-EE363DD55061}" destId="{5952EEBB-B779-447C-B3FD-B8E36892D04F}" srcOrd="10" destOrd="0" presId="urn:microsoft.com/office/officeart/2005/8/layout/cycle5"/>
    <dgm:cxn modelId="{CDCDC5D4-FD10-4CC6-9D2A-10F622FF1585}" type="presParOf" srcId="{769A30B5-FCBB-4B18-8C34-EE363DD55061}" destId="{DCC17786-F021-474A-A0A1-06E32697BB18}" srcOrd="11" destOrd="0" presId="urn:microsoft.com/office/officeart/2005/8/layout/cycle5"/>
    <dgm:cxn modelId="{A3D17E91-2B5E-4F42-AE88-C658ACD2B7BB}" type="presParOf" srcId="{769A30B5-FCBB-4B18-8C34-EE363DD55061}" destId="{08D8331D-1B5D-46E5-9137-70572F74236E}" srcOrd="12" destOrd="0" presId="urn:microsoft.com/office/officeart/2005/8/layout/cycle5"/>
    <dgm:cxn modelId="{65A04FEB-13E8-43A8-B614-EE8048297C83}" type="presParOf" srcId="{769A30B5-FCBB-4B18-8C34-EE363DD55061}" destId="{FA6CE367-2C5F-4F52-9DEA-F0BCC2B5C4B5}" srcOrd="13" destOrd="0" presId="urn:microsoft.com/office/officeart/2005/8/layout/cycle5"/>
    <dgm:cxn modelId="{32F7FDAF-2D92-4D41-98F1-3F9BF6828968}" type="presParOf" srcId="{769A30B5-FCBB-4B18-8C34-EE363DD55061}" destId="{D2763952-16D7-4FD4-90C0-823265FB4D34}" srcOrd="14" destOrd="0" presId="urn:microsoft.com/office/officeart/2005/8/layout/cycle5"/>
    <dgm:cxn modelId="{024817D0-E285-4E9A-A7D4-A274293EB7AA}" type="presParOf" srcId="{769A30B5-FCBB-4B18-8C34-EE363DD55061}" destId="{A727D945-0F1D-4D36-9F9B-CD48E8FE49FC}" srcOrd="15" destOrd="0" presId="urn:microsoft.com/office/officeart/2005/8/layout/cycle5"/>
    <dgm:cxn modelId="{2456EC16-DA49-4822-B524-AFE554578DCF}" type="presParOf" srcId="{769A30B5-FCBB-4B18-8C34-EE363DD55061}" destId="{ADA2BD84-59CE-4C65-B0A1-0FC8A0430876}" srcOrd="16" destOrd="0" presId="urn:microsoft.com/office/officeart/2005/8/layout/cycle5"/>
    <dgm:cxn modelId="{29B1881C-FFE8-43C4-AC38-8EC8A541FACA}" type="presParOf" srcId="{769A30B5-FCBB-4B18-8C34-EE363DD55061}" destId="{8C1FAEB4-04A0-4B00-9323-29323F3720E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تتشكل المقدمة مما يلي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:
* </a:t>
          </a: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الفائدة من الموضوع: هي الجزء الأكثر أهمية من المقدمة في الميدان الكمي ويتعلق الأمر بالانطلاق من الفكرة العامة إلى الفكرة الأكثر </a:t>
          </a:r>
          <a:r>
            <a:rPr lang="ar-DZ" sz="2400" b="1" kern="1200" dirty="0" err="1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دقة.هرم</a:t>
          </a: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*المشكل القانوني المطروح من طرف الموضوع: المسألة المثارة من طر النص، اعلموا بأن للمشكلة المستخلصة فائدة دائما، فقد تكون فائدة تاريخ أو حالية، اجتماعية، أو فلسفية. الإعلان عن الخطة المتكونة من جزأين</a:t>
          </a:r>
          <a:r>
            <a:rPr lang="ar-DZ" sz="18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.</a:t>
          </a:r>
        </a:p>
        <a:p>
          <a:pPr rtl="1">
            <a:lnSpc>
              <a:spcPct val="100000"/>
            </a:lnSpc>
          </a:pPr>
          <a:r>
            <a:rPr lang="ar-DZ" sz="18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</a:t>
          </a: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الإعلان عن الخطة المتكونة من جزأين</a:t>
          </a:r>
          <a:endParaRPr lang="ar-SA" sz="18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r>
            <a:rPr lang="ar-DZ" sz="32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استخلاص الفكرة العامة التي ستنشط  مجموع الفرض:</a:t>
          </a:r>
          <a:r>
            <a:rPr lang="ar-DZ" sz="11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* </a:t>
          </a:r>
          <a:r>
            <a:rPr lang="ar-DZ" sz="32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من الأهمية بمكان تصور إشكالية من أجل إيجاد الخطة المناسبة.</a:t>
          </a:r>
          <a:r>
            <a:rPr lang="ar-DZ" sz="16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* </a:t>
          </a:r>
          <a:r>
            <a:rPr lang="ar-DZ" sz="28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يجب أن تكون عناوين الجزأين الرئيسيين والجزأين الفرعيين ظاهرة . بإبرازهما في جسم الفرض بواسطة وضع سطر تحتهما، مع إعطائهما رقما (1) أو حرفا (أ، ب).</a:t>
          </a:r>
          <a:endParaRPr lang="ar-SA" sz="4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*فكروا في ترك فواصل (فراغات للسطور بين الأجزاء الرئيسية والأجزاء الفرعية) قصد تهوية الفرض بكفاية. * يجب أن يكون كل عنوان وجيزا، ودون فعل مصروف، ويجب أن " </a:t>
          </a:r>
          <a:r>
            <a:rPr lang="ar-DZ" sz="2000" b="1" kern="1200" dirty="0" err="1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يلتصق"مباشرة</a:t>
          </a: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بالموضوع.
* والعنوان الجيد يجب أن يكون متطابقا مع مضمون الإشكالية المستخلصة، ولهذا السبب يجب أن يكون متطابقا مع النص محل التعليق: لا تترددوا بالأخذ بأنكار المؤلف أو إعادة صياغتها لإعداد عناوينكم. 
* اسهروا على أن يكون ترابط منطقي بين الجزء الفرعي الثاني والجزء الفرعي</a:t>
          </a:r>
        </a:p>
        <a:p>
          <a:pPr rtl="1">
            <a:lnSpc>
              <a:spcPct val="100000"/>
            </a:lnSpc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 أعطوا الأولوية للجمل القصيرة والتي بإمكانكم التحكم فيها.</a:t>
          </a:r>
          <a:endParaRPr lang="ar-SA" sz="2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endParaRPr lang="ar-DZ" sz="12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*القاعدة واجبة الاحترام: الجزء الأول + الجزء الثاني = الموضوع.
* يجب أن يعالج كل جزء الموضوع.
* الفحص البسيط : تكفي قراءة عنواني الجزأين، والنظر إن كان في مقدورنا استنتاج الموضوع.
* يجب أيضا أن يعالج كل جزء السؤال المطروح.
غياب التكرارات لتفادي أي تكرار أثناء مرحلة التحرير من الضروري إعداد خطة مفصلة (أولا ، 1 ، (أ) ، وهذا يسمح بجعل الأفكار متماسكة ولا تكرار فيها.
توازن الأجزاء، يجب أن تكون الأجزاء متوازنة في الحجم.</a:t>
          </a:r>
          <a:endParaRPr lang="ar-SA" sz="2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endParaRPr lang="ar-DZ" sz="12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من الأهمية بمكان إعادة القراءة من اجل:</a:t>
          </a:r>
        </a:p>
        <a:p>
          <a:pPr rtl="1">
            <a:lnSpc>
              <a:spcPct val="100000"/>
            </a:lnSpc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 قواعد الإملاء.
* التطابق، النحو والتركيب.
* رقابة مدى كون الخط مقروء.
*الرقابة بأنه لا وجود لنقص في الكلمات.
باستطاعة مصحح مهيأ جيدا أن يمنحكم نقطة جيدة: اجعلوا نسختكم</a:t>
          </a:r>
        </a:p>
        <a:p>
          <a:pPr rtl="1">
            <a:lnSpc>
              <a:spcPct val="100000"/>
            </a:lnSpc>
          </a:pPr>
          <a:endParaRPr lang="ar-SA" sz="2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DCE33-0027-4A70-B310-F7DF8D93FD0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58626E6-6CCC-4C25-9B82-F72DD94A83ED}">
      <dgm:prSet phldrT="[نص]"/>
      <dgm:spPr>
        <a:solidFill>
          <a:srgbClr val="FFFF00"/>
        </a:solidFill>
      </dgm:spPr>
      <dgm:t>
        <a:bodyPr/>
        <a:lstStyle/>
        <a:p>
          <a:pPr rtl="1"/>
          <a:r>
            <a:rPr lang="ar-DZ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عقلية الباحث القانوني</a:t>
          </a:r>
          <a:endParaRPr lang="ar-SA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FAE240AF-D0F7-42AE-AA81-F72D4AD97A27}" type="parTrans" cxnId="{12747B78-C4A2-49DD-BEEF-C4F91BAC700D}">
      <dgm:prSet/>
      <dgm:spPr/>
      <dgm:t>
        <a:bodyPr/>
        <a:lstStyle/>
        <a:p>
          <a:pPr rtl="1"/>
          <a:endParaRPr lang="ar-SA"/>
        </a:p>
      </dgm:t>
    </dgm:pt>
    <dgm:pt modelId="{A85E9336-5B4E-4370-B97E-3B3029DD8125}" type="sibTrans" cxnId="{12747B78-C4A2-49DD-BEEF-C4F91BAC700D}">
      <dgm:prSet/>
      <dgm:spPr/>
      <dgm:t>
        <a:bodyPr/>
        <a:lstStyle/>
        <a:p>
          <a:pPr rtl="1"/>
          <a:endParaRPr lang="ar-SA"/>
        </a:p>
      </dgm:t>
    </dgm:pt>
    <dgm:pt modelId="{F5976C42-DBB4-4AC1-92C5-4D083E00F2F3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DZ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المخزون من المعرفة القانونية</a:t>
          </a:r>
          <a:endParaRPr lang="ar-SA" sz="32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F83A7F58-2718-4D11-9DBB-6338B99FB2B3}" type="parTrans" cxnId="{CAE8EAD2-22A1-4475-A161-6D0B534368A8}">
      <dgm:prSet/>
      <dgm:spPr/>
      <dgm:t>
        <a:bodyPr/>
        <a:lstStyle/>
        <a:p>
          <a:pPr rtl="1"/>
          <a:endParaRPr lang="ar-SA"/>
        </a:p>
      </dgm:t>
    </dgm:pt>
    <dgm:pt modelId="{B247EC64-81B4-45A1-9607-F063AA96C4B3}" type="sibTrans" cxnId="{CAE8EAD2-22A1-4475-A161-6D0B534368A8}">
      <dgm:prSet/>
      <dgm:spPr/>
      <dgm:t>
        <a:bodyPr/>
        <a:lstStyle/>
        <a:p>
          <a:pPr rtl="1"/>
          <a:endParaRPr lang="ar-SA"/>
        </a:p>
      </dgm:t>
    </dgm:pt>
    <dgm:pt modelId="{F821B777-D189-4DBF-9114-CBA549A5515D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DZ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ادوات الباحث القانوني</a:t>
          </a:r>
          <a:endParaRPr lang="ar-SA" sz="32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850C317A-C542-49FD-B72A-990D62729D51}" type="parTrans" cxnId="{007ED559-8CBB-47C3-8EA1-B552E1C75940}">
      <dgm:prSet/>
      <dgm:spPr/>
      <dgm:t>
        <a:bodyPr/>
        <a:lstStyle/>
        <a:p>
          <a:pPr rtl="1"/>
          <a:endParaRPr lang="ar-SA"/>
        </a:p>
      </dgm:t>
    </dgm:pt>
    <dgm:pt modelId="{4358F44F-3C82-4378-A6E7-D962CD26FD39}" type="sibTrans" cxnId="{007ED559-8CBB-47C3-8EA1-B552E1C75940}">
      <dgm:prSet/>
      <dgm:spPr/>
      <dgm:t>
        <a:bodyPr/>
        <a:lstStyle/>
        <a:p>
          <a:pPr rtl="1"/>
          <a:endParaRPr lang="ar-SA"/>
        </a:p>
      </dgm:t>
    </dgm:pt>
    <dgm:pt modelId="{2E6483B9-34EB-4855-875E-B54E9F086F19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DZ" sz="4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كيفية وطريقة الاجابة</a:t>
          </a:r>
          <a:endParaRPr lang="ar-SA" sz="40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D1DE4867-6EBB-415D-9379-782DA7BB0ABC}" type="parTrans" cxnId="{416CB37B-27DB-4B56-9DA6-2BAEB33B2535}">
      <dgm:prSet/>
      <dgm:spPr/>
      <dgm:t>
        <a:bodyPr/>
        <a:lstStyle/>
        <a:p>
          <a:pPr rtl="1"/>
          <a:endParaRPr lang="ar-SA"/>
        </a:p>
      </dgm:t>
    </dgm:pt>
    <dgm:pt modelId="{96AED55E-0A36-4FAA-96E6-55CDDA6197B0}" type="sibTrans" cxnId="{416CB37B-27DB-4B56-9DA6-2BAEB33B2535}">
      <dgm:prSet/>
      <dgm:spPr/>
      <dgm:t>
        <a:bodyPr/>
        <a:lstStyle/>
        <a:p>
          <a:pPr rtl="1"/>
          <a:endParaRPr lang="ar-SA"/>
        </a:p>
      </dgm:t>
    </dgm:pt>
    <dgm:pt modelId="{4D95B6CB-49B4-41FD-8B63-8764461BFE28}" type="pres">
      <dgm:prSet presAssocID="{F14DCE33-0027-4A70-B310-F7DF8D93FD0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168B00-9AED-4697-8205-68D5CF290763}" type="pres">
      <dgm:prSet presAssocID="{958626E6-6CCC-4C25-9B82-F72DD94A83ED}" presName="root1" presStyleCnt="0"/>
      <dgm:spPr/>
    </dgm:pt>
    <dgm:pt modelId="{0458A178-BE48-4C93-B94A-BCEE955D41F4}" type="pres">
      <dgm:prSet presAssocID="{958626E6-6CCC-4C25-9B82-F72DD94A83ED}" presName="LevelOneTextNode" presStyleLbl="node0" presStyleIdx="0" presStyleCnt="1">
        <dgm:presLayoutVars>
          <dgm:chPref val="3"/>
        </dgm:presLayoutVars>
      </dgm:prSet>
      <dgm:spPr/>
    </dgm:pt>
    <dgm:pt modelId="{8E3AB3AA-490F-4504-98F9-08594138F321}" type="pres">
      <dgm:prSet presAssocID="{958626E6-6CCC-4C25-9B82-F72DD94A83ED}" presName="level2hierChild" presStyleCnt="0"/>
      <dgm:spPr/>
    </dgm:pt>
    <dgm:pt modelId="{3C8A3150-658C-4FAF-80C7-2A7F17D712B6}" type="pres">
      <dgm:prSet presAssocID="{F83A7F58-2718-4D11-9DBB-6338B99FB2B3}" presName="conn2-1" presStyleLbl="parChTrans1D2" presStyleIdx="0" presStyleCnt="3"/>
      <dgm:spPr/>
    </dgm:pt>
    <dgm:pt modelId="{FF2ACFBE-0308-46D9-8CB7-1D6B9BEB981A}" type="pres">
      <dgm:prSet presAssocID="{F83A7F58-2718-4D11-9DBB-6338B99FB2B3}" presName="connTx" presStyleLbl="parChTrans1D2" presStyleIdx="0" presStyleCnt="3"/>
      <dgm:spPr/>
    </dgm:pt>
    <dgm:pt modelId="{59DDBCB8-A89F-4C50-BEE1-1AEC0D6DD64D}" type="pres">
      <dgm:prSet presAssocID="{F5976C42-DBB4-4AC1-92C5-4D083E00F2F3}" presName="root2" presStyleCnt="0"/>
      <dgm:spPr/>
    </dgm:pt>
    <dgm:pt modelId="{A680211B-25B9-4949-8CBC-5995E528FB52}" type="pres">
      <dgm:prSet presAssocID="{F5976C42-DBB4-4AC1-92C5-4D083E00F2F3}" presName="LevelTwoTextNode" presStyleLbl="node2" presStyleIdx="0" presStyleCnt="3" custScaleX="158444">
        <dgm:presLayoutVars>
          <dgm:chPref val="3"/>
        </dgm:presLayoutVars>
      </dgm:prSet>
      <dgm:spPr/>
    </dgm:pt>
    <dgm:pt modelId="{BB58519F-93F3-4D7E-AA1A-E36273BD34B1}" type="pres">
      <dgm:prSet presAssocID="{F5976C42-DBB4-4AC1-92C5-4D083E00F2F3}" presName="level3hierChild" presStyleCnt="0"/>
      <dgm:spPr/>
    </dgm:pt>
    <dgm:pt modelId="{778F74A2-11E7-41D6-89DC-12C296A07521}" type="pres">
      <dgm:prSet presAssocID="{850C317A-C542-49FD-B72A-990D62729D51}" presName="conn2-1" presStyleLbl="parChTrans1D2" presStyleIdx="1" presStyleCnt="3"/>
      <dgm:spPr/>
    </dgm:pt>
    <dgm:pt modelId="{1156E9F9-1B62-4951-ABC1-18299F224E1E}" type="pres">
      <dgm:prSet presAssocID="{850C317A-C542-49FD-B72A-990D62729D51}" presName="connTx" presStyleLbl="parChTrans1D2" presStyleIdx="1" presStyleCnt="3"/>
      <dgm:spPr/>
    </dgm:pt>
    <dgm:pt modelId="{271178A5-9C68-4331-A12E-EBA63CDFF49D}" type="pres">
      <dgm:prSet presAssocID="{F821B777-D189-4DBF-9114-CBA549A5515D}" presName="root2" presStyleCnt="0"/>
      <dgm:spPr/>
    </dgm:pt>
    <dgm:pt modelId="{FF5C3D3D-9B55-4B40-8181-FCEA461790CF}" type="pres">
      <dgm:prSet presAssocID="{F821B777-D189-4DBF-9114-CBA549A5515D}" presName="LevelTwoTextNode" presStyleLbl="node2" presStyleIdx="1" presStyleCnt="3" custScaleX="158444">
        <dgm:presLayoutVars>
          <dgm:chPref val="3"/>
        </dgm:presLayoutVars>
      </dgm:prSet>
      <dgm:spPr/>
    </dgm:pt>
    <dgm:pt modelId="{8A56A467-2B52-43C4-AB4E-1EAA3F7544A8}" type="pres">
      <dgm:prSet presAssocID="{F821B777-D189-4DBF-9114-CBA549A5515D}" presName="level3hierChild" presStyleCnt="0"/>
      <dgm:spPr/>
    </dgm:pt>
    <dgm:pt modelId="{6DB5A979-6AE2-4776-B6B0-B525AACE904D}" type="pres">
      <dgm:prSet presAssocID="{D1DE4867-6EBB-415D-9379-782DA7BB0ABC}" presName="conn2-1" presStyleLbl="parChTrans1D2" presStyleIdx="2" presStyleCnt="3"/>
      <dgm:spPr/>
    </dgm:pt>
    <dgm:pt modelId="{C5650E0D-F866-4264-91CB-FADBDDC28C00}" type="pres">
      <dgm:prSet presAssocID="{D1DE4867-6EBB-415D-9379-782DA7BB0ABC}" presName="connTx" presStyleLbl="parChTrans1D2" presStyleIdx="2" presStyleCnt="3"/>
      <dgm:spPr/>
    </dgm:pt>
    <dgm:pt modelId="{74505CA2-3988-48F2-9B9D-DFE7451D1BE0}" type="pres">
      <dgm:prSet presAssocID="{2E6483B9-34EB-4855-875E-B54E9F086F19}" presName="root2" presStyleCnt="0"/>
      <dgm:spPr/>
    </dgm:pt>
    <dgm:pt modelId="{E9884572-ABE0-44D0-A4A0-C49C11B4736C}" type="pres">
      <dgm:prSet presAssocID="{2E6483B9-34EB-4855-875E-B54E9F086F19}" presName="LevelTwoTextNode" presStyleLbl="node2" presStyleIdx="2" presStyleCnt="3" custScaleX="158444">
        <dgm:presLayoutVars>
          <dgm:chPref val="3"/>
        </dgm:presLayoutVars>
      </dgm:prSet>
      <dgm:spPr/>
    </dgm:pt>
    <dgm:pt modelId="{ACF50DDC-F65E-4EA9-9374-1B4833603DA6}" type="pres">
      <dgm:prSet presAssocID="{2E6483B9-34EB-4855-875E-B54E9F086F19}" presName="level3hierChild" presStyleCnt="0"/>
      <dgm:spPr/>
    </dgm:pt>
  </dgm:ptLst>
  <dgm:cxnLst>
    <dgm:cxn modelId="{E39FDE09-8563-4644-9AA7-6B36FA8124F8}" type="presOf" srcId="{2E6483B9-34EB-4855-875E-B54E9F086F19}" destId="{E9884572-ABE0-44D0-A4A0-C49C11B4736C}" srcOrd="0" destOrd="0" presId="urn:microsoft.com/office/officeart/2008/layout/HorizontalMultiLevelHierarchy"/>
    <dgm:cxn modelId="{DF52EE09-0740-42DF-9091-17A6D21BB41B}" type="presOf" srcId="{850C317A-C542-49FD-B72A-990D62729D51}" destId="{1156E9F9-1B62-4951-ABC1-18299F224E1E}" srcOrd="1" destOrd="0" presId="urn:microsoft.com/office/officeart/2008/layout/HorizontalMultiLevelHierarchy"/>
    <dgm:cxn modelId="{A0C27616-876B-4688-959C-17CAA7637864}" type="presOf" srcId="{F14DCE33-0027-4A70-B310-F7DF8D93FD06}" destId="{4D95B6CB-49B4-41FD-8B63-8764461BFE28}" srcOrd="0" destOrd="0" presId="urn:microsoft.com/office/officeart/2008/layout/HorizontalMultiLevelHierarchy"/>
    <dgm:cxn modelId="{91DECA30-5D82-430A-A066-7E2980913C02}" type="presOf" srcId="{850C317A-C542-49FD-B72A-990D62729D51}" destId="{778F74A2-11E7-41D6-89DC-12C296A07521}" srcOrd="0" destOrd="0" presId="urn:microsoft.com/office/officeart/2008/layout/HorizontalMultiLevelHierarchy"/>
    <dgm:cxn modelId="{47695135-61EF-4102-BE7B-06C04A0DE806}" type="presOf" srcId="{F83A7F58-2718-4D11-9DBB-6338B99FB2B3}" destId="{FF2ACFBE-0308-46D9-8CB7-1D6B9BEB981A}" srcOrd="1" destOrd="0" presId="urn:microsoft.com/office/officeart/2008/layout/HorizontalMultiLevelHierarchy"/>
    <dgm:cxn modelId="{46212C5B-62E5-4996-A094-895470218FD3}" type="presOf" srcId="{F5976C42-DBB4-4AC1-92C5-4D083E00F2F3}" destId="{A680211B-25B9-4949-8CBC-5995E528FB52}" srcOrd="0" destOrd="0" presId="urn:microsoft.com/office/officeart/2008/layout/HorizontalMultiLevelHierarchy"/>
    <dgm:cxn modelId="{12747B78-C4A2-49DD-BEEF-C4F91BAC700D}" srcId="{F14DCE33-0027-4A70-B310-F7DF8D93FD06}" destId="{958626E6-6CCC-4C25-9B82-F72DD94A83ED}" srcOrd="0" destOrd="0" parTransId="{FAE240AF-D0F7-42AE-AA81-F72D4AD97A27}" sibTransId="{A85E9336-5B4E-4370-B97E-3B3029DD8125}"/>
    <dgm:cxn modelId="{675E6579-5999-4531-A5E8-29176F577DC1}" type="presOf" srcId="{F821B777-D189-4DBF-9114-CBA549A5515D}" destId="{FF5C3D3D-9B55-4B40-8181-FCEA461790CF}" srcOrd="0" destOrd="0" presId="urn:microsoft.com/office/officeart/2008/layout/HorizontalMultiLevelHierarchy"/>
    <dgm:cxn modelId="{007ED559-8CBB-47C3-8EA1-B552E1C75940}" srcId="{958626E6-6CCC-4C25-9B82-F72DD94A83ED}" destId="{F821B777-D189-4DBF-9114-CBA549A5515D}" srcOrd="1" destOrd="0" parTransId="{850C317A-C542-49FD-B72A-990D62729D51}" sibTransId="{4358F44F-3C82-4378-A6E7-D962CD26FD39}"/>
    <dgm:cxn modelId="{416CB37B-27DB-4B56-9DA6-2BAEB33B2535}" srcId="{958626E6-6CCC-4C25-9B82-F72DD94A83ED}" destId="{2E6483B9-34EB-4855-875E-B54E9F086F19}" srcOrd="2" destOrd="0" parTransId="{D1DE4867-6EBB-415D-9379-782DA7BB0ABC}" sibTransId="{96AED55E-0A36-4FAA-96E6-55CDDA6197B0}"/>
    <dgm:cxn modelId="{E82A507E-1BDE-4D96-B11B-A32466B8702A}" type="presOf" srcId="{D1DE4867-6EBB-415D-9379-782DA7BB0ABC}" destId="{6DB5A979-6AE2-4776-B6B0-B525AACE904D}" srcOrd="0" destOrd="0" presId="urn:microsoft.com/office/officeart/2008/layout/HorizontalMultiLevelHierarchy"/>
    <dgm:cxn modelId="{712B3EB6-CFBA-4409-846E-9A8FE269AB53}" type="presOf" srcId="{D1DE4867-6EBB-415D-9379-782DA7BB0ABC}" destId="{C5650E0D-F866-4264-91CB-FADBDDC28C00}" srcOrd="1" destOrd="0" presId="urn:microsoft.com/office/officeart/2008/layout/HorizontalMultiLevelHierarchy"/>
    <dgm:cxn modelId="{CAE8EAD2-22A1-4475-A161-6D0B534368A8}" srcId="{958626E6-6CCC-4C25-9B82-F72DD94A83ED}" destId="{F5976C42-DBB4-4AC1-92C5-4D083E00F2F3}" srcOrd="0" destOrd="0" parTransId="{F83A7F58-2718-4D11-9DBB-6338B99FB2B3}" sibTransId="{B247EC64-81B4-45A1-9607-F063AA96C4B3}"/>
    <dgm:cxn modelId="{7C6C2ED3-599A-4455-A534-0AA63770129A}" type="presOf" srcId="{958626E6-6CCC-4C25-9B82-F72DD94A83ED}" destId="{0458A178-BE48-4C93-B94A-BCEE955D41F4}" srcOrd="0" destOrd="0" presId="urn:microsoft.com/office/officeart/2008/layout/HorizontalMultiLevelHierarchy"/>
    <dgm:cxn modelId="{5A1836DF-1E8E-4CD0-9A21-660FB63A43C9}" type="presOf" srcId="{F83A7F58-2718-4D11-9DBB-6338B99FB2B3}" destId="{3C8A3150-658C-4FAF-80C7-2A7F17D712B6}" srcOrd="0" destOrd="0" presId="urn:microsoft.com/office/officeart/2008/layout/HorizontalMultiLevelHierarchy"/>
    <dgm:cxn modelId="{00F06599-F4FC-4834-A5FE-C95E9D195178}" type="presParOf" srcId="{4D95B6CB-49B4-41FD-8B63-8764461BFE28}" destId="{72168B00-9AED-4697-8205-68D5CF290763}" srcOrd="0" destOrd="0" presId="urn:microsoft.com/office/officeart/2008/layout/HorizontalMultiLevelHierarchy"/>
    <dgm:cxn modelId="{B6D02F86-E27E-461F-8158-845288EF52FE}" type="presParOf" srcId="{72168B00-9AED-4697-8205-68D5CF290763}" destId="{0458A178-BE48-4C93-B94A-BCEE955D41F4}" srcOrd="0" destOrd="0" presId="urn:microsoft.com/office/officeart/2008/layout/HorizontalMultiLevelHierarchy"/>
    <dgm:cxn modelId="{BA5FC2ED-FA9A-44F7-965C-AEB4715EC897}" type="presParOf" srcId="{72168B00-9AED-4697-8205-68D5CF290763}" destId="{8E3AB3AA-490F-4504-98F9-08594138F321}" srcOrd="1" destOrd="0" presId="urn:microsoft.com/office/officeart/2008/layout/HorizontalMultiLevelHierarchy"/>
    <dgm:cxn modelId="{DBBAF1BC-30C8-43F7-B160-020C32860C53}" type="presParOf" srcId="{8E3AB3AA-490F-4504-98F9-08594138F321}" destId="{3C8A3150-658C-4FAF-80C7-2A7F17D712B6}" srcOrd="0" destOrd="0" presId="urn:microsoft.com/office/officeart/2008/layout/HorizontalMultiLevelHierarchy"/>
    <dgm:cxn modelId="{ABBE5816-7F03-4786-BB8E-75BAA5D4B53C}" type="presParOf" srcId="{3C8A3150-658C-4FAF-80C7-2A7F17D712B6}" destId="{FF2ACFBE-0308-46D9-8CB7-1D6B9BEB981A}" srcOrd="0" destOrd="0" presId="urn:microsoft.com/office/officeart/2008/layout/HorizontalMultiLevelHierarchy"/>
    <dgm:cxn modelId="{95F2A887-C8A7-4BA1-AD19-5F3A47A916F3}" type="presParOf" srcId="{8E3AB3AA-490F-4504-98F9-08594138F321}" destId="{59DDBCB8-A89F-4C50-BEE1-1AEC0D6DD64D}" srcOrd="1" destOrd="0" presId="urn:microsoft.com/office/officeart/2008/layout/HorizontalMultiLevelHierarchy"/>
    <dgm:cxn modelId="{56A9B2E2-1BE0-4182-AF3C-839116789B61}" type="presParOf" srcId="{59DDBCB8-A89F-4C50-BEE1-1AEC0D6DD64D}" destId="{A680211B-25B9-4949-8CBC-5995E528FB52}" srcOrd="0" destOrd="0" presId="urn:microsoft.com/office/officeart/2008/layout/HorizontalMultiLevelHierarchy"/>
    <dgm:cxn modelId="{3D66885C-594D-4981-8BA0-FC1BBE766BFD}" type="presParOf" srcId="{59DDBCB8-A89F-4C50-BEE1-1AEC0D6DD64D}" destId="{BB58519F-93F3-4D7E-AA1A-E36273BD34B1}" srcOrd="1" destOrd="0" presId="urn:microsoft.com/office/officeart/2008/layout/HorizontalMultiLevelHierarchy"/>
    <dgm:cxn modelId="{8CB39884-3103-4811-BE2F-8255D3141BCD}" type="presParOf" srcId="{8E3AB3AA-490F-4504-98F9-08594138F321}" destId="{778F74A2-11E7-41D6-89DC-12C296A07521}" srcOrd="2" destOrd="0" presId="urn:microsoft.com/office/officeart/2008/layout/HorizontalMultiLevelHierarchy"/>
    <dgm:cxn modelId="{4D80B51C-5FAA-431B-B77C-8861FCD2EDFE}" type="presParOf" srcId="{778F74A2-11E7-41D6-89DC-12C296A07521}" destId="{1156E9F9-1B62-4951-ABC1-18299F224E1E}" srcOrd="0" destOrd="0" presId="urn:microsoft.com/office/officeart/2008/layout/HorizontalMultiLevelHierarchy"/>
    <dgm:cxn modelId="{21DFCCDE-3243-426B-8AB3-607BB821A532}" type="presParOf" srcId="{8E3AB3AA-490F-4504-98F9-08594138F321}" destId="{271178A5-9C68-4331-A12E-EBA63CDFF49D}" srcOrd="3" destOrd="0" presId="urn:microsoft.com/office/officeart/2008/layout/HorizontalMultiLevelHierarchy"/>
    <dgm:cxn modelId="{045F50C6-D196-4765-B954-9994BAEAB783}" type="presParOf" srcId="{271178A5-9C68-4331-A12E-EBA63CDFF49D}" destId="{FF5C3D3D-9B55-4B40-8181-FCEA461790CF}" srcOrd="0" destOrd="0" presId="urn:microsoft.com/office/officeart/2008/layout/HorizontalMultiLevelHierarchy"/>
    <dgm:cxn modelId="{50AA8E0A-4D35-4AE5-AF0C-7056C7C660FF}" type="presParOf" srcId="{271178A5-9C68-4331-A12E-EBA63CDFF49D}" destId="{8A56A467-2B52-43C4-AB4E-1EAA3F7544A8}" srcOrd="1" destOrd="0" presId="urn:microsoft.com/office/officeart/2008/layout/HorizontalMultiLevelHierarchy"/>
    <dgm:cxn modelId="{7BE2C1E5-F8DA-4440-BB4F-43FC0AC43A2A}" type="presParOf" srcId="{8E3AB3AA-490F-4504-98F9-08594138F321}" destId="{6DB5A979-6AE2-4776-B6B0-B525AACE904D}" srcOrd="4" destOrd="0" presId="urn:microsoft.com/office/officeart/2008/layout/HorizontalMultiLevelHierarchy"/>
    <dgm:cxn modelId="{713E3F3C-91F1-4A2E-B41A-E81067F74739}" type="presParOf" srcId="{6DB5A979-6AE2-4776-B6B0-B525AACE904D}" destId="{C5650E0D-F866-4264-91CB-FADBDDC28C00}" srcOrd="0" destOrd="0" presId="urn:microsoft.com/office/officeart/2008/layout/HorizontalMultiLevelHierarchy"/>
    <dgm:cxn modelId="{95D791B0-91E0-4897-BCCD-D5C041058403}" type="presParOf" srcId="{8E3AB3AA-490F-4504-98F9-08594138F321}" destId="{74505CA2-3988-48F2-9B9D-DFE7451D1BE0}" srcOrd="5" destOrd="0" presId="urn:microsoft.com/office/officeart/2008/layout/HorizontalMultiLevelHierarchy"/>
    <dgm:cxn modelId="{D5019FDF-BA78-43E7-891E-76D2726C6A86}" type="presParOf" srcId="{74505CA2-3988-48F2-9B9D-DFE7451D1BE0}" destId="{E9884572-ABE0-44D0-A4A0-C49C11B4736C}" srcOrd="0" destOrd="0" presId="urn:microsoft.com/office/officeart/2008/layout/HorizontalMultiLevelHierarchy"/>
    <dgm:cxn modelId="{45367EE5-B7EE-4C3D-BDFA-3B8E6621A581}" type="presParOf" srcId="{74505CA2-3988-48F2-9B9D-DFE7451D1BE0}" destId="{ACF50DDC-F65E-4EA9-9374-1B4833603DA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>
            <a:lnSpc>
              <a:spcPct val="100000"/>
            </a:lnSpc>
          </a:pPr>
          <a:endParaRPr lang="ar-DZ" sz="3000" dirty="0"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3000" dirty="0"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r>
            <a:rPr lang="ar-SA" sz="30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مجموعة من القواعد </a:t>
          </a:r>
          <a:r>
            <a:rPr lang="ar-SA" sz="3000" u="sng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العامة و المجردة</a:t>
          </a:r>
          <a:r>
            <a:rPr lang="ar-SA" sz="30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</a:t>
          </a:r>
        </a:p>
        <a:p>
          <a:pPr rtl="1">
            <a:lnSpc>
              <a:spcPct val="100000"/>
            </a:lnSpc>
          </a:pPr>
          <a:r>
            <a:rPr lang="ar-SA" sz="30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التي تنظم </a:t>
          </a:r>
          <a:r>
            <a:rPr lang="ar-SA" sz="3000" u="sng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سلوك</a:t>
          </a:r>
          <a:r>
            <a:rPr lang="ar-SA" sz="30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الفرد في المجتمع  </a:t>
          </a:r>
        </a:p>
        <a:p>
          <a:pPr rtl="1">
            <a:lnSpc>
              <a:spcPct val="100000"/>
            </a:lnSpc>
          </a:pPr>
          <a:r>
            <a:rPr lang="ar-SA" sz="30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الملزمة والمقترنة ب</a:t>
          </a:r>
          <a:r>
            <a:rPr lang="ar-SA" sz="3000" u="sng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جزاء</a:t>
          </a:r>
        </a:p>
        <a:p>
          <a:pPr rtl="1">
            <a:lnSpc>
              <a:spcPct val="100000"/>
            </a:lnSpc>
          </a:pPr>
          <a:r>
            <a:rPr lang="ar-SA" sz="30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توقعه </a:t>
          </a:r>
          <a:r>
            <a:rPr lang="ar-SA" sz="3000" u="sng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الدولة</a:t>
          </a:r>
          <a:r>
            <a:rPr lang="ar-SA" sz="30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</a:t>
          </a:r>
        </a:p>
        <a:p>
          <a:pPr rtl="1">
            <a:lnSpc>
              <a:spcPct val="90000"/>
            </a:lnSpc>
          </a:pPr>
          <a:endParaRPr lang="ar-SA" sz="5400" dirty="0"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FFC000"/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DZ" sz="36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هناك نوعين من التعليق :</a:t>
          </a:r>
        </a:p>
        <a:p>
          <a:pPr rtl="1">
            <a:lnSpc>
              <a:spcPct val="100000"/>
            </a:lnSpc>
          </a:pPr>
          <a:r>
            <a:rPr lang="ar-DZ" sz="36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01- قرار قضائي</a:t>
          </a:r>
        </a:p>
        <a:p>
          <a:pPr rtl="1">
            <a:lnSpc>
              <a:spcPct val="100000"/>
            </a:lnSpc>
          </a:pPr>
          <a:r>
            <a:rPr lang="ar-DZ" sz="36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 02- نص قانوني أو فقهي أو غير ذلك من النصوص، .</a:t>
          </a:r>
          <a:endParaRPr lang="ar-SA" sz="6600" dirty="0"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DZ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هناك أنواع متنوعة من التعليق قصد تمكين الطالب من اختيار احد الطرق التي تتماشى مع قناعته، كما قد يساعده في ايجاد طريقة خاصة به,</a:t>
          </a:r>
          <a:endParaRPr lang="ar-SA" sz="66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DZ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تتكون هذه الطريقة من أربعة مراحل,</a:t>
          </a:r>
        </a:p>
        <a:p>
          <a:pPr rtl="1">
            <a:lnSpc>
              <a:spcPct val="100000"/>
            </a:lnSpc>
          </a:pPr>
          <a:r>
            <a:rPr lang="ar-DZ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مع ملاحظة تسبقها بعض المراحل التي تعتبر بمثابة عمل تحضيري ,</a:t>
          </a:r>
          <a:endParaRPr lang="ar-SA" sz="66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DZ" sz="1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-</a:t>
          </a:r>
          <a:r>
            <a:rPr lang="ar-DZ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الهدف: فهم عنوان النص، والتشبع بموضوع النص، مع تفادي الخروج عن</a:t>
          </a:r>
          <a:r>
            <a:rPr lang="en-US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الموضوع الناتج عن المعنى المضاد.
- جميع العبارات لها قيمتها، حتى أدوات الوصل مثل: "و"، "أو"، وكذا</a:t>
          </a:r>
          <a:r>
            <a:rPr lang="en-US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لأول)، ثم الشأن بخصوص علامات الوقف.</a:t>
          </a:r>
          <a:r>
            <a:rPr lang="en-US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غية تمكين</a:t>
          </a:r>
          <a:r>
            <a:rPr lang="en-US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الطريقة
- عدم التردد في وضع سطر بقلم ملون على العبارات المهمة التي تحيل إلى</a:t>
          </a:r>
          <a:r>
            <a:rPr lang="en-US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عنوان النص بصفة صريحة أم ضمنية.
- إعادة وضع الموضوع في سياقه المكاني والزمني.
- تسجيل الأفكار الأولى التي ترد على ذهن الطالب، حتى ولو لم يأخذ بها لاحقا.</a:t>
          </a:r>
          <a:endParaRPr lang="ar-SA" sz="20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DZ" sz="2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عدم التردد أثناء قراءة النص في تسجيل الأفكار التي ترد على الذهن في ورقة، حتى </a:t>
          </a:r>
          <a:r>
            <a:rPr lang="ar-DZ" sz="2400" b="1" dirty="0" err="1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ولوكانت</a:t>
          </a:r>
          <a:r>
            <a:rPr lang="ar-DZ" sz="2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غير مرتبطة مباشرة بالنص.</a:t>
          </a:r>
        </a:p>
        <a:p>
          <a:pPr rtl="1">
            <a:lnSpc>
              <a:spcPct val="100000"/>
            </a:lnSpc>
          </a:pPr>
          <a:r>
            <a:rPr lang="ar-DZ" sz="2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بعد قراءة النص وضع جرد بطريقة أخرى لما يجب ان يعالج بصفة حتمية </a:t>
          </a:r>
          <a:endParaRPr lang="ar-SA" sz="2400" b="1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67E52F-493C-4554-AE59-E036C6328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44A4C83-AE23-4180-87D7-BBA14AA4EC8D}">
      <dgm:prSet phldrT="[نص]" custT="1"/>
      <dgm:spPr>
        <a:solidFill>
          <a:srgbClr val="00B0F0"/>
        </a:solidFill>
      </dgm:spPr>
      <dgm:t>
        <a:bodyPr/>
        <a:lstStyle/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rtl="1">
            <a:lnSpc>
              <a:spcPct val="100000"/>
            </a:lnSpc>
          </a:pP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تتشكل المقدمة مما يلي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:
* </a:t>
          </a:r>
          <a:r>
            <a:rPr lang="ar-DZ" sz="20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الجملة اللافتة للانتباه: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</a:t>
          </a:r>
          <a:r>
            <a:rPr lang="ar-DZ" sz="25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هي تقديم الموضوع، فهي تدخلنا في الفرض بطريقة أكثر عمومية، ولفتح  المقدمة من المندوب البدء بواقعة حالية أو تعريف، وتجب الإشارة إلى المؤلف  </a:t>
          </a:r>
          <a:r>
            <a:rPr lang="ar-DZ" sz="2500" b="1" kern="1200" dirty="0">
              <a:solidFill>
                <a:prstClr val="white"/>
              </a:solidFill>
              <a:latin typeface="Sakkal Majalla" pitchFamily="2" charset="-78"/>
              <a:ea typeface="+mn-ea"/>
              <a:cs typeface="Sakkal Majalla" pitchFamily="2" charset="-78"/>
            </a:rPr>
            <a:t>والسياق</a:t>
          </a:r>
          <a:r>
            <a:rPr lang="ar-DZ" sz="25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والمناخ المجاور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.</a:t>
          </a:r>
          <a:r>
            <a:rPr lang="ar-DZ" sz="22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* تحديد الموضوع وتعريف العبارات الأكثر علاقة بالموضوع.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الفائدة من الموضوع: هي الجزء الأكثر أهمية من المقدمة في الميدان الكمر
ويتعلق الأمر بالانطلاق من الفكرة العامة إلى الفكرة الأكثر دقة.
المشكل القانوني المطروح من طرف الموضوع: المسألة المثارة من طر النص، اعلموا بأن للمشكلة المستخلصة فائدة دائما، فقد تكون فائدة تاريخ
أو حالية، اجتماعية، أو فلسفية.
الإعلان عن الخطة المتكونة من جزأين.</a:t>
          </a:r>
          <a:endParaRPr lang="ar-SA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261F5142-EE8C-42C2-ACA7-DE4B4E955802}" type="par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63DC0A82-18DE-4780-9CF8-28CE5F978D67}" type="sibTrans" cxnId="{5D959862-FC2B-443A-B0A6-7D0156BA3C99}">
      <dgm:prSet/>
      <dgm:spPr/>
      <dgm:t>
        <a:bodyPr/>
        <a:lstStyle/>
        <a:p>
          <a:pPr rtl="1"/>
          <a:endParaRPr lang="ar-SA"/>
        </a:p>
      </dgm:t>
    </dgm:pt>
    <dgm:pt modelId="{25932669-18F4-46B3-BDE8-E2D83778048F}">
      <dgm:prSet phldrT="[نص]" phldr="1"/>
      <dgm:spPr/>
      <dgm:t>
        <a:bodyPr/>
        <a:lstStyle/>
        <a:p>
          <a:pPr rtl="1"/>
          <a:endParaRPr lang="ar-SA"/>
        </a:p>
      </dgm:t>
    </dgm:pt>
    <dgm:pt modelId="{69118846-4626-4F43-B4BA-DAAB7140F742}" type="par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E2292849-D41B-46CF-B297-A34AB791865D}" type="sibTrans" cxnId="{6D56E99A-799C-4DA2-8CAE-654593B5ED6F}">
      <dgm:prSet/>
      <dgm:spPr/>
      <dgm:t>
        <a:bodyPr/>
        <a:lstStyle/>
        <a:p>
          <a:pPr rtl="1"/>
          <a:endParaRPr lang="ar-SA"/>
        </a:p>
      </dgm:t>
    </dgm:pt>
    <dgm:pt modelId="{5C9DBE48-4A40-4BB2-841E-9A1BD7E979A0}">
      <dgm:prSet phldrT="[نص]" phldr="1"/>
      <dgm:spPr/>
      <dgm:t>
        <a:bodyPr/>
        <a:lstStyle/>
        <a:p>
          <a:pPr rtl="1"/>
          <a:endParaRPr lang="ar-SA"/>
        </a:p>
      </dgm:t>
    </dgm:pt>
    <dgm:pt modelId="{CFB58DF7-CB12-42DC-B5CD-80F20B66D6E5}" type="par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CF9AFB7D-C3EE-4182-B98B-6EBE30506D34}" type="sibTrans" cxnId="{ACA2937A-C0BE-4CA3-996E-A07108B3B1AE}">
      <dgm:prSet/>
      <dgm:spPr/>
      <dgm:t>
        <a:bodyPr/>
        <a:lstStyle/>
        <a:p>
          <a:pPr rtl="1"/>
          <a:endParaRPr lang="ar-SA"/>
        </a:p>
      </dgm:t>
    </dgm:pt>
    <dgm:pt modelId="{44A6335B-4BB9-408C-BF9D-3DB7D7BFB114}">
      <dgm:prSet phldrT="[نص]" custT="1"/>
      <dgm:spPr/>
      <dgm:t>
        <a:bodyPr/>
        <a:lstStyle/>
        <a:p>
          <a:pPr rtl="1"/>
          <a:endParaRPr lang="ar-SA" sz="6000" b="1" dirty="0">
            <a:latin typeface="Sakkal Majalla" pitchFamily="2" charset="-78"/>
            <a:cs typeface="Sakkal Majalla" pitchFamily="2" charset="-78"/>
          </a:endParaRPr>
        </a:p>
      </dgm:t>
    </dgm:pt>
    <dgm:pt modelId="{A731E316-4E89-42F8-B606-1BB07EF801D9}" type="sib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78713169-282F-4B2C-ACB3-B4396634B720}" type="parTrans" cxnId="{ACEEB611-536F-42D2-9B8A-CED80EA9CAA7}">
      <dgm:prSet/>
      <dgm:spPr/>
      <dgm:t>
        <a:bodyPr/>
        <a:lstStyle/>
        <a:p>
          <a:pPr rtl="1"/>
          <a:endParaRPr lang="ar-SA"/>
        </a:p>
      </dgm:t>
    </dgm:pt>
    <dgm:pt modelId="{365D79DA-97A4-4819-99B3-A022D9CA5719}" type="pres">
      <dgm:prSet presAssocID="{9A67E52F-493C-4554-AE59-E036C6328A8D}" presName="linear" presStyleCnt="0">
        <dgm:presLayoutVars>
          <dgm:animLvl val="lvl"/>
          <dgm:resizeHandles val="exact"/>
        </dgm:presLayoutVars>
      </dgm:prSet>
      <dgm:spPr/>
    </dgm:pt>
    <dgm:pt modelId="{154A4DD1-6590-4BAB-AC9B-DC24EB4325B3}" type="pres">
      <dgm:prSet presAssocID="{744A4C83-AE23-4180-87D7-BBA14AA4EC8D}" presName="parentText" presStyleLbl="node1" presStyleIdx="0" presStyleCnt="2" custScaleX="132134" custScaleY="133502">
        <dgm:presLayoutVars>
          <dgm:chMax val="0"/>
          <dgm:bulletEnabled val="1"/>
        </dgm:presLayoutVars>
      </dgm:prSet>
      <dgm:spPr/>
    </dgm:pt>
    <dgm:pt modelId="{60E96F59-E57E-43A5-BE46-D4086C2DD080}" type="pres">
      <dgm:prSet presAssocID="{744A4C83-AE23-4180-87D7-BBA14AA4EC8D}" presName="childText" presStyleLbl="revTx" presStyleIdx="0" presStyleCnt="2">
        <dgm:presLayoutVars>
          <dgm:bulletEnabled val="1"/>
        </dgm:presLayoutVars>
      </dgm:prSet>
      <dgm:spPr/>
    </dgm:pt>
    <dgm:pt modelId="{42AF24CB-843D-4E4C-892C-7CD995AF741C}" type="pres">
      <dgm:prSet presAssocID="{44A6335B-4BB9-408C-BF9D-3DB7D7BFB114}" presName="parentText" presStyleLbl="node1" presStyleIdx="1" presStyleCnt="2" custScaleX="76939" custScaleY="5972">
        <dgm:presLayoutVars>
          <dgm:chMax val="0"/>
          <dgm:bulletEnabled val="1"/>
        </dgm:presLayoutVars>
      </dgm:prSet>
      <dgm:spPr/>
    </dgm:pt>
    <dgm:pt modelId="{E57C2E8E-0963-4B01-9D9C-9A35E012B3BB}" type="pres">
      <dgm:prSet presAssocID="{44A6335B-4BB9-408C-BF9D-3DB7D7BFB1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EEB611-536F-42D2-9B8A-CED80EA9CAA7}" srcId="{9A67E52F-493C-4554-AE59-E036C6328A8D}" destId="{44A6335B-4BB9-408C-BF9D-3DB7D7BFB114}" srcOrd="1" destOrd="0" parTransId="{78713169-282F-4B2C-ACB3-B4396634B720}" sibTransId="{A731E316-4E89-42F8-B606-1BB07EF801D9}"/>
    <dgm:cxn modelId="{9394DB37-2496-4C18-B2BD-9AF93546ECCD}" type="presOf" srcId="{25932669-18F4-46B3-BDE8-E2D83778048F}" destId="{60E96F59-E57E-43A5-BE46-D4086C2DD080}" srcOrd="0" destOrd="0" presId="urn:microsoft.com/office/officeart/2005/8/layout/vList2"/>
    <dgm:cxn modelId="{5D959862-FC2B-443A-B0A6-7D0156BA3C99}" srcId="{9A67E52F-493C-4554-AE59-E036C6328A8D}" destId="{744A4C83-AE23-4180-87D7-BBA14AA4EC8D}" srcOrd="0" destOrd="0" parTransId="{261F5142-EE8C-42C2-ACA7-DE4B4E955802}" sibTransId="{63DC0A82-18DE-4780-9CF8-28CE5F978D67}"/>
    <dgm:cxn modelId="{57F30B64-FC01-46DD-B41F-64633704A87D}" type="presOf" srcId="{744A4C83-AE23-4180-87D7-BBA14AA4EC8D}" destId="{154A4DD1-6590-4BAB-AC9B-DC24EB4325B3}" srcOrd="0" destOrd="0" presId="urn:microsoft.com/office/officeart/2005/8/layout/vList2"/>
    <dgm:cxn modelId="{D9E76C72-5C2E-45A1-8DAB-091D6293EA84}" type="presOf" srcId="{44A6335B-4BB9-408C-BF9D-3DB7D7BFB114}" destId="{42AF24CB-843D-4E4C-892C-7CD995AF741C}" srcOrd="0" destOrd="0" presId="urn:microsoft.com/office/officeart/2005/8/layout/vList2"/>
    <dgm:cxn modelId="{ACA2937A-C0BE-4CA3-996E-A07108B3B1AE}" srcId="{44A6335B-4BB9-408C-BF9D-3DB7D7BFB114}" destId="{5C9DBE48-4A40-4BB2-841E-9A1BD7E979A0}" srcOrd="0" destOrd="0" parTransId="{CFB58DF7-CB12-42DC-B5CD-80F20B66D6E5}" sibTransId="{CF9AFB7D-C3EE-4182-B98B-6EBE30506D34}"/>
    <dgm:cxn modelId="{2225DD93-0C61-4419-9F61-89A73DC21E5F}" type="presOf" srcId="{9A67E52F-493C-4554-AE59-E036C6328A8D}" destId="{365D79DA-97A4-4819-99B3-A022D9CA5719}" srcOrd="0" destOrd="0" presId="urn:microsoft.com/office/officeart/2005/8/layout/vList2"/>
    <dgm:cxn modelId="{6D56E99A-799C-4DA2-8CAE-654593B5ED6F}" srcId="{744A4C83-AE23-4180-87D7-BBA14AA4EC8D}" destId="{25932669-18F4-46B3-BDE8-E2D83778048F}" srcOrd="0" destOrd="0" parTransId="{69118846-4626-4F43-B4BA-DAAB7140F742}" sibTransId="{E2292849-D41B-46CF-B297-A34AB791865D}"/>
    <dgm:cxn modelId="{09829ECA-1A49-4FBB-ACFD-DF0A009567B6}" type="presOf" srcId="{5C9DBE48-4A40-4BB2-841E-9A1BD7E979A0}" destId="{E57C2E8E-0963-4B01-9D9C-9A35E012B3BB}" srcOrd="0" destOrd="0" presId="urn:microsoft.com/office/officeart/2005/8/layout/vList2"/>
    <dgm:cxn modelId="{40A4EBF9-11A6-484A-9C2E-2F0A0498E8EA}" type="presParOf" srcId="{365D79DA-97A4-4819-99B3-A022D9CA5719}" destId="{154A4DD1-6590-4BAB-AC9B-DC24EB4325B3}" srcOrd="0" destOrd="0" presId="urn:microsoft.com/office/officeart/2005/8/layout/vList2"/>
    <dgm:cxn modelId="{49F778BB-736C-4186-9408-1EE154F74B25}" type="presParOf" srcId="{365D79DA-97A4-4819-99B3-A022D9CA5719}" destId="{60E96F59-E57E-43A5-BE46-D4086C2DD080}" srcOrd="1" destOrd="0" presId="urn:microsoft.com/office/officeart/2005/8/layout/vList2"/>
    <dgm:cxn modelId="{2F80E82B-003A-4D9F-9A0A-878B430AFD22}" type="presParOf" srcId="{365D79DA-97A4-4819-99B3-A022D9CA5719}" destId="{42AF24CB-843D-4E4C-892C-7CD995AF741C}" srcOrd="2" destOrd="0" presId="urn:microsoft.com/office/officeart/2005/8/layout/vList2"/>
    <dgm:cxn modelId="{FB51D425-D980-4F8C-916A-A83D93A8BA1A}" type="presParOf" srcId="{365D79DA-97A4-4819-99B3-A022D9CA5719}" destId="{E57C2E8E-0963-4B01-9D9C-9A35E012B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0F14C-6567-4B92-9A48-394FE57242D5}">
      <dsp:nvSpPr>
        <dsp:cNvPr id="0" name=""/>
        <dsp:cNvSpPr/>
      </dsp:nvSpPr>
      <dsp:spPr>
        <a:xfrm>
          <a:off x="1512167" y="54787"/>
          <a:ext cx="4940070" cy="711116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معرفة قانونية تجيب على التساؤلات</a:t>
          </a:r>
          <a:endParaRPr lang="ar-SA" sz="28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46881" y="89501"/>
        <a:ext cx="4870642" cy="641688"/>
      </dsp:txXfrm>
    </dsp:sp>
    <dsp:sp modelId="{768F6D92-D17E-4EE8-B7CC-226077BEA190}">
      <dsp:nvSpPr>
        <dsp:cNvPr id="0" name=""/>
        <dsp:cNvSpPr/>
      </dsp:nvSpPr>
      <dsp:spPr>
        <a:xfrm>
          <a:off x="2197998" y="600503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2445168" y="187939"/>
              </a:moveTo>
              <a:arcTo wR="1674417" hR="1674417" stAng="17844427" swAng="3111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CCBAD-65C5-4AD0-BF1B-C0C9C9FF54B7}">
      <dsp:nvSpPr>
        <dsp:cNvPr id="0" name=""/>
        <dsp:cNvSpPr/>
      </dsp:nvSpPr>
      <dsp:spPr>
        <a:xfrm>
          <a:off x="4021260" y="891996"/>
          <a:ext cx="2822059" cy="711116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بحث</a:t>
          </a:r>
          <a:endParaRPr lang="ar-SA" sz="28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4055974" y="926710"/>
        <a:ext cx="2752631" cy="641688"/>
      </dsp:txXfrm>
    </dsp:sp>
    <dsp:sp modelId="{6CE77DA2-C15A-4448-AFF7-13A7D315B940}">
      <dsp:nvSpPr>
        <dsp:cNvPr id="0" name=""/>
        <dsp:cNvSpPr/>
      </dsp:nvSpPr>
      <dsp:spPr>
        <a:xfrm>
          <a:off x="2307785" y="410345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3322758" y="1380062"/>
              </a:moveTo>
              <a:arcTo wR="1674417" hR="1674417" stAng="20992502" swAng="12149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528A-7ABE-47AF-A59F-660EAF56DA7A}">
      <dsp:nvSpPr>
        <dsp:cNvPr id="0" name=""/>
        <dsp:cNvSpPr/>
      </dsp:nvSpPr>
      <dsp:spPr>
        <a:xfrm>
          <a:off x="3915928" y="2566413"/>
          <a:ext cx="3032724" cy="711116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تقرير قانوني</a:t>
          </a:r>
          <a:endParaRPr lang="ar-SA" sz="24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3950642" y="2601127"/>
        <a:ext cx="2963296" cy="641688"/>
      </dsp:txXfrm>
    </dsp:sp>
    <dsp:sp modelId="{57E1494D-ADF2-486C-9AFD-8A57AE48C383}">
      <dsp:nvSpPr>
        <dsp:cNvPr id="0" name=""/>
        <dsp:cNvSpPr/>
      </dsp:nvSpPr>
      <dsp:spPr>
        <a:xfrm>
          <a:off x="2112281" y="282774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2629570" y="3049682"/>
              </a:moveTo>
              <a:arcTo wR="1674417" hR="1674417" stAng="3313149" swAng="573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2E6AC-A98C-4FC5-B978-FDDF0E327158}">
      <dsp:nvSpPr>
        <dsp:cNvPr id="0" name=""/>
        <dsp:cNvSpPr/>
      </dsp:nvSpPr>
      <dsp:spPr>
        <a:xfrm>
          <a:off x="1872205" y="3509148"/>
          <a:ext cx="4219993" cy="500064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</a:t>
          </a:r>
          <a:r>
            <a:rPr lang="ar-DZ" sz="20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استشارة قانونية</a:t>
          </a:r>
          <a:r>
            <a:rPr lang="ar-SA" sz="20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	</a:t>
          </a:r>
        </a:p>
      </dsp:txBody>
      <dsp:txXfrm>
        <a:off x="1896616" y="3533559"/>
        <a:ext cx="4171171" cy="451242"/>
      </dsp:txXfrm>
    </dsp:sp>
    <dsp:sp modelId="{DCC17786-F021-474A-A0A1-06E32697BB18}">
      <dsp:nvSpPr>
        <dsp:cNvPr id="0" name=""/>
        <dsp:cNvSpPr/>
      </dsp:nvSpPr>
      <dsp:spPr>
        <a:xfrm>
          <a:off x="2563819" y="308686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925269" y="3171898"/>
              </a:moveTo>
              <a:arcTo wR="1674417" hR="1674417" stAng="6994650" swAng="4107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8331D-1B5D-46E5-9137-70572F74236E}">
      <dsp:nvSpPr>
        <dsp:cNvPr id="0" name=""/>
        <dsp:cNvSpPr/>
      </dsp:nvSpPr>
      <dsp:spPr>
        <a:xfrm>
          <a:off x="1188012" y="2501037"/>
          <a:ext cx="2688205" cy="841869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تعلق على مادة قانونية او قرار قضائي</a:t>
          </a:r>
          <a:endParaRPr lang="ar-SA" sz="24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229109" y="2542134"/>
        <a:ext cx="2606011" cy="759675"/>
      </dsp:txXfrm>
    </dsp:sp>
    <dsp:sp modelId="{D2763952-16D7-4FD4-90C0-823265FB4D34}">
      <dsp:nvSpPr>
        <dsp:cNvPr id="0" name=""/>
        <dsp:cNvSpPr/>
      </dsp:nvSpPr>
      <dsp:spPr>
        <a:xfrm>
          <a:off x="2307785" y="410345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17322" y="1914649"/>
              </a:moveTo>
              <a:arcTo wR="1674417" hR="1674417" stAng="10305071" swAng="11291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7D945-0F1D-4D36-9F9B-CD48E8FE49FC}">
      <dsp:nvSpPr>
        <dsp:cNvPr id="0" name=""/>
        <dsp:cNvSpPr/>
      </dsp:nvSpPr>
      <dsp:spPr>
        <a:xfrm>
          <a:off x="1154649" y="891996"/>
          <a:ext cx="2754930" cy="711116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0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كيف تكتب رسالة او اطروحة</a:t>
          </a:r>
          <a:endParaRPr lang="ar-SA" sz="20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189363" y="926710"/>
        <a:ext cx="2685502" cy="641688"/>
      </dsp:txXfrm>
    </dsp:sp>
    <dsp:sp modelId="{8C1FAEB4-04A0-4B00-9323-29323F3720EB}">
      <dsp:nvSpPr>
        <dsp:cNvPr id="0" name=""/>
        <dsp:cNvSpPr/>
      </dsp:nvSpPr>
      <dsp:spPr>
        <a:xfrm>
          <a:off x="2417572" y="600503"/>
          <a:ext cx="3348834" cy="3348834"/>
        </a:xfrm>
        <a:custGeom>
          <a:avLst/>
          <a:gdLst/>
          <a:ahLst/>
          <a:cxnLst/>
          <a:rect l="0" t="0" r="0" b="0"/>
          <a:pathLst>
            <a:path>
              <a:moveTo>
                <a:pt x="772465" y="263688"/>
              </a:moveTo>
              <a:arcTo wR="1674417" hR="1674417" stAng="14244427" swAng="3111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1419"/>
          <a:ext cx="8118648" cy="3234279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تتشكل المقدمة مما يلي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:
* </a:t>
          </a: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الفائدة من الموضوع: هي الجزء الأكثر أهمية من المقدمة في الميدان الكمي ويتعلق الأمر بالانطلاق من الفكرة العامة إلى الفكرة الأكثر </a:t>
          </a:r>
          <a:r>
            <a:rPr lang="ar-DZ" sz="2400" b="1" kern="1200" dirty="0" err="1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دقة.هرم</a:t>
          </a: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*المشكل القانوني المطروح من طرف الموضوع: المسألة المثارة من طر النص، اعلموا بأن للمشكلة المستخلصة فائدة دائما، فقد تكون فائدة تاريخ أو حالية، اجتماعية، أو فلسفية. الإعلان عن الخطة المتكونة من جزأين</a:t>
          </a:r>
          <a:r>
            <a:rPr lang="ar-DZ" sz="18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.</a:t>
          </a:r>
        </a:p>
        <a:p>
          <a:pPr marL="0" lvl="0" indent="0" algn="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8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</a:t>
          </a: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الإعلان عن الخطة المتكونة من جزأين</a:t>
          </a:r>
          <a:endParaRPr lang="ar-SA" sz="18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7884" y="159303"/>
        <a:ext cx="7802880" cy="2918511"/>
      </dsp:txXfrm>
    </dsp:sp>
    <dsp:sp modelId="{60E96F59-E57E-43A5-BE46-D4086C2DD080}">
      <dsp:nvSpPr>
        <dsp:cNvPr id="0" name=""/>
        <dsp:cNvSpPr/>
      </dsp:nvSpPr>
      <dsp:spPr>
        <a:xfrm>
          <a:off x="0" y="3235698"/>
          <a:ext cx="8118648" cy="1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35698"/>
        <a:ext cx="8118648" cy="17064"/>
      </dsp:txXfrm>
    </dsp:sp>
    <dsp:sp modelId="{42AF24CB-843D-4E4C-892C-7CD995AF741C}">
      <dsp:nvSpPr>
        <dsp:cNvPr id="0" name=""/>
        <dsp:cNvSpPr/>
      </dsp:nvSpPr>
      <dsp:spPr>
        <a:xfrm>
          <a:off x="1656362" y="3252763"/>
          <a:ext cx="4805922" cy="144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25" y="3259826"/>
        <a:ext cx="4791796" cy="130554"/>
      </dsp:txXfrm>
    </dsp:sp>
    <dsp:sp modelId="{E57C2E8E-0963-4B01-9D9C-9A35E012B3BB}">
      <dsp:nvSpPr>
        <dsp:cNvPr id="0" name=""/>
        <dsp:cNvSpPr/>
      </dsp:nvSpPr>
      <dsp:spPr>
        <a:xfrm>
          <a:off x="0" y="3397443"/>
          <a:ext cx="8118648" cy="1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397443"/>
        <a:ext cx="8118648" cy="170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1379"/>
          <a:ext cx="8118648" cy="322790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2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استخلاص الفكرة العامة التي ستنشط  مجموع الفرض:</a:t>
          </a:r>
          <a:r>
            <a:rPr lang="ar-DZ" sz="11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* </a:t>
          </a:r>
          <a:r>
            <a:rPr lang="ar-DZ" sz="32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من الأهمية بمكان تصور إشكالية من أجل إيجاد الخطة المناسبة.</a:t>
          </a:r>
          <a:r>
            <a:rPr lang="ar-DZ" sz="16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* </a:t>
          </a:r>
          <a:r>
            <a:rPr lang="ar-DZ" sz="28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يجب أن تكون عناوين الجزأين الرئيسيين والجزأين الفرعيين ظاهرة . بإبرازهما في جسم الفرض بواسطة وضع سطر تحتهما، مع إعطائهما رقما (1) أو حرفا (أ، ب).</a:t>
          </a:r>
          <a:endParaRPr lang="ar-SA" sz="4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7573" y="158952"/>
        <a:ext cx="7803502" cy="2912754"/>
      </dsp:txXfrm>
    </dsp:sp>
    <dsp:sp modelId="{60E96F59-E57E-43A5-BE46-D4086C2DD080}">
      <dsp:nvSpPr>
        <dsp:cNvPr id="0" name=""/>
        <dsp:cNvSpPr/>
      </dsp:nvSpPr>
      <dsp:spPr>
        <a:xfrm>
          <a:off x="0" y="3229279"/>
          <a:ext cx="8118648" cy="2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29279"/>
        <a:ext cx="8118648" cy="20437"/>
      </dsp:txXfrm>
    </dsp:sp>
    <dsp:sp modelId="{42AF24CB-843D-4E4C-892C-7CD995AF741C}">
      <dsp:nvSpPr>
        <dsp:cNvPr id="0" name=""/>
        <dsp:cNvSpPr/>
      </dsp:nvSpPr>
      <dsp:spPr>
        <a:xfrm>
          <a:off x="1656362" y="3249716"/>
          <a:ext cx="4805922" cy="144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11" y="3256765"/>
        <a:ext cx="4791824" cy="130296"/>
      </dsp:txXfrm>
    </dsp:sp>
    <dsp:sp modelId="{E57C2E8E-0963-4B01-9D9C-9A35E012B3BB}">
      <dsp:nvSpPr>
        <dsp:cNvPr id="0" name=""/>
        <dsp:cNvSpPr/>
      </dsp:nvSpPr>
      <dsp:spPr>
        <a:xfrm>
          <a:off x="0" y="3394111"/>
          <a:ext cx="8118648" cy="2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394111"/>
        <a:ext cx="8118648" cy="204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2001"/>
          <a:ext cx="8118648" cy="3233705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*فكروا في ترك فواصل (فراغات للسطور بين الأجزاء الرئيسية والأجزاء الفرعية) قصد تهوية الفرض بكفاية. * يجب أن يكون كل عنوان وجيزا، ودون فعل مصروف، ويجب أن " </a:t>
          </a:r>
          <a:r>
            <a:rPr lang="ar-DZ" sz="2000" b="1" kern="1200" dirty="0" err="1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يلتصق"مباشرة</a:t>
          </a: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بالموضوع.
* والعنوان الجيد يجب أن يكون متطابقا مع مضمون الإشكالية المستخلصة، ولهذا السبب يجب أن يكون متطابقا مع النص محل التعليق: لا تترددوا بالأخذ بأنكار المؤلف أو إعادة صياغتها لإعداد عناوينكم. 
* اسهروا على أن يكون ترابط منطقي بين الجزء الفرعي الثاني والجزء الفرعي</a:t>
          </a: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 أعطوا الأولوية للجمل القصيرة والتي بإمكانكم التحكم فيها.</a:t>
          </a:r>
          <a:endParaRPr lang="ar-SA" sz="2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7856" y="159857"/>
        <a:ext cx="7802936" cy="2917993"/>
      </dsp:txXfrm>
    </dsp:sp>
    <dsp:sp modelId="{60E96F59-E57E-43A5-BE46-D4086C2DD080}">
      <dsp:nvSpPr>
        <dsp:cNvPr id="0" name=""/>
        <dsp:cNvSpPr/>
      </dsp:nvSpPr>
      <dsp:spPr>
        <a:xfrm>
          <a:off x="0" y="3235707"/>
          <a:ext cx="8118648" cy="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35707"/>
        <a:ext cx="8118648" cy="16782"/>
      </dsp:txXfrm>
    </dsp:sp>
    <dsp:sp modelId="{42AF24CB-843D-4E4C-892C-7CD995AF741C}">
      <dsp:nvSpPr>
        <dsp:cNvPr id="0" name=""/>
        <dsp:cNvSpPr/>
      </dsp:nvSpPr>
      <dsp:spPr>
        <a:xfrm>
          <a:off x="1656362" y="3252489"/>
          <a:ext cx="4805922" cy="144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23" y="3259550"/>
        <a:ext cx="4791800" cy="130532"/>
      </dsp:txXfrm>
    </dsp:sp>
    <dsp:sp modelId="{E57C2E8E-0963-4B01-9D9C-9A35E012B3BB}">
      <dsp:nvSpPr>
        <dsp:cNvPr id="0" name=""/>
        <dsp:cNvSpPr/>
      </dsp:nvSpPr>
      <dsp:spPr>
        <a:xfrm>
          <a:off x="0" y="3397143"/>
          <a:ext cx="8118648" cy="1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397143"/>
        <a:ext cx="8118648" cy="167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2350"/>
          <a:ext cx="8118648" cy="3242317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2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*القاعدة واجبة الاحترام: الجزء الأول + الجزء الثاني = الموضوع.
* يجب أن يعالج كل جزء الموضوع.
* الفحص البسيط : تكفي قراءة عنواني الجزأين، والنظر إن كان في مقدورنا استنتاج الموضوع.
* يجب أيضا أن يعالج كل جزء السؤال المطروح.
غياب التكرارات لتفادي أي تكرار أثناء مرحلة التحرير من الضروري إعداد خطة مفصلة (أولا ، 1 ، (أ) ، وهذا يسمح بجعل الأفكار متماسكة ولا تكرار فيها.
توازن الأجزاء، يجب أن تكون الأجزاء متوازنة في الحجم.</a:t>
          </a:r>
          <a:endParaRPr lang="ar-SA" sz="2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8277" y="160627"/>
        <a:ext cx="7802094" cy="2925763"/>
      </dsp:txXfrm>
    </dsp:sp>
    <dsp:sp modelId="{60E96F59-E57E-43A5-BE46-D4086C2DD080}">
      <dsp:nvSpPr>
        <dsp:cNvPr id="0" name=""/>
        <dsp:cNvSpPr/>
      </dsp:nvSpPr>
      <dsp:spPr>
        <a:xfrm>
          <a:off x="0" y="3244667"/>
          <a:ext cx="8118648" cy="1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44667"/>
        <a:ext cx="8118648" cy="11935"/>
      </dsp:txXfrm>
    </dsp:sp>
    <dsp:sp modelId="{42AF24CB-843D-4E4C-892C-7CD995AF741C}">
      <dsp:nvSpPr>
        <dsp:cNvPr id="0" name=""/>
        <dsp:cNvSpPr/>
      </dsp:nvSpPr>
      <dsp:spPr>
        <a:xfrm>
          <a:off x="1656362" y="3256602"/>
          <a:ext cx="4805922" cy="145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42" y="3263682"/>
        <a:ext cx="4791762" cy="130879"/>
      </dsp:txXfrm>
    </dsp:sp>
    <dsp:sp modelId="{E57C2E8E-0963-4B01-9D9C-9A35E012B3BB}">
      <dsp:nvSpPr>
        <dsp:cNvPr id="0" name=""/>
        <dsp:cNvSpPr/>
      </dsp:nvSpPr>
      <dsp:spPr>
        <a:xfrm>
          <a:off x="0" y="3401642"/>
          <a:ext cx="8118648" cy="1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401642"/>
        <a:ext cx="8118648" cy="119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2604"/>
          <a:ext cx="8118648" cy="324461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2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من الأهمية بمكان إعادة القراءة من اجل:</a:t>
          </a:r>
        </a:p>
        <a:p>
          <a:pPr marL="0" lvl="0" indent="0" algn="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* قواعد الإملاء.
* التطابق، النحو والتركيب.
* رقابة مدى كون الخط مقروء.
*الرقابة بأنه لا وجود لنقص في الكلمات.
باستطاعة مصحح مهيأ جيدا أن يمنحكم نقطة جيدة: اجعلوا نسختكم</a:t>
          </a:r>
        </a:p>
        <a:p>
          <a:pPr marL="0" lvl="0" indent="0" algn="r" defTabSz="533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8389" y="160993"/>
        <a:ext cx="7801870" cy="2927835"/>
      </dsp:txXfrm>
    </dsp:sp>
    <dsp:sp modelId="{60E96F59-E57E-43A5-BE46-D4086C2DD080}">
      <dsp:nvSpPr>
        <dsp:cNvPr id="0" name=""/>
        <dsp:cNvSpPr/>
      </dsp:nvSpPr>
      <dsp:spPr>
        <a:xfrm>
          <a:off x="0" y="3247218"/>
          <a:ext cx="8118648" cy="1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47218"/>
        <a:ext cx="8118648" cy="10481"/>
      </dsp:txXfrm>
    </dsp:sp>
    <dsp:sp modelId="{42AF24CB-843D-4E4C-892C-7CD995AF741C}">
      <dsp:nvSpPr>
        <dsp:cNvPr id="0" name=""/>
        <dsp:cNvSpPr/>
      </dsp:nvSpPr>
      <dsp:spPr>
        <a:xfrm>
          <a:off x="1656362" y="3257699"/>
          <a:ext cx="4805922" cy="145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47" y="3264784"/>
        <a:ext cx="4791752" cy="130972"/>
      </dsp:txXfrm>
    </dsp:sp>
    <dsp:sp modelId="{E57C2E8E-0963-4B01-9D9C-9A35E012B3BB}">
      <dsp:nvSpPr>
        <dsp:cNvPr id="0" name=""/>
        <dsp:cNvSpPr/>
      </dsp:nvSpPr>
      <dsp:spPr>
        <a:xfrm>
          <a:off x="0" y="3402842"/>
          <a:ext cx="8118648" cy="1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402842"/>
        <a:ext cx="8118648" cy="10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5A979-6AE2-4776-B6B0-B525AACE904D}">
      <dsp:nvSpPr>
        <dsp:cNvPr id="0" name=""/>
        <dsp:cNvSpPr/>
      </dsp:nvSpPr>
      <dsp:spPr>
        <a:xfrm>
          <a:off x="1178025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403601" y="2486460"/>
        <a:ext cx="54395" cy="54395"/>
      </dsp:txXfrm>
    </dsp:sp>
    <dsp:sp modelId="{778F74A2-11E7-41D6-89DC-12C296A07521}">
      <dsp:nvSpPr>
        <dsp:cNvPr id="0" name=""/>
        <dsp:cNvSpPr/>
      </dsp:nvSpPr>
      <dsp:spPr>
        <a:xfrm>
          <a:off x="1178025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418160" y="2019361"/>
        <a:ext cx="25277" cy="25277"/>
      </dsp:txXfrm>
    </dsp:sp>
    <dsp:sp modelId="{3C8A3150-658C-4FAF-80C7-2A7F17D712B6}">
      <dsp:nvSpPr>
        <dsp:cNvPr id="0" name=""/>
        <dsp:cNvSpPr/>
      </dsp:nvSpPr>
      <dsp:spPr>
        <a:xfrm>
          <a:off x="1178025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403601" y="1523144"/>
        <a:ext cx="54395" cy="54395"/>
      </dsp:txXfrm>
    </dsp:sp>
    <dsp:sp modelId="{0458A178-BE48-4C93-B94A-BCEE955D41F4}">
      <dsp:nvSpPr>
        <dsp:cNvPr id="0" name=""/>
        <dsp:cNvSpPr/>
      </dsp:nvSpPr>
      <dsp:spPr>
        <a:xfrm rot="16200000">
          <a:off x="-1235333" y="1646673"/>
          <a:ext cx="4056066" cy="77065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4300" b="1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عقلية الباحث القانوني</a:t>
          </a:r>
          <a:endParaRPr lang="ar-SA" sz="43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-1235333" y="1646673"/>
        <a:ext cx="4056066" cy="770652"/>
      </dsp:txXfrm>
    </dsp:sp>
    <dsp:sp modelId="{A680211B-25B9-4949-8CBC-5995E528FB52}">
      <dsp:nvSpPr>
        <dsp:cNvPr id="0" name=""/>
        <dsp:cNvSpPr/>
      </dsp:nvSpPr>
      <dsp:spPr>
        <a:xfrm>
          <a:off x="1683573" y="683357"/>
          <a:ext cx="4005053" cy="77065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200" b="1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المخزون من المعرفة القانونية</a:t>
          </a:r>
          <a:endParaRPr lang="ar-SA" sz="32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683573" y="683357"/>
        <a:ext cx="4005053" cy="770652"/>
      </dsp:txXfrm>
    </dsp:sp>
    <dsp:sp modelId="{FF5C3D3D-9B55-4B40-8181-FCEA461790CF}">
      <dsp:nvSpPr>
        <dsp:cNvPr id="0" name=""/>
        <dsp:cNvSpPr/>
      </dsp:nvSpPr>
      <dsp:spPr>
        <a:xfrm>
          <a:off x="1683573" y="1646673"/>
          <a:ext cx="4005053" cy="77065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200" b="1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ادوات الباحث القانوني</a:t>
          </a:r>
          <a:endParaRPr lang="ar-SA" sz="32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683573" y="1646673"/>
        <a:ext cx="4005053" cy="770652"/>
      </dsp:txXfrm>
    </dsp:sp>
    <dsp:sp modelId="{E9884572-ABE0-44D0-A4A0-C49C11B4736C}">
      <dsp:nvSpPr>
        <dsp:cNvPr id="0" name=""/>
        <dsp:cNvSpPr/>
      </dsp:nvSpPr>
      <dsp:spPr>
        <a:xfrm>
          <a:off x="1683573" y="2609989"/>
          <a:ext cx="4005053" cy="77065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4000" b="1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كيفية وطريقة الاجابة</a:t>
          </a:r>
          <a:endParaRPr lang="ar-SA" sz="40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683573" y="2609989"/>
        <a:ext cx="4005053" cy="770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2604"/>
          <a:ext cx="8118648" cy="32446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3000" kern="1200" dirty="0">
            <a:latin typeface="Sakkal Majalla" pitchFamily="2" charset="-78"/>
            <a:cs typeface="Sakkal Majalla" pitchFamily="2" charset="-78"/>
          </a:endParaRPr>
        </a:p>
        <a:p>
          <a:pPr marL="0" lvl="0" indent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3000" kern="1200" dirty="0">
            <a:latin typeface="Sakkal Majalla" pitchFamily="2" charset="-78"/>
            <a:cs typeface="Sakkal Majalla" pitchFamily="2" charset="-78"/>
          </a:endParaRPr>
        </a:p>
        <a:p>
          <a:pPr marL="0" lvl="0" indent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مجموعة من القواعد </a:t>
          </a:r>
          <a:r>
            <a:rPr lang="ar-SA" sz="3000" u="sng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العامة و المجردة</a:t>
          </a:r>
          <a:r>
            <a:rPr lang="ar-SA" sz="30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</a:t>
          </a:r>
        </a:p>
        <a:p>
          <a:pPr marL="0" lvl="0" indent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التي تنظم </a:t>
          </a:r>
          <a:r>
            <a:rPr lang="ar-SA" sz="3000" u="sng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سلوك</a:t>
          </a:r>
          <a:r>
            <a:rPr lang="ar-SA" sz="30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الفرد في المجتمع  </a:t>
          </a:r>
        </a:p>
        <a:p>
          <a:pPr marL="0" lvl="0" indent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الملزمة والمقترنة ب</a:t>
          </a:r>
          <a:r>
            <a:rPr lang="ar-SA" sz="3000" u="sng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جزاء</a:t>
          </a:r>
        </a:p>
        <a:p>
          <a:pPr marL="0" lvl="0" indent="0" algn="r" defTabSz="1333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توقعه </a:t>
          </a:r>
          <a:r>
            <a:rPr lang="ar-SA" sz="3000" u="sng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الدولة</a:t>
          </a:r>
          <a:r>
            <a:rPr lang="ar-SA" sz="30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</a:t>
          </a:r>
        </a:p>
        <a:p>
          <a:pPr marL="0" lvl="0" indent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4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58389" y="160993"/>
        <a:ext cx="7801870" cy="2927835"/>
      </dsp:txXfrm>
    </dsp:sp>
    <dsp:sp modelId="{60E96F59-E57E-43A5-BE46-D4086C2DD080}">
      <dsp:nvSpPr>
        <dsp:cNvPr id="0" name=""/>
        <dsp:cNvSpPr/>
      </dsp:nvSpPr>
      <dsp:spPr>
        <a:xfrm>
          <a:off x="0" y="3247218"/>
          <a:ext cx="8118648" cy="1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47218"/>
        <a:ext cx="8118648" cy="10481"/>
      </dsp:txXfrm>
    </dsp:sp>
    <dsp:sp modelId="{42AF24CB-843D-4E4C-892C-7CD995AF741C}">
      <dsp:nvSpPr>
        <dsp:cNvPr id="0" name=""/>
        <dsp:cNvSpPr/>
      </dsp:nvSpPr>
      <dsp:spPr>
        <a:xfrm>
          <a:off x="1656362" y="3257699"/>
          <a:ext cx="4805922" cy="145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47" y="3264784"/>
        <a:ext cx="4791752" cy="130972"/>
      </dsp:txXfrm>
    </dsp:sp>
    <dsp:sp modelId="{E57C2E8E-0963-4B01-9D9C-9A35E012B3BB}">
      <dsp:nvSpPr>
        <dsp:cNvPr id="0" name=""/>
        <dsp:cNvSpPr/>
      </dsp:nvSpPr>
      <dsp:spPr>
        <a:xfrm>
          <a:off x="0" y="3402842"/>
          <a:ext cx="8118648" cy="1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402842"/>
        <a:ext cx="8118648" cy="10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1100"/>
          <a:ext cx="8118648" cy="3233768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هناك نوعين من التعليق :</a:t>
          </a:r>
        </a:p>
        <a:p>
          <a:pPr marL="0" lvl="0" indent="0" algn="r" defTabSz="16002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01- قرار قضائي</a:t>
          </a:r>
        </a:p>
        <a:p>
          <a:pPr marL="0" lvl="0" indent="0" algn="r" defTabSz="16002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kern="12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rPr>
            <a:t>  02- نص قانوني أو فقهي أو غير ذلك من النصوص، .</a:t>
          </a:r>
          <a:endParaRPr lang="ar-SA" sz="66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157860" y="158960"/>
        <a:ext cx="7802928" cy="2918048"/>
      </dsp:txXfrm>
    </dsp:sp>
    <dsp:sp modelId="{60E96F59-E57E-43A5-BE46-D4086C2DD080}">
      <dsp:nvSpPr>
        <dsp:cNvPr id="0" name=""/>
        <dsp:cNvSpPr/>
      </dsp:nvSpPr>
      <dsp:spPr>
        <a:xfrm>
          <a:off x="0" y="3234869"/>
          <a:ext cx="8118648" cy="1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34869"/>
        <a:ext cx="8118648" cy="17650"/>
      </dsp:txXfrm>
    </dsp:sp>
    <dsp:sp modelId="{42AF24CB-843D-4E4C-892C-7CD995AF741C}">
      <dsp:nvSpPr>
        <dsp:cNvPr id="0" name=""/>
        <dsp:cNvSpPr/>
      </dsp:nvSpPr>
      <dsp:spPr>
        <a:xfrm>
          <a:off x="1656362" y="3252519"/>
          <a:ext cx="4805922" cy="144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24" y="3259581"/>
        <a:ext cx="4791798" cy="130533"/>
      </dsp:txXfrm>
    </dsp:sp>
    <dsp:sp modelId="{E57C2E8E-0963-4B01-9D9C-9A35E012B3BB}">
      <dsp:nvSpPr>
        <dsp:cNvPr id="0" name=""/>
        <dsp:cNvSpPr/>
      </dsp:nvSpPr>
      <dsp:spPr>
        <a:xfrm>
          <a:off x="0" y="3397177"/>
          <a:ext cx="8118648" cy="1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397177"/>
        <a:ext cx="8118648" cy="17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1773"/>
          <a:ext cx="8118648" cy="3210676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هناك أنواع متنوعة من التعليق قصد تمكين الطالب من اختيار احد الطرق التي تتماشى مع قناعته، كما قد يساعده في ايجاد طريقة خاصة به,</a:t>
          </a:r>
          <a:endParaRPr lang="ar-SA" sz="6600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6732" y="158505"/>
        <a:ext cx="7805184" cy="2897212"/>
      </dsp:txXfrm>
    </dsp:sp>
    <dsp:sp modelId="{60E96F59-E57E-43A5-BE46-D4086C2DD080}">
      <dsp:nvSpPr>
        <dsp:cNvPr id="0" name=""/>
        <dsp:cNvSpPr/>
      </dsp:nvSpPr>
      <dsp:spPr>
        <a:xfrm>
          <a:off x="0" y="3212449"/>
          <a:ext cx="8118648" cy="2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12449"/>
        <a:ext cx="8118648" cy="29040"/>
      </dsp:txXfrm>
    </dsp:sp>
    <dsp:sp modelId="{42AF24CB-843D-4E4C-892C-7CD995AF741C}">
      <dsp:nvSpPr>
        <dsp:cNvPr id="0" name=""/>
        <dsp:cNvSpPr/>
      </dsp:nvSpPr>
      <dsp:spPr>
        <a:xfrm>
          <a:off x="1656362" y="3241489"/>
          <a:ext cx="4805922" cy="143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373" y="3248500"/>
        <a:ext cx="4791900" cy="129602"/>
      </dsp:txXfrm>
    </dsp:sp>
    <dsp:sp modelId="{E57C2E8E-0963-4B01-9D9C-9A35E012B3BB}">
      <dsp:nvSpPr>
        <dsp:cNvPr id="0" name=""/>
        <dsp:cNvSpPr/>
      </dsp:nvSpPr>
      <dsp:spPr>
        <a:xfrm>
          <a:off x="0" y="3385114"/>
          <a:ext cx="8118648" cy="2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385114"/>
        <a:ext cx="8118648" cy="29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2707"/>
          <a:ext cx="8118648" cy="3222031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تتكون هذه الطريقة من أربعة مراحل,</a:t>
          </a:r>
        </a:p>
        <a:p>
          <a:pPr marL="0" lvl="0" indent="0" algn="r" defTabSz="16002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600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مع ملاحظة تسبقها بعض المراحل التي تعتبر بمثابة عمل تحضيري ,</a:t>
          </a:r>
          <a:endParaRPr lang="ar-SA" sz="6600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7287" y="159994"/>
        <a:ext cx="7804074" cy="2907457"/>
      </dsp:txXfrm>
    </dsp:sp>
    <dsp:sp modelId="{60E96F59-E57E-43A5-BE46-D4086C2DD080}">
      <dsp:nvSpPr>
        <dsp:cNvPr id="0" name=""/>
        <dsp:cNvSpPr/>
      </dsp:nvSpPr>
      <dsp:spPr>
        <a:xfrm>
          <a:off x="0" y="3224739"/>
          <a:ext cx="8118648" cy="22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24739"/>
        <a:ext cx="8118648" cy="22174"/>
      </dsp:txXfrm>
    </dsp:sp>
    <dsp:sp modelId="{42AF24CB-843D-4E4C-892C-7CD995AF741C}">
      <dsp:nvSpPr>
        <dsp:cNvPr id="0" name=""/>
        <dsp:cNvSpPr/>
      </dsp:nvSpPr>
      <dsp:spPr>
        <a:xfrm>
          <a:off x="1656362" y="3246913"/>
          <a:ext cx="4805922" cy="14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398" y="3253949"/>
        <a:ext cx="4791850" cy="130060"/>
      </dsp:txXfrm>
    </dsp:sp>
    <dsp:sp modelId="{E57C2E8E-0963-4B01-9D9C-9A35E012B3BB}">
      <dsp:nvSpPr>
        <dsp:cNvPr id="0" name=""/>
        <dsp:cNvSpPr/>
      </dsp:nvSpPr>
      <dsp:spPr>
        <a:xfrm>
          <a:off x="0" y="3391045"/>
          <a:ext cx="8118648" cy="22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391045"/>
        <a:ext cx="8118648" cy="221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736"/>
          <a:ext cx="8118648" cy="323759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1400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-</a:t>
          </a:r>
          <a:r>
            <a:rPr lang="ar-DZ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الهدف: فهم عنوان النص، والتشبع بموضوع النص، مع تفادي الخروج عن</a:t>
          </a:r>
          <a:r>
            <a:rPr lang="en-US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الموضوع الناتج عن المعنى المضاد.
- جميع العبارات لها قيمتها، حتى أدوات الوصل مثل: "و"، "أو"، وكذا</a:t>
          </a:r>
          <a:r>
            <a:rPr lang="en-US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لأول)، ثم الشأن بخصوص علامات الوقف.</a:t>
          </a:r>
          <a:r>
            <a:rPr lang="en-US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غية تمكين</a:t>
          </a:r>
          <a:r>
            <a:rPr lang="en-US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الطريقة
- عدم التردد في وضع سطر بقلم ملون على العبارات المهمة التي تحيل إلى</a:t>
          </a:r>
          <a:r>
            <a:rPr lang="en-US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DZ" sz="2000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عنوان النص بصفة صريحة أم ضمنية.
- إعادة وضع الموضوع في سياقه المكاني والزمني.
- تسجيل الأفكار الأولى التي ترد على ذهن الطالب، حتى ولو لم يأخذ بها لاحقا.</a:t>
          </a:r>
          <a:endParaRPr lang="ar-SA" sz="2000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8046" y="158782"/>
        <a:ext cx="7802556" cy="2921504"/>
      </dsp:txXfrm>
    </dsp:sp>
    <dsp:sp modelId="{60E96F59-E57E-43A5-BE46-D4086C2DD080}">
      <dsp:nvSpPr>
        <dsp:cNvPr id="0" name=""/>
        <dsp:cNvSpPr/>
      </dsp:nvSpPr>
      <dsp:spPr>
        <a:xfrm>
          <a:off x="0" y="3238333"/>
          <a:ext cx="8118648" cy="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38333"/>
        <a:ext cx="8118648" cy="16014"/>
      </dsp:txXfrm>
    </dsp:sp>
    <dsp:sp modelId="{42AF24CB-843D-4E4C-892C-7CD995AF741C}">
      <dsp:nvSpPr>
        <dsp:cNvPr id="0" name=""/>
        <dsp:cNvSpPr/>
      </dsp:nvSpPr>
      <dsp:spPr>
        <a:xfrm>
          <a:off x="1656362" y="3254347"/>
          <a:ext cx="4805922" cy="144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32" y="3261417"/>
        <a:ext cx="4791782" cy="130688"/>
      </dsp:txXfrm>
    </dsp:sp>
    <dsp:sp modelId="{E57C2E8E-0963-4B01-9D9C-9A35E012B3BB}">
      <dsp:nvSpPr>
        <dsp:cNvPr id="0" name=""/>
        <dsp:cNvSpPr/>
      </dsp:nvSpPr>
      <dsp:spPr>
        <a:xfrm>
          <a:off x="0" y="3399176"/>
          <a:ext cx="8118648" cy="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399176"/>
        <a:ext cx="8118648" cy="160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2102"/>
          <a:ext cx="8118648" cy="321437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عدم التردد أثناء قراءة النص في تسجيل الأفكار التي ترد على الذهن في ورقة، حتى </a:t>
          </a:r>
          <a:r>
            <a:rPr lang="ar-DZ" sz="2400" b="1" kern="1200" dirty="0" err="1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ولوكانت</a:t>
          </a: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غير مرتبطة مباشرة بالنص.</a:t>
          </a:r>
        </a:p>
        <a:p>
          <a:pPr marL="0" lvl="0" indent="0" algn="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بعد قراءة النص وضع جرد بطريقة أخرى لما يجب ان يعالج بصفة حتمية </a:t>
          </a:r>
          <a:endParaRPr lang="ar-SA" sz="24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6913" y="159015"/>
        <a:ext cx="7804822" cy="2900550"/>
      </dsp:txXfrm>
    </dsp:sp>
    <dsp:sp modelId="{60E96F59-E57E-43A5-BE46-D4086C2DD080}">
      <dsp:nvSpPr>
        <dsp:cNvPr id="0" name=""/>
        <dsp:cNvSpPr/>
      </dsp:nvSpPr>
      <dsp:spPr>
        <a:xfrm>
          <a:off x="0" y="3216478"/>
          <a:ext cx="8118648" cy="2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16478"/>
        <a:ext cx="8118648" cy="26778"/>
      </dsp:txXfrm>
    </dsp:sp>
    <dsp:sp modelId="{42AF24CB-843D-4E4C-892C-7CD995AF741C}">
      <dsp:nvSpPr>
        <dsp:cNvPr id="0" name=""/>
        <dsp:cNvSpPr/>
      </dsp:nvSpPr>
      <dsp:spPr>
        <a:xfrm>
          <a:off x="1656362" y="3243257"/>
          <a:ext cx="4805922" cy="143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381" y="3250276"/>
        <a:ext cx="4791884" cy="129752"/>
      </dsp:txXfrm>
    </dsp:sp>
    <dsp:sp modelId="{E57C2E8E-0963-4B01-9D9C-9A35E012B3BB}">
      <dsp:nvSpPr>
        <dsp:cNvPr id="0" name=""/>
        <dsp:cNvSpPr/>
      </dsp:nvSpPr>
      <dsp:spPr>
        <a:xfrm>
          <a:off x="0" y="3387047"/>
          <a:ext cx="8118648" cy="2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387047"/>
        <a:ext cx="8118648" cy="267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A4DD1-6590-4BAB-AC9B-DC24EB4325B3}">
      <dsp:nvSpPr>
        <dsp:cNvPr id="0" name=""/>
        <dsp:cNvSpPr/>
      </dsp:nvSpPr>
      <dsp:spPr>
        <a:xfrm>
          <a:off x="0" y="1728"/>
          <a:ext cx="8118648" cy="3257328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ar-DZ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  <a:p>
          <a:pPr marL="0" lvl="0" indent="0" algn="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تتشكل المقدمة مما يلي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:
* </a:t>
          </a:r>
          <a:r>
            <a:rPr lang="ar-DZ" sz="2000" b="1" kern="1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الجملة اللافتة للانتباه: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</a:t>
          </a:r>
          <a:r>
            <a:rPr lang="ar-DZ" sz="25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هي تقديم الموضوع، فهي تدخلنا في الفرض بطريقة أكثر عمومية، ولفتح  المقدمة من المندوب البدء بواقعة حالية أو تعريف، وتجب الإشارة إلى المؤلف  </a:t>
          </a:r>
          <a:r>
            <a:rPr lang="ar-DZ" sz="2500" b="1" kern="1200" dirty="0">
              <a:solidFill>
                <a:prstClr val="white"/>
              </a:solidFill>
              <a:latin typeface="Sakkal Majalla" pitchFamily="2" charset="-78"/>
              <a:ea typeface="+mn-ea"/>
              <a:cs typeface="Sakkal Majalla" pitchFamily="2" charset="-78"/>
            </a:rPr>
            <a:t>والسياق</a:t>
          </a:r>
          <a:r>
            <a:rPr lang="ar-DZ" sz="25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والمناخ المجاور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.</a:t>
          </a:r>
          <a:r>
            <a:rPr lang="ar-DZ" sz="22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* تحديد الموضوع وتعريف العبارات الأكثر علاقة بالموضوع.</a:t>
          </a:r>
          <a:r>
            <a:rPr lang="ar-DZ" sz="1000" b="1" kern="12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
الفائدة من الموضوع: هي الجزء الأكثر أهمية من المقدمة في الميدان الكمر
ويتعلق الأمر بالانطلاق من الفكرة العامة إلى الفكرة الأكثر دقة.
المشكل القانوني المطروح من طرف الموضوع: المسألة المثارة من طر النص، اعلموا بأن للمشكلة المستخلصة فائدة دائما، فقد تكون فائدة تاريخ
أو حالية، اجتماعية، أو فلسفية.
الإعلان عن الخطة المتكونة من جزأين.</a:t>
          </a:r>
          <a:endParaRPr lang="ar-SA" sz="1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159010" y="160738"/>
        <a:ext cx="7800628" cy="2939308"/>
      </dsp:txXfrm>
    </dsp:sp>
    <dsp:sp modelId="{60E96F59-E57E-43A5-BE46-D4086C2DD080}">
      <dsp:nvSpPr>
        <dsp:cNvPr id="0" name=""/>
        <dsp:cNvSpPr/>
      </dsp:nvSpPr>
      <dsp:spPr>
        <a:xfrm>
          <a:off x="0" y="3259057"/>
          <a:ext cx="8118648" cy="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259057"/>
        <a:ext cx="8118648" cy="4715"/>
      </dsp:txXfrm>
    </dsp:sp>
    <dsp:sp modelId="{42AF24CB-843D-4E4C-892C-7CD995AF741C}">
      <dsp:nvSpPr>
        <dsp:cNvPr id="0" name=""/>
        <dsp:cNvSpPr/>
      </dsp:nvSpPr>
      <dsp:spPr>
        <a:xfrm>
          <a:off x="1656362" y="3263772"/>
          <a:ext cx="4805922" cy="145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663475" y="3270885"/>
        <a:ext cx="4791696" cy="131485"/>
      </dsp:txXfrm>
    </dsp:sp>
    <dsp:sp modelId="{E57C2E8E-0963-4B01-9D9C-9A35E012B3BB}">
      <dsp:nvSpPr>
        <dsp:cNvPr id="0" name=""/>
        <dsp:cNvSpPr/>
      </dsp:nvSpPr>
      <dsp:spPr>
        <a:xfrm>
          <a:off x="0" y="3409483"/>
          <a:ext cx="8118648" cy="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7" tIns="6350" rIns="35560" bIns="6350" numCol="1" spcCol="1270" anchor="t" anchorCtr="0">
          <a:noAutofit/>
        </a:bodyPr>
        <a:lstStyle/>
        <a:p>
          <a:pPr marL="57150" lvl="1" indent="-57150" algn="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ar-SA" sz="400" kern="1200"/>
        </a:p>
      </dsp:txBody>
      <dsp:txXfrm>
        <a:off x="0" y="3409483"/>
        <a:ext cx="8118648" cy="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FB6E9CAB-9C01-44B4-A6A2-A09142954AF9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5B2ABC6-DC5E-4C95-87B3-5125FA98B1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81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9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A98B8-E70B-2CF1-4800-E9F13888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DA8D1E6-E06C-E0F2-5E3A-100A161BF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2DE4519-2D50-FC7B-F79F-7501798CD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124543-3866-9479-B86E-37BA6BAD0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47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E059F-4B67-727D-2360-64BC65DE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79DFA04-39B9-3EC1-6C9A-AD64478D7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5B3FF4F-2F23-4F95-E213-7DBA6326B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669513-2D67-5D4F-7650-25D2CEC68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34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73A59-BECA-E152-C326-9233E0031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A6EAB99-39A9-4E09-DB4A-B33B93E64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97FD0D7-68E4-2DBE-3E00-052D2B188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9B461B-EF29-374D-9C74-6E49C0C00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0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06A1A-25A6-1292-5BE7-ED0621D9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80AC26F-9F6B-E6F2-B573-7D26BCDB8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7FC9383-F618-C98B-0E07-8E6C5531D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7122CD5-A0B7-7D65-1362-3BDB2CC53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84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D0A76-4382-C2B5-3BBD-8AC6D4738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CBF53AD-C821-94F3-B58B-B1BA0A4D1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1CEF11F-9BA1-D1FD-42CA-7277133A1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08F751-DD86-96A5-1E2F-9E61057A7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66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7E05D-6DA4-91FC-D2DA-A2975D1CB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3F692B1-2CE0-0B4B-7945-087230CF6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3241C7E-386D-E709-DCA8-2844B11F7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270D64-BE57-F342-EF7F-31FC8AC80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43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A336-0683-1A89-F9FF-7CA6DE2A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B65AE6-02C8-B968-3AC8-C2CAB1DEC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248E2D6-EC39-2FAB-24BC-42039DFFC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543B4C-4732-DC19-AF15-88E2955B4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495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11502-2D8A-5B3F-6D46-119CB46BB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6B8C146-C75D-C240-A621-BE98FBEDE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A754DF3-5247-D805-0FED-9B4CC2748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C812021-1501-63EB-4FEC-D29B63A83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31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68DFB-C383-CE31-ADE9-F53AC488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0073B62-3DD9-6CEF-CA30-0C9DFBCE0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7557388-E08E-50F8-198B-56FE16DD6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B92AA43-D282-380B-AAB7-51E76A584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6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54300-D238-E246-1468-7A4B2AD1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ADCF0D5-AF07-01D8-4D9B-81CAC510A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0CBAA-E8BB-7C5D-0614-13A240AD6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854BAEC-2810-C50F-9937-1212DE55A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61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9447-DA66-42E0-41AD-C4753EF4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1E560B6-968E-69AB-D693-6D52B475A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C3F7423-04A2-92A6-F04D-89344E314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30D8297-6218-661F-FFC3-0CE438D0D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ABC6-DC5E-4C95-87B3-5125FA98B15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1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2C4D71-3E7B-41F1-9C49-B5708944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FD2FD7-6B75-4933-A5BB-4940B479D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630DE3-777A-44F1-BB6E-D5FD15DC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748BF8-EBE5-46B9-B673-2F877361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DB6603-AC84-4F79-821A-F394F6BC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7FABEF-AD11-4568-BB35-BAC01AE5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4CBD1D-0BF9-426C-8558-AE828DDC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23256A-A74F-41FC-8787-3E4C8FF9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2C948A-77E2-40CD-9F95-7ABDF9DC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E65D5D-9D54-4306-A5D6-EEECFF2F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4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044B4F-1A90-4938-8D37-84568ADE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D7F846-A296-42F2-A570-D7F46111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A87B82-3009-4C45-B372-0D32CE6F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870A0-01AE-43AB-96D7-A7B9AD08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F6E5D6-27A7-44F4-95D8-0712C4DF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9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B520BD-8CDD-4CED-84CA-9529F01F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C1492D-085F-4DA1-8673-96C16E24A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F4A4306-89FF-49C5-96D7-E2656854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6945AF-67BE-49FD-A372-0B42DF24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98467D-D360-480C-8175-B3A9F1CB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FE1159-0F4C-43AD-B90C-AF8DB167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4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0F3BF8-26D2-4C24-AFE7-590B9FAD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4257533-525A-40CA-9E3D-B89F29F2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042A743-B856-4BF4-8FE3-279695A5D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58B3984-2F51-44F2-8A6E-5D8009790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DEE3D7A-4695-486A-9B8A-B6F2F80A0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005BDFF-78EF-447B-9767-54E01B27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0F7E62-BE49-4C18-B5FF-1289C72B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CF5259A-BE18-4D96-B782-2738C781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1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7031BF-9672-4F04-99EB-F05C5942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839252C-2943-48E0-9254-7BC9FE3E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B914CA-A523-4CCC-A539-E92E1E7B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7FC2C28-9C45-4B4F-83A1-8043BC4D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27F7198-BFAF-4913-BEB8-CD4F7639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B895BA1-4180-4ED8-97A8-3604A76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F2445EF-0E96-42DA-B7C3-A2B4C1B4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78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5BB59F-D3A5-4F9B-B48F-2EA80205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6BEF21-3DB7-4C0C-9D3B-BEA5E49B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76704A-32B1-43EC-9C56-9E1E6CB44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EF121EE-6076-4150-BF07-5D8DB336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050E4C-9A88-4C8D-8BFA-F99BF703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81329E-587F-462E-A37E-0F3B8A5A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5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13E00A-79F8-411F-BE89-7722067F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F3BBD6C-DA8D-4DFA-87E3-73F32DBD2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011698-103B-493B-B809-8E805C37D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1EF458-BEB0-4EE3-AD82-DAF53B7B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911048-EDDD-4B76-842A-69288AF4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06595F-7244-421B-866D-8DCF9AC1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6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7BE62-B1D4-47B1-905D-3068FFCC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9151F8-D11E-4C71-B802-48A8E442E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AFC759-A40E-4438-A58B-59D98288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B6860E-3D46-4691-8893-B0AED7D7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6C1C02-FE41-484A-BC14-92712835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9351942-00A4-4AA9-90A1-F340A7D38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B5AA56-71F2-459C-8C62-35FD06870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FD3379-7F16-455E-AEB8-7897D7CF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F2676D-B3CD-4C86-AE75-A71A920E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58737D-59F7-422E-8732-236C4BB8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0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1CCD41-14B9-48B1-9060-594DCA51BBAA}" type="datetimeFigureOut">
              <a:rPr lang="ar-SA" smtClean="0"/>
              <a:t>10/05/1446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1DFFBE-8360-4E6B-AEC7-8D18C20D0145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arrow.wav"/>
          </p:stSnd>
        </p:sndAc>
      </p:transition>
    </mc:Choice>
    <mc:Fallback xmlns="">
      <p:transition spd="slow"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74EA11A-4CDF-44D4-B278-54DC37DA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258E95-12B9-4E02-B039-495264BA8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A7D13F-39DB-40D2-B479-518DC2A66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9554-6A65-4E3E-B0C1-A6559C473139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10/05/1446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107E53-0F12-47D6-B558-DDDDACFA0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868A59-D9C0-4E32-81CE-1E6BFA505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C9B-4BAF-4495-B949-F5C41C2357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7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7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8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8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9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9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10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10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11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11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12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12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13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13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3.xml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14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14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4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6.png"/><Relationship Id="rId3" Type="http://schemas.openxmlformats.org/officeDocument/2006/relationships/hyperlink" Target="mailto:gueddouri.fouad@yahoo.com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hyperlink" Target="tel:213780368408" TargetMode="External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180.png"/><Relationship Id="rId5" Type="http://schemas.openxmlformats.org/officeDocument/2006/relationships/image" Target="../media/image13.jpe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image" Target="../media/image22.jpeg"/><Relationship Id="rId5" Type="http://schemas.openxmlformats.org/officeDocument/2006/relationships/image" Target="../media/image13.jpe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3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3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4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4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5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5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diagramData" Target="../diagrams/data6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microsoft.com/office/2007/relationships/diagramDrawing" Target="../diagrams/drawing6.xml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347864" y="2420888"/>
            <a:ext cx="5796136" cy="2376264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endParaRPr lang="ar-SA" sz="1700" b="1" dirty="0"/>
          </a:p>
          <a:p>
            <a:pPr algn="ctr"/>
            <a:r>
              <a:rPr lang="ar-SA" sz="12800" b="1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DZ" sz="12800" b="1" dirty="0">
                <a:latin typeface="Sakkal Majalla" pitchFamily="2" charset="-78"/>
                <a:cs typeface="Sakkal Majalla" pitchFamily="2" charset="-78"/>
              </a:rPr>
              <a:t>قياس:</a:t>
            </a:r>
            <a:endParaRPr lang="ar-SA" sz="12800" b="1" dirty="0">
              <a:latin typeface="Sakkal Majalla" pitchFamily="2" charset="-78"/>
              <a:cs typeface="Sakkal Majalla" pitchFamily="2" charset="-78"/>
            </a:endParaRPr>
          </a:p>
          <a:p>
            <a:pPr marL="68580" indent="0" algn="ctr">
              <a:buNone/>
            </a:pPr>
            <a:r>
              <a:rPr lang="ar-DZ" sz="26400" b="1" dirty="0">
                <a:latin typeface="Sakkal Majalla" pitchFamily="2" charset="-78"/>
                <a:cs typeface="Sakkal Majalla" pitchFamily="2" charset="-78"/>
              </a:rPr>
              <a:t>المنهجية القانونية</a:t>
            </a:r>
            <a:endParaRPr lang="fr-FR" sz="26400" b="1" dirty="0">
              <a:latin typeface="Sakkal Majalla" pitchFamily="2" charset="-78"/>
              <a:cs typeface="Sakkal Majalla" pitchFamily="2" charset="-78"/>
            </a:endParaRPr>
          </a:p>
          <a:p>
            <a:pPr marL="68580" indent="0" algn="ctr" rtl="0">
              <a:buNone/>
            </a:pPr>
            <a:r>
              <a:rPr lang="fr-FR" sz="14400" b="1" dirty="0">
                <a:latin typeface="Sakkal Majalla" pitchFamily="2" charset="-78"/>
                <a:cs typeface="Sakkal Majalla" pitchFamily="2" charset="-78"/>
              </a:rPr>
              <a:t>Méthodologie juridique</a:t>
            </a:r>
          </a:p>
          <a:p>
            <a:pPr marL="68580" indent="0" algn="ctr" rtl="0">
              <a:buNone/>
            </a:pPr>
            <a:r>
              <a:rPr lang="ar-SA" sz="8000" b="1" dirty="0">
                <a:latin typeface="Sakkal Majalla" pitchFamily="2" charset="-78"/>
                <a:cs typeface="Sakkal Majalla" pitchFamily="2" charset="-78"/>
              </a:rPr>
              <a:t>  (محاضرة )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835696" y="21307"/>
            <a:ext cx="5040560" cy="1744836"/>
          </a:xfrm>
        </p:spPr>
        <p:txBody>
          <a:bodyPr>
            <a:noAutofit/>
          </a:bodyPr>
          <a:lstStyle/>
          <a:p>
            <a:pPr algn="ctr"/>
            <a:b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b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b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r-F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                                  </a:t>
            </a:r>
            <a:br>
              <a:rPr lang="ar-DZ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الجمهورية الجزائرية الديمقراطية الشعبية</a:t>
            </a:r>
            <a:br>
              <a:rPr lang="ar-SA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وزارة التعليم العالي والبحث العلمي   </a:t>
            </a:r>
            <a:br>
              <a:rPr lang="fr-FR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DZ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جامعة التكوين المتواصل</a:t>
            </a:r>
            <a:br>
              <a:rPr lang="ar-DZ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DZ" sz="2400" b="1" i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فرع الوادي</a:t>
            </a:r>
            <a:endParaRPr lang="fr-FR" sz="3600" b="1" i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1043608" y="5157192"/>
            <a:ext cx="7632848" cy="576064"/>
          </a:xfrm>
        </p:spPr>
        <p:txBody>
          <a:bodyPr>
            <a:noAutofit/>
          </a:bodyPr>
          <a:lstStyle/>
          <a:p>
            <a:pPr algn="l"/>
            <a:r>
              <a:rPr lang="ar-DZ" sz="2800" b="1" i="1" dirty="0">
                <a:latin typeface="Sakkal Majalla" pitchFamily="2" charset="-78"/>
                <a:cs typeface="Sakkal Majalla" pitchFamily="2" charset="-78"/>
              </a:rPr>
              <a:t>        سنة اولى حقوق </a:t>
            </a:r>
            <a:r>
              <a:rPr lang="ar-SA" sz="2800" b="1" i="1" dirty="0">
                <a:latin typeface="Sakkal Majalla" pitchFamily="2" charset="-78"/>
                <a:cs typeface="Sakkal Majalla" pitchFamily="2" charset="-78"/>
              </a:rPr>
              <a:t>السنة الجامعي</a:t>
            </a:r>
            <a:r>
              <a:rPr lang="ar-DZ" sz="2800" b="1" i="1" dirty="0">
                <a:latin typeface="Sakkal Majalla" pitchFamily="2" charset="-78"/>
                <a:cs typeface="Sakkal Majalla" pitchFamily="2" charset="-78"/>
              </a:rPr>
              <a:t>ة: 2024-2025</a:t>
            </a:r>
            <a:endParaRPr lang="ar-SA" sz="2800" b="1" i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SA" sz="24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196830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61" y="21307"/>
            <a:ext cx="1751509" cy="175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1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72" y="4581128"/>
            <a:ext cx="2257028" cy="22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1">
            <a:extLst>
              <a:ext uri="{FF2B5EF4-FFF2-40B4-BE49-F238E27FC236}">
                <a16:creationId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4132391" y="6418129"/>
            <a:ext cx="325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1400" b="1" dirty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</a:t>
            </a:r>
            <a:r>
              <a:rPr lang="ar-DZ" sz="1400" b="1" dirty="0" err="1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الوادي.ليسانس</a:t>
            </a:r>
            <a:r>
              <a:rPr lang="ar-DZ" sz="1400" b="1" dirty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حقوق س1 </a:t>
            </a:r>
            <a:endParaRPr lang="ar-SY" sz="1400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" name="Picture 2" descr="C:\Users\h soft\Desktop\لوقو جامعة التكوين المتواصل.png">
            <a:extLst>
              <a:ext uri="{FF2B5EF4-FFF2-40B4-BE49-F238E27FC236}">
                <a16:creationId xmlns:a16="http://schemas.microsoft.com/office/drawing/2014/main" id="{B2B25C3D-B875-5156-EDDA-590E1DA6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30" y="6279831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14">
            <a:extLst>
              <a:ext uri="{FF2B5EF4-FFF2-40B4-BE49-F238E27FC236}">
                <a16:creationId xmlns:a16="http://schemas.microsoft.com/office/drawing/2014/main" id="{7F9A9B01-B5EC-809C-1A22-092C48AB26EF}"/>
              </a:ext>
            </a:extLst>
          </p:cNvPr>
          <p:cNvSpPr/>
          <p:nvPr/>
        </p:nvSpPr>
        <p:spPr>
          <a:xfrm>
            <a:off x="71990" y="6387352"/>
            <a:ext cx="3024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</a:t>
            </a:r>
            <a:r>
              <a:rPr lang="ar-DZ" sz="1600" b="1" dirty="0" err="1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5887907"/>
      </p:ext>
    </p:extLst>
  </p:cSld>
  <p:clrMapOvr>
    <a:masterClrMapping/>
  </p:clrMapOvr>
  <p:transition spd="slow">
    <p:cov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C62F4-9078-7A28-1732-7A35ABF5F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97983A-64A7-3CEB-7F71-0BF5B9E4C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3A3D9-875A-E616-30D7-1CD62C07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745E4D89-84EB-B8BB-6361-DD58183C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9656461-5AEC-7ABC-22A2-DADE9D2D4CAD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DE4C7B88-1F33-E59B-7908-DEA892626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205851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9AB8A430-A12C-017B-78CB-5D62C1B3A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D53C0CF-135E-C185-98C1-5EF9DF8326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68A63D-7580-5F07-2598-5C6405AD6F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21F46AB-5F0F-756B-9341-6BF40A6134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4EDA1DA5-3260-58FC-E1F4-FC6045A809D3}"/>
              </a:ext>
            </a:extLst>
          </p:cNvPr>
          <p:cNvSpPr/>
          <p:nvPr/>
        </p:nvSpPr>
        <p:spPr>
          <a:xfrm>
            <a:off x="6948264" y="1772816"/>
            <a:ext cx="1637928" cy="8640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 تحضيري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DF161BA5-4414-860E-1D72-6F212F8DFD5E}"/>
              </a:ext>
            </a:extLst>
          </p:cNvPr>
          <p:cNvSpPr txBox="1"/>
          <p:nvPr/>
        </p:nvSpPr>
        <p:spPr>
          <a:xfrm>
            <a:off x="2411760" y="2132856"/>
            <a:ext cx="345638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DZ" sz="2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النص: 30د</a:t>
            </a:r>
            <a:endParaRPr lang="fr-FR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6663320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B86E8-41B0-B4BB-E18D-CA596FE5E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41CE5E-B979-6429-21CE-459C3774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33717-E641-79F7-6377-4D1A986A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08BA8D0D-0A02-9322-F9B5-4E254BC53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E8CB1FC-1AFF-C22E-3A57-2238BD6C6A34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E46007CC-8396-00CF-E7FD-BF3BBBA8F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518875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80C9D9F8-8195-916D-B015-11F138C76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12A8FFA-4F23-CAF3-B039-AEE43BFF41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AD6A168-9D75-4624-1463-E29A53EAC3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38AADBC-65B7-79E7-7F3B-EFC3EA02D8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F690CE57-E18B-2196-EAC2-B56BB8806E0D}"/>
              </a:ext>
            </a:extLst>
          </p:cNvPr>
          <p:cNvSpPr/>
          <p:nvPr/>
        </p:nvSpPr>
        <p:spPr>
          <a:xfrm>
            <a:off x="6948264" y="1772816"/>
            <a:ext cx="1637928" cy="8640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 تحضيري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69FFC018-BBAD-A00A-41EC-BCB21C7843FE}"/>
              </a:ext>
            </a:extLst>
          </p:cNvPr>
          <p:cNvSpPr txBox="1"/>
          <p:nvPr/>
        </p:nvSpPr>
        <p:spPr>
          <a:xfrm>
            <a:off x="2411760" y="2132856"/>
            <a:ext cx="345638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DZ" sz="2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جرد المعارف:  10د</a:t>
            </a:r>
            <a:endParaRPr lang="fr-FR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0985216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31788-772D-654E-3D7B-76AED50B1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FB4AFD-DB5D-97ED-75AF-5EE451A7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BD3E68-B5C7-656D-8384-6BA6C051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F4FE3A9A-EF9D-20B3-43AD-93E6D6CE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54BEBD6-3047-E3A3-6357-31C1288891B0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264AFCE5-941B-A71C-22DD-D6AD47A94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579590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A4B368E2-275A-C429-C813-281AF054D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50FA3C7-7449-BA73-A99A-826811E62B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878A59-4F75-4D5D-A637-A64FE9B96B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36E867B-77E8-3C8E-9FA8-ABCFABAA21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E74860FB-6635-2E85-2A9B-1C174ADB0553}"/>
              </a:ext>
            </a:extLst>
          </p:cNvPr>
          <p:cNvSpPr/>
          <p:nvPr/>
        </p:nvSpPr>
        <p:spPr>
          <a:xfrm>
            <a:off x="6948264" y="1772816"/>
            <a:ext cx="1637928" cy="8640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المراحل: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1277E832-7C3B-5B77-1688-706E491979DF}"/>
              </a:ext>
            </a:extLst>
          </p:cNvPr>
          <p:cNvSpPr txBox="1"/>
          <p:nvPr/>
        </p:nvSpPr>
        <p:spPr>
          <a:xfrm>
            <a:off x="2411760" y="2132856"/>
            <a:ext cx="34563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DZ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أولا: المقدمة:15د</a:t>
            </a:r>
            <a:endParaRPr lang="fr-FR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687503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EEB6D-AD60-17B8-4079-A9E044A6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9195EE5-FB6C-F3EF-654A-04D87B0D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218D3-AB4E-71AB-F42C-6888F4FC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ADE461EB-193C-5BC6-277E-DE9092DA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418156E-C02C-AD00-FF7B-9916BB3D011A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5829B921-6B81-70CB-9D1C-BD6D4BFAC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826162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FC3589CB-3EC4-A4A5-404B-2F32F4E2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56B1EBB-B734-A8F4-135C-F0DF289057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36C8E2A-129D-6804-86CD-1E01420176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192177E-7A58-96C6-FEFE-7D890371F4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2B002A04-1429-71F5-505A-B8698791DE46}"/>
              </a:ext>
            </a:extLst>
          </p:cNvPr>
          <p:cNvSpPr/>
          <p:nvPr/>
        </p:nvSpPr>
        <p:spPr>
          <a:xfrm>
            <a:off x="6948264" y="1772816"/>
            <a:ext cx="1637928" cy="8640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المراحل: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5F5B8A05-6E33-EC22-AB9F-66FD51AFEBED}"/>
              </a:ext>
            </a:extLst>
          </p:cNvPr>
          <p:cNvSpPr txBox="1"/>
          <p:nvPr/>
        </p:nvSpPr>
        <p:spPr>
          <a:xfrm>
            <a:off x="2411760" y="2132856"/>
            <a:ext cx="34563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DZ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أولا: المقدمة:15د</a:t>
            </a:r>
            <a:endParaRPr lang="fr-FR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6831944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5BCC-A50B-838D-79CE-2798C20E4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9DC30EF-881E-FBBD-D402-0DF70E36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5FA0E-1F2B-3656-8DB3-1675DC47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230152CC-5738-D9C8-6286-0692E1F3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46119D1-3FE1-AEF6-3E3C-DEE9F39EB02F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0F310E2B-E0E6-3F7F-4824-DD317F832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813946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AFF5C4EB-D382-8D22-9C03-5798D257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22D08AF-CD7A-3D57-2C9C-8E9F56D66F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A27DD3C-76CF-491C-C813-BA7DCA455A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78DD405-FFB6-57F7-BF15-D8B577000E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726984A0-7CFF-99EE-F037-AA9959973D58}"/>
              </a:ext>
            </a:extLst>
          </p:cNvPr>
          <p:cNvSpPr/>
          <p:nvPr/>
        </p:nvSpPr>
        <p:spPr>
          <a:xfrm>
            <a:off x="6948264" y="1772816"/>
            <a:ext cx="1637928" cy="8640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المراحل: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BE52762A-E268-FBED-6D8A-E2F57A7888C7}"/>
              </a:ext>
            </a:extLst>
          </p:cNvPr>
          <p:cNvSpPr txBox="1"/>
          <p:nvPr/>
        </p:nvSpPr>
        <p:spPr>
          <a:xfrm>
            <a:off x="2411760" y="2132856"/>
            <a:ext cx="34563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DZ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الخطة:20د</a:t>
            </a:r>
            <a:endParaRPr lang="fr-FR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2576982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0CEC-4FE6-CC0F-A5A1-1BF71767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990C0B0-33B5-9A2F-D5E1-19491D7EA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2361E-5E8E-E441-D3F8-4370C3AD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37A41AE8-128E-553D-E3DE-28622C05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7688BD6-1590-59E8-CD1C-5CEF69D03E6F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036A09D8-7D01-80BE-DBE6-0CFC78DF0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362445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AB8402E4-B8AA-18D8-4084-F391E811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508AD69-562E-CB74-41BF-392C79C248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694C442-3C0C-2742-5105-8EFF63C6B9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B4A95BB-F5D6-B568-8E1A-FABABBCFE4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4E3D5137-9D0A-F166-6AB8-9AF5DBAFF818}"/>
              </a:ext>
            </a:extLst>
          </p:cNvPr>
          <p:cNvSpPr/>
          <p:nvPr/>
        </p:nvSpPr>
        <p:spPr>
          <a:xfrm>
            <a:off x="6948264" y="1772816"/>
            <a:ext cx="1637928" cy="8640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المراحل: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FA66C847-D6A4-86B2-4F0F-4AC2A2CD9691}"/>
              </a:ext>
            </a:extLst>
          </p:cNvPr>
          <p:cNvSpPr txBox="1"/>
          <p:nvPr/>
        </p:nvSpPr>
        <p:spPr>
          <a:xfrm>
            <a:off x="2411760" y="2132856"/>
            <a:ext cx="34563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DZ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الخطة:20د</a:t>
            </a:r>
            <a:endParaRPr lang="fr-FR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949938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F0460-0D27-EC4D-E10D-41FB9B86D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4B888D8-3D33-9E52-1779-F5421972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EE3D5-CD31-36C1-9362-B5AADA70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C7913CC6-4AE7-75BD-6AA6-58A43136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FEFB592-C31F-DD54-6FCF-12A2135D38E6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D8775978-575F-11F3-B672-E4AA34BB3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19150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C5DB451A-A9D5-46FD-7883-36B974BB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83557D1-CAB5-4876-D95E-DB8A008CEC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9B872FA-FA07-0A34-947A-2564ECA8E1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07399BF-787A-57D3-878A-E777AFF2CC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BDEFF49D-125C-2759-8E86-163CF8B2F50A}"/>
              </a:ext>
            </a:extLst>
          </p:cNvPr>
          <p:cNvSpPr/>
          <p:nvPr/>
        </p:nvSpPr>
        <p:spPr>
          <a:xfrm>
            <a:off x="6948264" y="1772816"/>
            <a:ext cx="1637928" cy="8640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المراحل: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7EE8ED74-FAE5-B680-964D-685A67F99DAA}"/>
              </a:ext>
            </a:extLst>
          </p:cNvPr>
          <p:cNvSpPr txBox="1"/>
          <p:nvPr/>
        </p:nvSpPr>
        <p:spPr>
          <a:xfrm>
            <a:off x="2411760" y="2132856"/>
            <a:ext cx="34563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DZ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ثالثا: التحرير:01ساعة 40د</a:t>
            </a:r>
            <a:endParaRPr lang="fr-FR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3236134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F9257-8B9A-5BD4-3CA3-8363EBB8F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0A9E007-2E60-EB99-2896-D6734DC0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DEF378-F25B-C447-69C2-C9417798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B2AFD921-1AAB-81D1-C22B-DBAAAFE0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3BE1353-B61C-9A21-675E-0FBEB359EC0E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1C863DDC-0F39-C594-3C32-0FBB9227C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304169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FBF12236-7C7C-8C04-DF4A-124C40AF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D10AAF-7C32-3266-1559-506487F036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0DC531-5763-3C61-B5EF-8963D60D6F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BD6681-AFAB-DBB3-DBDE-420062CC66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0601DC1F-9E82-450F-50B6-AC0F7E51EEA0}"/>
              </a:ext>
            </a:extLst>
          </p:cNvPr>
          <p:cNvSpPr/>
          <p:nvPr/>
        </p:nvSpPr>
        <p:spPr>
          <a:xfrm>
            <a:off x="6948264" y="1772816"/>
            <a:ext cx="1637928" cy="8640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المراحل:</a:t>
            </a:r>
            <a:endParaRPr lang="fr-FR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ksblokkie 10">
            <a:extLst>
              <a:ext uri="{FF2B5EF4-FFF2-40B4-BE49-F238E27FC236}">
                <a16:creationId xmlns:a16="http://schemas.microsoft.com/office/drawing/2014/main" id="{2B114F65-06F9-FF86-19D8-68B29E8CAA43}"/>
              </a:ext>
            </a:extLst>
          </p:cNvPr>
          <p:cNvSpPr txBox="1"/>
          <p:nvPr/>
        </p:nvSpPr>
        <p:spPr>
          <a:xfrm>
            <a:off x="2411760" y="2132856"/>
            <a:ext cx="34563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DZ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رابعا: إعادة القراءة:05د</a:t>
            </a:r>
            <a:endParaRPr lang="fr-FR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9736690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/>
              <a:t> </a:t>
            </a:r>
            <a:endParaRPr lang="ar-SA" dirty="0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9144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5440682" y="6431587"/>
            <a:ext cx="325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1400" b="1" dirty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</a:t>
            </a:r>
            <a:r>
              <a:rPr lang="ar-DZ" sz="1400" b="1" dirty="0" err="1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الوادي.ليسانس</a:t>
            </a:r>
            <a:r>
              <a:rPr lang="ar-DZ" sz="1400" b="1" dirty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حقوق س1 </a:t>
            </a:r>
            <a:endParaRPr lang="ar-SY" sz="1400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181194" y="6416199"/>
            <a:ext cx="37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012-11-2024              </a:t>
            </a:r>
            <a:r>
              <a:rPr lang="ar-DZ" sz="1600" b="1" dirty="0" err="1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6304408"/>
            <a:ext cx="6858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"/>
            <a:ext cx="105132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97" y="61952"/>
            <a:ext cx="1279510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915" y="61952"/>
            <a:ext cx="45696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47" y="45506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96F38B5F-008A-AEC0-60B9-1ED529D7402B}"/>
              </a:ext>
            </a:extLst>
          </p:cNvPr>
          <p:cNvSpPr/>
          <p:nvPr/>
        </p:nvSpPr>
        <p:spPr>
          <a:xfrm>
            <a:off x="323528" y="1844824"/>
            <a:ext cx="7128792" cy="352838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</a:t>
            </a:r>
            <a:endParaRPr lang="fr-FR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493162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. فؤاد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 العربي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قدوري</a:t>
            </a:r>
            <a:br>
              <a:rPr lang="ar-SA" dirty="0">
                <a:latin typeface="Sakkal Majalla" pitchFamily="2" charset="-78"/>
                <a:cs typeface="Sakkal Majalla" pitchFamily="2" charset="-78"/>
              </a:rPr>
            </a:br>
            <a:r>
              <a:rPr lang="fr-FR" dirty="0" err="1">
                <a:latin typeface="Sakkal Majalla" pitchFamily="2" charset="-78"/>
                <a:cs typeface="Sakkal Majalla" pitchFamily="2" charset="-78"/>
              </a:rPr>
              <a:t>Dr.FOUAD</a:t>
            </a:r>
            <a:r>
              <a:rPr lang="fr-FR" dirty="0">
                <a:latin typeface="Sakkal Majalla" pitchFamily="2" charset="-78"/>
                <a:cs typeface="Sakkal Majalla" pitchFamily="2" charset="-78"/>
              </a:rPr>
              <a:t> LARBI GUEDDOURI.</a:t>
            </a:r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4176464" cy="4238036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fr-FR" sz="8600" b="1" u="sng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3"/>
              </a:rPr>
              <a:t>gueddouri.fouad@yahoo.com</a:t>
            </a:r>
            <a:r>
              <a:rPr lang="fr-FR" sz="6000" b="1" u="sng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ar-SA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11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gueddouri39037@gmail.com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88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Facebook   FOUAD LARBI GUEDDOURI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r>
              <a:rPr lang="fr-FR" sz="9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DZ" sz="9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fr-FR" sz="9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 FOUAD LARBI GUEDDOURI</a:t>
            </a: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fr-FR" sz="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  <a:hlinkClick r:id="rId4"/>
            </a:endParaRPr>
          </a:p>
          <a:p>
            <a:pPr algn="l" rtl="0"/>
            <a:r>
              <a:rPr lang="fr-FR" sz="160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Tel</a:t>
            </a:r>
            <a:r>
              <a:rPr lang="ar-SA" sz="160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:</a:t>
            </a:r>
            <a:r>
              <a:rPr lang="fr-FR" sz="160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  <a:hlinkClick r:id="rId4"/>
              </a:rPr>
              <a:t>213780368408</a:t>
            </a:r>
            <a:endParaRPr lang="fr-FR" sz="16000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algn="l" rtl="0"/>
            <a:endParaRPr lang="ar-SA" sz="1400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152" y="2204864"/>
            <a:ext cx="3419856" cy="3960440"/>
          </a:xfrm>
        </p:spPr>
        <p:txBody>
          <a:bodyPr>
            <a:normAutofit/>
          </a:bodyPr>
          <a:lstStyle/>
          <a:p>
            <a:r>
              <a:rPr lang="ar-SA" sz="2600" b="1" dirty="0">
                <a:latin typeface="Sakkal Majalla" pitchFamily="2" charset="-78"/>
                <a:cs typeface="Sakkal Majalla" pitchFamily="2" charset="-78"/>
              </a:rPr>
              <a:t>أستاذ مؤقت، جامعة الشهيد حمه لخضر الوادي. </a:t>
            </a:r>
            <a:r>
              <a:rPr lang="ar-DZ" sz="2600" b="1" dirty="0">
                <a:latin typeface="Sakkal Majalla" pitchFamily="2" charset="-78"/>
                <a:cs typeface="Sakkal Majalla" pitchFamily="2" charset="-78"/>
              </a:rPr>
              <a:t>                                      منذ2016 الى يومنا هذا</a:t>
            </a:r>
            <a:endParaRPr lang="fr-FR" sz="26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دكتور في القانون الخاص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b="1" dirty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متزوج واب لخمسة أطفال.</a:t>
            </a:r>
            <a:endParaRPr lang="ar-SA" sz="2800" b="1" dirty="0">
              <a:latin typeface="Sakkal Majalla" pitchFamily="2" charset="-78"/>
              <a:cs typeface="Sakkal Majalla" pitchFamily="2" charset="-78"/>
            </a:endParaRPr>
          </a:p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" y="2276872"/>
            <a:ext cx="540568" cy="57606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" y="4367656"/>
            <a:ext cx="540568" cy="71752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5" y="2852936"/>
            <a:ext cx="566737" cy="79208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8" y="3696798"/>
            <a:ext cx="653243" cy="67085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" y="5229200"/>
            <a:ext cx="540566" cy="1069684"/>
          </a:xfrm>
          <a:prstGeom prst="rect">
            <a:avLst/>
          </a:prstGeom>
        </p:spPr>
      </p:pic>
      <p:pic>
        <p:nvPicPr>
          <p:cNvPr id="3074" name="Picture 2" descr="C:\Users\h soft\Desktop\images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5229200"/>
            <a:ext cx="495498" cy="9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6548"/>
            <a:ext cx="1913632" cy="1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 soft\Desktop\لوقو جامعة التكوين المتواصل.png">
            <a:extLst>
              <a:ext uri="{FF2B5EF4-FFF2-40B4-BE49-F238E27FC236}">
                <a16:creationId xmlns:a16="http://schemas.microsoft.com/office/drawing/2014/main" id="{C704A393-312D-C78C-2345-002F0790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30" y="6279831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14">
            <a:extLst>
              <a:ext uri="{FF2B5EF4-FFF2-40B4-BE49-F238E27FC236}">
                <a16:creationId xmlns:a16="http://schemas.microsoft.com/office/drawing/2014/main" id="{E5374B90-B22F-F1ED-1B66-8556C8610CED}"/>
              </a:ext>
            </a:extLst>
          </p:cNvPr>
          <p:cNvSpPr/>
          <p:nvPr/>
        </p:nvSpPr>
        <p:spPr>
          <a:xfrm>
            <a:off x="71990" y="6387352"/>
            <a:ext cx="3024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</a:t>
            </a:r>
            <a:r>
              <a:rPr lang="ar-DZ" sz="1600" b="1" dirty="0" err="1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مربع نص 1">
            <a:extLst>
              <a:ext uri="{FF2B5EF4-FFF2-40B4-BE49-F238E27FC236}">
                <a16:creationId xmlns:a16="http://schemas.microsoft.com/office/drawing/2014/main" id="{8557BCE5-1E74-77B9-732C-43E1F52D3C68}"/>
              </a:ext>
            </a:extLst>
          </p:cNvPr>
          <p:cNvSpPr txBox="1"/>
          <p:nvPr/>
        </p:nvSpPr>
        <p:spPr>
          <a:xfrm>
            <a:off x="4132391" y="6418129"/>
            <a:ext cx="325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sz="1400" b="1" dirty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</a:t>
            </a:r>
            <a:r>
              <a:rPr lang="ar-DZ" sz="1400" b="1" dirty="0" err="1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الوادي.ليسانس</a:t>
            </a:r>
            <a:r>
              <a:rPr lang="ar-DZ" sz="1400" b="1" dirty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حقوق س1 </a:t>
            </a:r>
            <a:endParaRPr lang="ar-SY" sz="1400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552279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3465" y="33211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ar-DZ" b="1" dirty="0">
                <a:latin typeface="Sakkal Majalla" pitchFamily="2" charset="-78"/>
                <a:cs typeface="Sakkal Majalla" pitchFamily="2" charset="-78"/>
              </a:rPr>
              <a:t>الأهداف التعليمية العامة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خطط انسيابي: قرص ممغنط 9"/>
          <p:cNvSpPr/>
          <p:nvPr/>
        </p:nvSpPr>
        <p:spPr>
          <a:xfrm>
            <a:off x="539552" y="1841128"/>
            <a:ext cx="7704856" cy="424847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DZ" sz="3600" b="0" i="0" dirty="0">
                <a:solidFill>
                  <a:srgbClr val="1D2125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 </a:t>
            </a:r>
            <a:r>
              <a:rPr lang="ar-DZ" sz="3600" b="1" i="0" dirty="0">
                <a:solidFill>
                  <a:srgbClr val="33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اختيار موضوع البحث وصياغة عنوانه وكتابة مقدمته بعناصرها</a:t>
            </a:r>
            <a:r>
              <a:rPr lang="ar-DZ" sz="3600" b="0" i="0" dirty="0">
                <a:solidFill>
                  <a:srgbClr val="1D2125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r>
              <a:rPr lang="ar-DZ" sz="3600" b="0" i="0" dirty="0">
                <a:solidFill>
                  <a:srgbClr val="1D2125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 </a:t>
            </a:r>
            <a:r>
              <a:rPr lang="ar-DZ" sz="3600" b="1" i="0" dirty="0">
                <a:solidFill>
                  <a:srgbClr val="3366FF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التعرف على المناهج المختلفة والقدرة على اختيار المناهج المناسبة لموضوع الدراسة وكدا التعليق على القرارات والأحكام القضائية والنصوص الفقهية والتشريعية.</a:t>
            </a:r>
            <a:endParaRPr lang="ar-DZ" sz="3600" b="0" i="0" dirty="0">
              <a:solidFill>
                <a:srgbClr val="1D2125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br>
              <a:rPr lang="ar-DZ" sz="2000" dirty="0"/>
            </a:br>
            <a:endParaRPr lang="ar-SA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09" y="5831610"/>
            <a:ext cx="1026389" cy="10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B875084-62A2-5DA8-B653-A19EEFD28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721" y="6480015"/>
            <a:ext cx="3279932" cy="3779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725E15-1CA4-8214-D70F-8B0515B93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4040" y="6202623"/>
            <a:ext cx="914479" cy="55478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F70A5FE-12E2-D3D4-0C49-9C55CE0F17EC}"/>
              </a:ext>
            </a:extLst>
          </p:cNvPr>
          <p:cNvSpPr/>
          <p:nvPr/>
        </p:nvSpPr>
        <p:spPr>
          <a:xfrm>
            <a:off x="0" y="6303216"/>
            <a:ext cx="3635896" cy="4541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DZ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DZ" sz="2400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د,فؤاد</a:t>
            </a:r>
            <a:r>
              <a:rPr lang="ar-DZ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العربي قدوري      </a:t>
            </a:r>
            <a:r>
              <a:rPr lang="fr-FR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2024/11/12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D93F7D8D-6F2C-15FE-959B-1DB6DCA369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9156649"/>
                  </p:ext>
                </p:extLst>
              </p:nvPr>
            </p:nvGraphicFramePr>
            <p:xfrm>
              <a:off x="9564329" y="5764776"/>
              <a:ext cx="2286000" cy="1714500"/>
            </p:xfrm>
            <a:graphic>
              <a:graphicData uri="http://schemas.microsoft.com/office/powerpoint/2016/slidezoom">
                <pslz:sldZm>
                  <pslz:sldZmObj sldId="316" cId="1755706207">
                    <pslz:zmPr id="{E83F1DDE-72C1-41CC-8881-332603487C86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D93F7D8D-6F2C-15FE-959B-1DB6DCA369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4329" y="576477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6366865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منهجية البحث القانوني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474057081"/>
              </p:ext>
            </p:extLst>
          </p:nvPr>
        </p:nvGraphicFramePr>
        <p:xfrm>
          <a:off x="539552" y="2132856"/>
          <a:ext cx="81033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122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76552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7E1B2A7-2199-3E7B-8478-0555F87A88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09320"/>
            <a:ext cx="3737172" cy="6462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A543FE3-D4CA-1EBE-9A04-AD2598469F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6166" y="6355044"/>
            <a:ext cx="914479" cy="5547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01BC63-6C73-1EA5-BE2F-A378EAE152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3525" y="6511199"/>
            <a:ext cx="327993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6207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660178108"/>
              </p:ext>
            </p:extLst>
          </p:nvPr>
        </p:nvGraphicFramePr>
        <p:xfrm>
          <a:off x="169168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146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249664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A0138E9-27FD-410E-4610-9839CF2305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6754" y="6480015"/>
            <a:ext cx="3279932" cy="3779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98EEDF-9939-C584-CED0-D1296460B6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4680" y="6199574"/>
            <a:ext cx="914479" cy="5608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79F86C-D73F-6D67-7608-04E0C58501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748" y="6345891"/>
            <a:ext cx="32799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81072"/>
      </p:ext>
    </p:extLst>
  </p:cSld>
  <p:clrMapOvr>
    <a:masterClrMapping/>
  </p:clrMapOvr>
  <p:transition spd="slow">
    <p:cover dir="r"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القانون</a:t>
            </a: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264457425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B473324-564F-B025-069D-EEB4419419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A4CC2C-B050-21DC-31AB-53DE655880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ED86D6F-A0ED-9555-4883-38A69D149D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2766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F297D-B614-E802-22C5-ABCA5E2CD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89DC6-5B23-A99A-CC82-EF7C56C1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5E882-2F27-537D-12D0-95F43602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4C0E5329-F136-26AC-24D9-8833ECA7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63FD352-ACF3-DFC8-8424-633D35B45CDF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التعليق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A72C549E-9776-F162-F766-9E761830E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894112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FE59F2C5-CFD4-0592-A0DD-FA46C27A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7AE570B-FE78-F37C-0ED5-BD7327B279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78810F-BFBB-09C4-D6C1-0B2133DE20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620A2E6-78FB-CA30-3127-31BAB91E89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20450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DE7BC-B255-01F7-F0CD-2EA1E72A3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7EAA5B6-081F-DE5D-EEF6-E9C815A7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6584C1-6395-2913-92E1-7E983D57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6CC5A32F-546F-6104-9FDD-1134DFC8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C70B390-F445-4248-DF7D-58073FA8774F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طرق التعليق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88400374-C73C-88D5-30C2-F2935428A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746758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35E0663E-50BA-2356-DEDC-5F36F5E8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9B86562-ED65-FAF2-0B7D-803D4E25AB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05A5167-599A-F75B-11BE-5079F71FF0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E8C55F2-E365-5EB3-3B9E-31E6BD72FE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45344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F9DFB-27D0-8F38-6F64-5B6144F2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F72781-3D7D-CAB0-6333-18960E9D1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615"/>
            <a:ext cx="1403648" cy="1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346CF-5EB0-6935-E39D-AF3691C4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615"/>
            <a:ext cx="1991859" cy="14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definition-common-law-4-points.jpg">
            <a:extLst>
              <a:ext uri="{FF2B5EF4-FFF2-40B4-BE49-F238E27FC236}">
                <a16:creationId xmlns:a16="http://schemas.microsoft.com/office/drawing/2014/main" id="{69E78D25-68B6-092C-EDEC-06D451D7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9920"/>
            <a:ext cx="1166871" cy="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41842CE-F680-817E-EB2F-9ACF48BDB398}"/>
              </a:ext>
            </a:extLst>
          </p:cNvPr>
          <p:cNvSpPr/>
          <p:nvPr/>
        </p:nvSpPr>
        <p:spPr>
          <a:xfrm>
            <a:off x="1547664" y="1124745"/>
            <a:ext cx="5256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الطريقة 01 (الأولى):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5BF71B09-4C94-62E2-57A3-A2C192AB6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441044"/>
              </p:ext>
            </p:extLst>
          </p:nvPr>
        </p:nvGraphicFramePr>
        <p:xfrm>
          <a:off x="467544" y="2780928"/>
          <a:ext cx="811864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h soft\Desktop\Scientific research methodology2.jpg">
            <a:extLst>
              <a:ext uri="{FF2B5EF4-FFF2-40B4-BE49-F238E27FC236}">
                <a16:creationId xmlns:a16="http://schemas.microsoft.com/office/drawing/2014/main" id="{7D99126C-5BD7-A205-0C1D-68A864D4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61CE23B-F212-6090-2C3D-8291DA8206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2120" y="6488832"/>
            <a:ext cx="3279932" cy="3779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A8BA6F5-3FDE-0092-848B-E5EE8F861A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6255391"/>
            <a:ext cx="914479" cy="5608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1CE857-01DD-298B-0B1F-473B6E4BE5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6488831"/>
            <a:ext cx="4104456" cy="4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66067"/>
      </p:ext>
    </p:extLst>
  </p:cSld>
  <p:clrMapOvr>
    <a:masterClrMapping/>
  </p:clrMapOvr>
  <p:transition spd="slow">
    <p:cover dir="r"/>
    <p:sndAc>
      <p:stSnd>
        <p:snd r:embed="rId3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4247</TotalTime>
  <Words>1080</Words>
  <Application>Microsoft Office PowerPoint</Application>
  <PresentationFormat>Vertoning op skerm (4:3)</PresentationFormat>
  <Paragraphs>126</Paragraphs>
  <Slides>18</Slides>
  <Notes>12</Notes>
  <HiddenSlides>0</HiddenSlides>
  <MMClips>0</MMClips>
  <ScaleCrop>false</ScaleCrop>
  <HeadingPairs>
    <vt:vector size="6" baseType="variant">
      <vt:variant>
        <vt:lpstr>Fonts gebruik</vt:lpstr>
      </vt:variant>
      <vt:variant>
        <vt:i4>7</vt:i4>
      </vt:variant>
      <vt:variant>
        <vt:lpstr>Tema</vt:lpstr>
      </vt:variant>
      <vt:variant>
        <vt:i4>2</vt:i4>
      </vt:variant>
      <vt:variant>
        <vt:lpstr>Skyfietitels</vt:lpstr>
      </vt:variant>
      <vt:variant>
        <vt:i4>18</vt:i4>
      </vt:variant>
    </vt:vector>
  </HeadingPairs>
  <TitlesOfParts>
    <vt:vector size="27" baseType="lpstr">
      <vt:lpstr>ae_AlMothnna</vt:lpstr>
      <vt:lpstr>Arial</vt:lpstr>
      <vt:lpstr>Calibri</vt:lpstr>
      <vt:lpstr>Calibri Light</vt:lpstr>
      <vt:lpstr>Century Gothic</vt:lpstr>
      <vt:lpstr>Sakkal Majalla</vt:lpstr>
      <vt:lpstr>Wingdings 2</vt:lpstr>
      <vt:lpstr>أوستن</vt:lpstr>
      <vt:lpstr>نسق Office</vt:lpstr>
      <vt:lpstr>                                                                                                      الجمهورية الجزائرية الديمقراطية الشعبية وزارة التعليم العالي والبحث العلمي    جامعة التكوين المتواصل فرع الوادي</vt:lpstr>
      <vt:lpstr>د. فؤاد العربي قدوري Dr.FOUAD LARBI GUEDDOURI.</vt:lpstr>
      <vt:lpstr>الأهداف التعليمية العامة :</vt:lpstr>
      <vt:lpstr>منهجية البحث القانوني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PowerPoint-aanbieding</vt:lpstr>
      <vt:lpstr> 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 soft</dc:creator>
  <cp:lastModifiedBy>DELL</cp:lastModifiedBy>
  <cp:revision>157</cp:revision>
  <dcterms:created xsi:type="dcterms:W3CDTF">2020-12-17T17:56:51Z</dcterms:created>
  <dcterms:modified xsi:type="dcterms:W3CDTF">2024-11-11T10:49:25Z</dcterms:modified>
</cp:coreProperties>
</file>