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9.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0.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1.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2.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3.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4.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5.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6.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27.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8.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29.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30.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31.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Lst>
  <p:notesMasterIdLst>
    <p:notesMasterId r:id="rId41"/>
  </p:notesMasterIdLst>
  <p:sldIdLst>
    <p:sldId id="256" r:id="rId3"/>
    <p:sldId id="280" r:id="rId4"/>
    <p:sldId id="311" r:id="rId5"/>
    <p:sldId id="345" r:id="rId6"/>
    <p:sldId id="316" r:id="rId7"/>
    <p:sldId id="317" r:id="rId8"/>
    <p:sldId id="333" r:id="rId9"/>
    <p:sldId id="334" r:id="rId10"/>
    <p:sldId id="335" r:id="rId11"/>
    <p:sldId id="344" r:id="rId12"/>
    <p:sldId id="346" r:id="rId13"/>
    <p:sldId id="347" r:id="rId14"/>
    <p:sldId id="348" r:id="rId15"/>
    <p:sldId id="349" r:id="rId16"/>
    <p:sldId id="350" r:id="rId17"/>
    <p:sldId id="336" r:id="rId18"/>
    <p:sldId id="351" r:id="rId19"/>
    <p:sldId id="352" r:id="rId20"/>
    <p:sldId id="353" r:id="rId21"/>
    <p:sldId id="354" r:id="rId22"/>
    <p:sldId id="355" r:id="rId23"/>
    <p:sldId id="356" r:id="rId24"/>
    <p:sldId id="357" r:id="rId25"/>
    <p:sldId id="358" r:id="rId26"/>
    <p:sldId id="359" r:id="rId27"/>
    <p:sldId id="360" r:id="rId28"/>
    <p:sldId id="361" r:id="rId29"/>
    <p:sldId id="362" r:id="rId30"/>
    <p:sldId id="363" r:id="rId31"/>
    <p:sldId id="364" r:id="rId32"/>
    <p:sldId id="365" r:id="rId33"/>
    <p:sldId id="366" r:id="rId34"/>
    <p:sldId id="367" r:id="rId35"/>
    <p:sldId id="368" r:id="rId36"/>
    <p:sldId id="369" r:id="rId37"/>
    <p:sldId id="370" r:id="rId38"/>
    <p:sldId id="371" r:id="rId39"/>
    <p:sldId id="332" r:id="rId4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مقطع بدون عنوان" id="{FDBD4A78-3368-4C4A-912F-D5B57072074E}">
          <p14:sldIdLst>
            <p14:sldId id="256"/>
            <p14:sldId id="280"/>
            <p14:sldId id="311"/>
            <p14:sldId id="345"/>
            <p14:sldId id="316"/>
            <p14:sldId id="317"/>
            <p14:sldId id="333"/>
            <p14:sldId id="334"/>
            <p14:sldId id="335"/>
            <p14:sldId id="344"/>
            <p14:sldId id="346"/>
            <p14:sldId id="347"/>
            <p14:sldId id="348"/>
            <p14:sldId id="349"/>
            <p14:sldId id="350"/>
            <p14:sldId id="336"/>
            <p14:sldId id="351"/>
            <p14:sldId id="352"/>
            <p14:sldId id="353"/>
            <p14:sldId id="354"/>
            <p14:sldId id="355"/>
            <p14:sldId id="356"/>
            <p14:sldId id="357"/>
            <p14:sldId id="358"/>
            <p14:sldId id="359"/>
            <p14:sldId id="360"/>
            <p14:sldId id="361"/>
            <p14:sldId id="362"/>
            <p14:sldId id="363"/>
            <p14:sldId id="364"/>
            <p14:sldId id="365"/>
            <p14:sldId id="366"/>
            <p14:sldId id="367"/>
            <p14:sldId id="368"/>
            <p14:sldId id="369"/>
            <p14:sldId id="370"/>
            <p14:sldId id="371"/>
            <p14:sldId id="33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4412" autoAdjust="0"/>
    <p:restoredTop sz="94671" autoAdjust="0"/>
  </p:normalViewPr>
  <p:slideViewPr>
    <p:cSldViewPr>
      <p:cViewPr varScale="1">
        <p:scale>
          <a:sx n="65" d="100"/>
          <a:sy n="65" d="100"/>
        </p:scale>
        <p:origin x="87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C6CE21-7BA2-4FD1-A204-5B4510FB91C5}" type="doc">
      <dgm:prSet loTypeId="urn:microsoft.com/office/officeart/2005/8/layout/cycle5" loCatId="cycle" qsTypeId="urn:microsoft.com/office/officeart/2005/8/quickstyle/simple1" qsCatId="simple" csTypeId="urn:microsoft.com/office/officeart/2005/8/colors/accent1_2" csCatId="accent1" phldr="1"/>
      <dgm:spPr/>
      <dgm:t>
        <a:bodyPr/>
        <a:lstStyle/>
        <a:p>
          <a:pPr rtl="1"/>
          <a:endParaRPr lang="ar-SA"/>
        </a:p>
      </dgm:t>
    </dgm:pt>
    <dgm:pt modelId="{B0810225-8B68-4F36-8E60-9C79AF692BFD}">
      <dgm:prSet phldrT="[نص]" custT="1"/>
      <dgm:spPr>
        <a:solidFill>
          <a:srgbClr val="FFFF00"/>
        </a:solidFill>
      </dgm:spPr>
      <dgm:t>
        <a:bodyPr/>
        <a:lstStyle/>
        <a:p>
          <a:pPr rtl="1"/>
          <a:r>
            <a:rPr lang="ar-DZ" sz="2800" b="1" dirty="0">
              <a:solidFill>
                <a:schemeClr val="tx1"/>
              </a:solidFill>
              <a:latin typeface="Sakkal Majalla" pitchFamily="2" charset="-78"/>
              <a:cs typeface="Sakkal Majalla" pitchFamily="2" charset="-78"/>
            </a:rPr>
            <a:t>معرفة قانونية تجيب على التساؤلات</a:t>
          </a:r>
          <a:endParaRPr lang="ar-SA" sz="2800" b="1" dirty="0">
            <a:solidFill>
              <a:schemeClr val="tx1"/>
            </a:solidFill>
            <a:latin typeface="Sakkal Majalla" pitchFamily="2" charset="-78"/>
            <a:cs typeface="Sakkal Majalla" pitchFamily="2" charset="-78"/>
          </a:endParaRPr>
        </a:p>
      </dgm:t>
    </dgm:pt>
    <dgm:pt modelId="{9A8ED736-0955-48B6-A80B-B79787B4A832}" type="parTrans" cxnId="{B13899E8-F733-48DF-A02E-7C337521D54F}">
      <dgm:prSet/>
      <dgm:spPr/>
      <dgm:t>
        <a:bodyPr/>
        <a:lstStyle/>
        <a:p>
          <a:pPr rtl="1"/>
          <a:endParaRPr lang="ar-SA"/>
        </a:p>
      </dgm:t>
    </dgm:pt>
    <dgm:pt modelId="{17F31B82-F9D0-4F78-882B-38885F2759D9}" type="sibTrans" cxnId="{B13899E8-F733-48DF-A02E-7C337521D54F}">
      <dgm:prSet/>
      <dgm:spPr/>
      <dgm:t>
        <a:bodyPr/>
        <a:lstStyle/>
        <a:p>
          <a:pPr rtl="1"/>
          <a:endParaRPr lang="ar-SA"/>
        </a:p>
      </dgm:t>
    </dgm:pt>
    <dgm:pt modelId="{8CCCD68C-7681-459E-B288-B8F9CD10F503}">
      <dgm:prSet phldrT="[نص]" custT="1"/>
      <dgm:spPr>
        <a:solidFill>
          <a:srgbClr val="FFFF00"/>
        </a:solidFill>
      </dgm:spPr>
      <dgm:t>
        <a:bodyPr/>
        <a:lstStyle/>
        <a:p>
          <a:pPr rtl="1"/>
          <a:r>
            <a:rPr lang="ar-DZ" sz="2800" b="1" dirty="0">
              <a:solidFill>
                <a:schemeClr val="tx1"/>
              </a:solidFill>
              <a:latin typeface="Sakkal Majalla" pitchFamily="2" charset="-78"/>
              <a:cs typeface="Sakkal Majalla" pitchFamily="2" charset="-78"/>
            </a:rPr>
            <a:t>كيف تكتب بحث</a:t>
          </a:r>
          <a:endParaRPr lang="ar-SA" sz="2800" b="1" dirty="0">
            <a:solidFill>
              <a:schemeClr val="tx1"/>
            </a:solidFill>
            <a:latin typeface="Sakkal Majalla" pitchFamily="2" charset="-78"/>
            <a:cs typeface="Sakkal Majalla" pitchFamily="2" charset="-78"/>
          </a:endParaRPr>
        </a:p>
      </dgm:t>
    </dgm:pt>
    <dgm:pt modelId="{54EAB66A-FC96-4A68-AA0D-71CAE469820F}" type="parTrans" cxnId="{06C0E1C1-6D2C-453C-9E23-30DAE11F426A}">
      <dgm:prSet/>
      <dgm:spPr/>
      <dgm:t>
        <a:bodyPr/>
        <a:lstStyle/>
        <a:p>
          <a:pPr rtl="1"/>
          <a:endParaRPr lang="ar-SA"/>
        </a:p>
      </dgm:t>
    </dgm:pt>
    <dgm:pt modelId="{247B60FC-01E9-4D60-BD35-27E85575D722}" type="sibTrans" cxnId="{06C0E1C1-6D2C-453C-9E23-30DAE11F426A}">
      <dgm:prSet/>
      <dgm:spPr/>
      <dgm:t>
        <a:bodyPr/>
        <a:lstStyle/>
        <a:p>
          <a:pPr rtl="1"/>
          <a:endParaRPr lang="ar-SA"/>
        </a:p>
      </dgm:t>
    </dgm:pt>
    <dgm:pt modelId="{D52AF8A3-C871-4BA0-AB06-D93097B64FD4}">
      <dgm:prSet phldrT="[نص]" custT="1"/>
      <dgm:spPr>
        <a:solidFill>
          <a:srgbClr val="FFFF00"/>
        </a:solidFill>
      </dgm:spPr>
      <dgm:t>
        <a:bodyPr/>
        <a:lstStyle/>
        <a:p>
          <a:pPr rtl="1"/>
          <a:r>
            <a:rPr lang="ar-DZ" sz="2400" b="1" dirty="0">
              <a:solidFill>
                <a:schemeClr val="tx1"/>
              </a:solidFill>
              <a:latin typeface="Sakkal Majalla" pitchFamily="2" charset="-78"/>
              <a:cs typeface="Sakkal Majalla" pitchFamily="2" charset="-78"/>
            </a:rPr>
            <a:t>كيف تكتب تقرير قانوني</a:t>
          </a:r>
          <a:endParaRPr lang="ar-SA" sz="2400" b="1" dirty="0">
            <a:solidFill>
              <a:schemeClr val="tx1"/>
            </a:solidFill>
            <a:latin typeface="Sakkal Majalla" pitchFamily="2" charset="-78"/>
            <a:cs typeface="Sakkal Majalla" pitchFamily="2" charset="-78"/>
          </a:endParaRPr>
        </a:p>
      </dgm:t>
    </dgm:pt>
    <dgm:pt modelId="{869A66AD-CC8A-44B4-898C-8161D4463E7F}" type="parTrans" cxnId="{21BCC721-DF81-4A01-8003-AB267C0689FE}">
      <dgm:prSet/>
      <dgm:spPr/>
      <dgm:t>
        <a:bodyPr/>
        <a:lstStyle/>
        <a:p>
          <a:pPr rtl="1"/>
          <a:endParaRPr lang="ar-SA"/>
        </a:p>
      </dgm:t>
    </dgm:pt>
    <dgm:pt modelId="{71856F4E-5D0C-48B7-A5EC-AD95FE39AE0E}" type="sibTrans" cxnId="{21BCC721-DF81-4A01-8003-AB267C0689FE}">
      <dgm:prSet/>
      <dgm:spPr/>
      <dgm:t>
        <a:bodyPr/>
        <a:lstStyle/>
        <a:p>
          <a:pPr rtl="1"/>
          <a:endParaRPr lang="ar-SA"/>
        </a:p>
      </dgm:t>
    </dgm:pt>
    <dgm:pt modelId="{6C725907-1524-44FC-8F16-07305B41BC0F}">
      <dgm:prSet phldrT="[نص]" custT="1"/>
      <dgm:spPr>
        <a:solidFill>
          <a:srgbClr val="FFFF00"/>
        </a:solidFill>
      </dgm:spPr>
      <dgm:t>
        <a:bodyPr/>
        <a:lstStyle/>
        <a:p>
          <a:pPr rtl="1"/>
          <a:r>
            <a:rPr lang="ar-DZ" sz="2400" b="1" dirty="0">
              <a:solidFill>
                <a:schemeClr val="tx1"/>
              </a:solidFill>
              <a:latin typeface="Sakkal Majalla" pitchFamily="2" charset="-78"/>
              <a:cs typeface="Sakkal Majalla" pitchFamily="2" charset="-78"/>
            </a:rPr>
            <a:t>كيف تعلق على مادة قانونية او قرار قضائي</a:t>
          </a:r>
          <a:endParaRPr lang="ar-SA" sz="2400" b="1" dirty="0">
            <a:solidFill>
              <a:schemeClr val="tx1"/>
            </a:solidFill>
            <a:latin typeface="Sakkal Majalla" pitchFamily="2" charset="-78"/>
            <a:cs typeface="Sakkal Majalla" pitchFamily="2" charset="-78"/>
          </a:endParaRPr>
        </a:p>
      </dgm:t>
    </dgm:pt>
    <dgm:pt modelId="{1F7B553E-0342-45C4-AF97-625F2E11744C}" type="parTrans" cxnId="{49C8E411-7896-4F9E-8BCD-2727761A9B99}">
      <dgm:prSet/>
      <dgm:spPr/>
      <dgm:t>
        <a:bodyPr/>
        <a:lstStyle/>
        <a:p>
          <a:pPr rtl="1"/>
          <a:endParaRPr lang="ar-SA"/>
        </a:p>
      </dgm:t>
    </dgm:pt>
    <dgm:pt modelId="{F1BE0674-07F4-4E33-8B98-937B6062A6FE}" type="sibTrans" cxnId="{49C8E411-7896-4F9E-8BCD-2727761A9B99}">
      <dgm:prSet/>
      <dgm:spPr/>
      <dgm:t>
        <a:bodyPr/>
        <a:lstStyle/>
        <a:p>
          <a:pPr rtl="1"/>
          <a:endParaRPr lang="ar-SA"/>
        </a:p>
      </dgm:t>
    </dgm:pt>
    <dgm:pt modelId="{DC8E0074-53E2-45A3-BCCC-0F92F66CCB5B}">
      <dgm:prSet phldrT="[نص]" custT="1"/>
      <dgm:spPr>
        <a:solidFill>
          <a:srgbClr val="FFFF00"/>
        </a:solidFill>
      </dgm:spPr>
      <dgm:t>
        <a:bodyPr/>
        <a:lstStyle/>
        <a:p>
          <a:pPr rtl="1"/>
          <a:r>
            <a:rPr lang="ar-DZ" sz="2000" b="1" dirty="0">
              <a:solidFill>
                <a:schemeClr val="tx1"/>
              </a:solidFill>
              <a:latin typeface="Sakkal Majalla" pitchFamily="2" charset="-78"/>
              <a:cs typeface="Sakkal Majalla" pitchFamily="2" charset="-78"/>
            </a:rPr>
            <a:t>كيف تكتب رسالة او اطروحة</a:t>
          </a:r>
          <a:endParaRPr lang="ar-SA" sz="2000" b="1" dirty="0">
            <a:solidFill>
              <a:schemeClr val="tx1"/>
            </a:solidFill>
            <a:latin typeface="Sakkal Majalla" pitchFamily="2" charset="-78"/>
            <a:cs typeface="Sakkal Majalla" pitchFamily="2" charset="-78"/>
          </a:endParaRPr>
        </a:p>
      </dgm:t>
    </dgm:pt>
    <dgm:pt modelId="{688D2560-4668-46A7-BBEE-84A9806A68E5}" type="parTrans" cxnId="{1880DB94-F39E-4C1D-B4E7-85052FAD63BD}">
      <dgm:prSet/>
      <dgm:spPr/>
      <dgm:t>
        <a:bodyPr/>
        <a:lstStyle/>
        <a:p>
          <a:pPr rtl="1"/>
          <a:endParaRPr lang="ar-SA"/>
        </a:p>
      </dgm:t>
    </dgm:pt>
    <dgm:pt modelId="{2F33295C-8802-4757-947A-54A8370A8B48}" type="sibTrans" cxnId="{1880DB94-F39E-4C1D-B4E7-85052FAD63BD}">
      <dgm:prSet/>
      <dgm:spPr/>
      <dgm:t>
        <a:bodyPr/>
        <a:lstStyle/>
        <a:p>
          <a:pPr rtl="1"/>
          <a:endParaRPr lang="ar-SA"/>
        </a:p>
      </dgm:t>
    </dgm:pt>
    <dgm:pt modelId="{B0282872-CAD6-46A2-86E8-4B140102D6D6}">
      <dgm:prSet custT="1"/>
      <dgm:spPr>
        <a:solidFill>
          <a:srgbClr val="FFFF00"/>
        </a:solidFill>
      </dgm:spPr>
      <dgm:t>
        <a:bodyPr/>
        <a:lstStyle/>
        <a:p>
          <a:pPr rtl="1"/>
          <a:r>
            <a:rPr lang="ar-SA" sz="2000" b="1" dirty="0">
              <a:solidFill>
                <a:schemeClr val="tx1"/>
              </a:solidFill>
              <a:latin typeface="Sakkal Majalla" pitchFamily="2" charset="-78"/>
              <a:cs typeface="Sakkal Majalla" pitchFamily="2" charset="-78"/>
            </a:rPr>
            <a:t>كيف تكتب </a:t>
          </a:r>
          <a:r>
            <a:rPr lang="ar-DZ" sz="2000" b="1" dirty="0">
              <a:solidFill>
                <a:schemeClr val="tx1"/>
              </a:solidFill>
              <a:latin typeface="Sakkal Majalla" pitchFamily="2" charset="-78"/>
              <a:cs typeface="Sakkal Majalla" pitchFamily="2" charset="-78"/>
            </a:rPr>
            <a:t>استشارة قانونية</a:t>
          </a:r>
          <a:r>
            <a:rPr lang="ar-SA" sz="2000" b="1" dirty="0">
              <a:solidFill>
                <a:schemeClr val="tx1"/>
              </a:solidFill>
              <a:latin typeface="Sakkal Majalla" pitchFamily="2" charset="-78"/>
              <a:cs typeface="Sakkal Majalla" pitchFamily="2" charset="-78"/>
            </a:rPr>
            <a:t>	</a:t>
          </a:r>
        </a:p>
      </dgm:t>
    </dgm:pt>
    <dgm:pt modelId="{06E992DE-330E-4A17-A867-256972768A59}" type="parTrans" cxnId="{3EEB42F8-76FF-44F9-9193-2C00CE8A4250}">
      <dgm:prSet/>
      <dgm:spPr/>
      <dgm:t>
        <a:bodyPr/>
        <a:lstStyle/>
        <a:p>
          <a:pPr rtl="1"/>
          <a:endParaRPr lang="ar-SA"/>
        </a:p>
      </dgm:t>
    </dgm:pt>
    <dgm:pt modelId="{3F428614-8652-49E0-84D1-DC62700121A6}" type="sibTrans" cxnId="{3EEB42F8-76FF-44F9-9193-2C00CE8A4250}">
      <dgm:prSet/>
      <dgm:spPr/>
      <dgm:t>
        <a:bodyPr/>
        <a:lstStyle/>
        <a:p>
          <a:pPr rtl="1"/>
          <a:endParaRPr lang="ar-SA"/>
        </a:p>
      </dgm:t>
    </dgm:pt>
    <dgm:pt modelId="{769A30B5-FCBB-4B18-8C34-EE363DD55061}" type="pres">
      <dgm:prSet presAssocID="{6BC6CE21-7BA2-4FD1-A204-5B4510FB91C5}" presName="cycle" presStyleCnt="0">
        <dgm:presLayoutVars>
          <dgm:dir/>
          <dgm:resizeHandles val="exact"/>
        </dgm:presLayoutVars>
      </dgm:prSet>
      <dgm:spPr/>
    </dgm:pt>
    <dgm:pt modelId="{68D0F14C-6567-4B92-9A48-394FE57242D5}" type="pres">
      <dgm:prSet presAssocID="{B0810225-8B68-4F36-8E60-9C79AF692BFD}" presName="node" presStyleLbl="node1" presStyleIdx="0" presStyleCnt="6" custScaleX="451550">
        <dgm:presLayoutVars>
          <dgm:bulletEnabled val="1"/>
        </dgm:presLayoutVars>
      </dgm:prSet>
      <dgm:spPr/>
    </dgm:pt>
    <dgm:pt modelId="{33645801-4C5B-40B1-89F2-E471053D80BF}" type="pres">
      <dgm:prSet presAssocID="{B0810225-8B68-4F36-8E60-9C79AF692BFD}" presName="spNode" presStyleCnt="0"/>
      <dgm:spPr/>
    </dgm:pt>
    <dgm:pt modelId="{768F6D92-D17E-4EE8-B7CC-226077BEA190}" type="pres">
      <dgm:prSet presAssocID="{17F31B82-F9D0-4F78-882B-38885F2759D9}" presName="sibTrans" presStyleLbl="sibTrans1D1" presStyleIdx="0" presStyleCnt="6"/>
      <dgm:spPr/>
    </dgm:pt>
    <dgm:pt modelId="{6E8CCBAD-65C5-4AD0-BF1B-C0C9C9FF54B7}" type="pres">
      <dgm:prSet presAssocID="{8CCCD68C-7681-459E-B288-B8F9CD10F503}" presName="node" presStyleLbl="node1" presStyleIdx="1" presStyleCnt="6" custScaleX="257952">
        <dgm:presLayoutVars>
          <dgm:bulletEnabled val="1"/>
        </dgm:presLayoutVars>
      </dgm:prSet>
      <dgm:spPr/>
    </dgm:pt>
    <dgm:pt modelId="{8580D0F2-F278-4130-BB3E-2D8F8C1F0051}" type="pres">
      <dgm:prSet presAssocID="{8CCCD68C-7681-459E-B288-B8F9CD10F503}" presName="spNode" presStyleCnt="0"/>
      <dgm:spPr/>
    </dgm:pt>
    <dgm:pt modelId="{6CE77DA2-C15A-4448-AFF7-13A7D315B940}" type="pres">
      <dgm:prSet presAssocID="{247B60FC-01E9-4D60-BD35-27E85575D722}" presName="sibTrans" presStyleLbl="sibTrans1D1" presStyleIdx="1" presStyleCnt="6"/>
      <dgm:spPr/>
    </dgm:pt>
    <dgm:pt modelId="{9C60528A-7ABE-47AF-A59F-660EAF56DA7A}" type="pres">
      <dgm:prSet presAssocID="{D52AF8A3-C871-4BA0-AB06-D93097B64FD4}" presName="node" presStyleLbl="node1" presStyleIdx="2" presStyleCnt="6" custScaleX="277208">
        <dgm:presLayoutVars>
          <dgm:bulletEnabled val="1"/>
        </dgm:presLayoutVars>
      </dgm:prSet>
      <dgm:spPr/>
    </dgm:pt>
    <dgm:pt modelId="{BCE7BB78-5A06-4FFB-8715-6D516300D4B7}" type="pres">
      <dgm:prSet presAssocID="{D52AF8A3-C871-4BA0-AB06-D93097B64FD4}" presName="spNode" presStyleCnt="0"/>
      <dgm:spPr/>
    </dgm:pt>
    <dgm:pt modelId="{57E1494D-ADF2-486C-9AFD-8A57AE48C383}" type="pres">
      <dgm:prSet presAssocID="{71856F4E-5D0C-48B7-A5EC-AD95FE39AE0E}" presName="sibTrans" presStyleLbl="sibTrans1D1" presStyleIdx="2" presStyleCnt="6"/>
      <dgm:spPr/>
    </dgm:pt>
    <dgm:pt modelId="{2242E6AC-A98C-4FC5-B978-FDDF0E327158}" type="pres">
      <dgm:prSet presAssocID="{B0282872-CAD6-46A2-86E8-4B140102D6D6}" presName="node" presStyleLbl="node1" presStyleIdx="3" presStyleCnt="6" custScaleX="385731" custScaleY="70321">
        <dgm:presLayoutVars>
          <dgm:bulletEnabled val="1"/>
        </dgm:presLayoutVars>
      </dgm:prSet>
      <dgm:spPr/>
    </dgm:pt>
    <dgm:pt modelId="{5952EEBB-B779-447C-B3FD-B8E36892D04F}" type="pres">
      <dgm:prSet presAssocID="{B0282872-CAD6-46A2-86E8-4B140102D6D6}" presName="spNode" presStyleCnt="0"/>
      <dgm:spPr/>
    </dgm:pt>
    <dgm:pt modelId="{DCC17786-F021-474A-A0A1-06E32697BB18}" type="pres">
      <dgm:prSet presAssocID="{3F428614-8652-49E0-84D1-DC62700121A6}" presName="sibTrans" presStyleLbl="sibTrans1D1" presStyleIdx="3" presStyleCnt="6"/>
      <dgm:spPr/>
    </dgm:pt>
    <dgm:pt modelId="{08D8331D-1B5D-46E5-9137-70572F74236E}" type="pres">
      <dgm:prSet presAssocID="{6C725907-1524-44FC-8F16-07305B41BC0F}" presName="node" presStyleLbl="node1" presStyleIdx="4" presStyleCnt="6" custScaleX="245717" custScaleY="118387">
        <dgm:presLayoutVars>
          <dgm:bulletEnabled val="1"/>
        </dgm:presLayoutVars>
      </dgm:prSet>
      <dgm:spPr/>
    </dgm:pt>
    <dgm:pt modelId="{FA6CE367-2C5F-4F52-9DEA-F0BCC2B5C4B5}" type="pres">
      <dgm:prSet presAssocID="{6C725907-1524-44FC-8F16-07305B41BC0F}" presName="spNode" presStyleCnt="0"/>
      <dgm:spPr/>
    </dgm:pt>
    <dgm:pt modelId="{D2763952-16D7-4FD4-90C0-823265FB4D34}" type="pres">
      <dgm:prSet presAssocID="{F1BE0674-07F4-4E33-8B98-937B6062A6FE}" presName="sibTrans" presStyleLbl="sibTrans1D1" presStyleIdx="4" presStyleCnt="6"/>
      <dgm:spPr/>
    </dgm:pt>
    <dgm:pt modelId="{A727D945-0F1D-4D36-9F9B-CD48E8FE49FC}" type="pres">
      <dgm:prSet presAssocID="{DC8E0074-53E2-45A3-BCCC-0F92F66CCB5B}" presName="node" presStyleLbl="node1" presStyleIdx="5" presStyleCnt="6" custScaleX="251816">
        <dgm:presLayoutVars>
          <dgm:bulletEnabled val="1"/>
        </dgm:presLayoutVars>
      </dgm:prSet>
      <dgm:spPr/>
    </dgm:pt>
    <dgm:pt modelId="{ADA2BD84-59CE-4C65-B0A1-0FC8A0430876}" type="pres">
      <dgm:prSet presAssocID="{DC8E0074-53E2-45A3-BCCC-0F92F66CCB5B}" presName="spNode" presStyleCnt="0"/>
      <dgm:spPr/>
    </dgm:pt>
    <dgm:pt modelId="{8C1FAEB4-04A0-4B00-9323-29323F3720EB}" type="pres">
      <dgm:prSet presAssocID="{2F33295C-8802-4757-947A-54A8370A8B48}" presName="sibTrans" presStyleLbl="sibTrans1D1" presStyleIdx="5" presStyleCnt="6"/>
      <dgm:spPr/>
    </dgm:pt>
  </dgm:ptLst>
  <dgm:cxnLst>
    <dgm:cxn modelId="{49C8E411-7896-4F9E-8BCD-2727761A9B99}" srcId="{6BC6CE21-7BA2-4FD1-A204-5B4510FB91C5}" destId="{6C725907-1524-44FC-8F16-07305B41BC0F}" srcOrd="4" destOrd="0" parTransId="{1F7B553E-0342-45C4-AF97-625F2E11744C}" sibTransId="{F1BE0674-07F4-4E33-8B98-937B6062A6FE}"/>
    <dgm:cxn modelId="{21BCC721-DF81-4A01-8003-AB267C0689FE}" srcId="{6BC6CE21-7BA2-4FD1-A204-5B4510FB91C5}" destId="{D52AF8A3-C871-4BA0-AB06-D93097B64FD4}" srcOrd="2" destOrd="0" parTransId="{869A66AD-CC8A-44B4-898C-8161D4463E7F}" sibTransId="{71856F4E-5D0C-48B7-A5EC-AD95FE39AE0E}"/>
    <dgm:cxn modelId="{AC8B0323-10F3-4C90-8D7D-1258AAF2155D}" type="presOf" srcId="{D52AF8A3-C871-4BA0-AB06-D93097B64FD4}" destId="{9C60528A-7ABE-47AF-A59F-660EAF56DA7A}" srcOrd="0" destOrd="0" presId="urn:microsoft.com/office/officeart/2005/8/layout/cycle5"/>
    <dgm:cxn modelId="{EF047630-3154-48CF-B281-2F1ADAD42B11}" type="presOf" srcId="{8CCCD68C-7681-459E-B288-B8F9CD10F503}" destId="{6E8CCBAD-65C5-4AD0-BF1B-C0C9C9FF54B7}" srcOrd="0" destOrd="0" presId="urn:microsoft.com/office/officeart/2005/8/layout/cycle5"/>
    <dgm:cxn modelId="{F7E5C153-E5CF-4306-8971-0C9DF6903973}" type="presOf" srcId="{247B60FC-01E9-4D60-BD35-27E85575D722}" destId="{6CE77DA2-C15A-4448-AFF7-13A7D315B940}" srcOrd="0" destOrd="0" presId="urn:microsoft.com/office/officeart/2005/8/layout/cycle5"/>
    <dgm:cxn modelId="{0C460384-4607-4081-8CC6-1F46B2434396}" type="presOf" srcId="{17F31B82-F9D0-4F78-882B-38885F2759D9}" destId="{768F6D92-D17E-4EE8-B7CC-226077BEA190}" srcOrd="0" destOrd="0" presId="urn:microsoft.com/office/officeart/2005/8/layout/cycle5"/>
    <dgm:cxn modelId="{55163D8A-0826-4F13-B3AB-48D373F3B471}" type="presOf" srcId="{6BC6CE21-7BA2-4FD1-A204-5B4510FB91C5}" destId="{769A30B5-FCBB-4B18-8C34-EE363DD55061}" srcOrd="0" destOrd="0" presId="urn:microsoft.com/office/officeart/2005/8/layout/cycle5"/>
    <dgm:cxn modelId="{C04D7D8B-2419-4853-B2B5-C9E931387F22}" type="presOf" srcId="{B0282872-CAD6-46A2-86E8-4B140102D6D6}" destId="{2242E6AC-A98C-4FC5-B978-FDDF0E327158}" srcOrd="0" destOrd="0" presId="urn:microsoft.com/office/officeart/2005/8/layout/cycle5"/>
    <dgm:cxn modelId="{1880DB94-F39E-4C1D-B4E7-85052FAD63BD}" srcId="{6BC6CE21-7BA2-4FD1-A204-5B4510FB91C5}" destId="{DC8E0074-53E2-45A3-BCCC-0F92F66CCB5B}" srcOrd="5" destOrd="0" parTransId="{688D2560-4668-46A7-BBEE-84A9806A68E5}" sibTransId="{2F33295C-8802-4757-947A-54A8370A8B48}"/>
    <dgm:cxn modelId="{C305BDA2-22E2-49B6-AFC2-FA83B5DCB91F}" type="presOf" srcId="{3F428614-8652-49E0-84D1-DC62700121A6}" destId="{DCC17786-F021-474A-A0A1-06E32697BB18}" srcOrd="0" destOrd="0" presId="urn:microsoft.com/office/officeart/2005/8/layout/cycle5"/>
    <dgm:cxn modelId="{31655DA3-4721-4FFF-8621-078844F9E167}" type="presOf" srcId="{6C725907-1524-44FC-8F16-07305B41BC0F}" destId="{08D8331D-1B5D-46E5-9137-70572F74236E}" srcOrd="0" destOrd="0" presId="urn:microsoft.com/office/officeart/2005/8/layout/cycle5"/>
    <dgm:cxn modelId="{4D4B5CAD-44A8-4938-98ED-7D23AA54D852}" type="presOf" srcId="{71856F4E-5D0C-48B7-A5EC-AD95FE39AE0E}" destId="{57E1494D-ADF2-486C-9AFD-8A57AE48C383}" srcOrd="0" destOrd="0" presId="urn:microsoft.com/office/officeart/2005/8/layout/cycle5"/>
    <dgm:cxn modelId="{5EF035B6-8C27-4C6F-BC78-C03A2158A13A}" type="presOf" srcId="{B0810225-8B68-4F36-8E60-9C79AF692BFD}" destId="{68D0F14C-6567-4B92-9A48-394FE57242D5}" srcOrd="0" destOrd="0" presId="urn:microsoft.com/office/officeart/2005/8/layout/cycle5"/>
    <dgm:cxn modelId="{77F18DBB-68E0-437C-A5B6-3D7EBA754DC3}" type="presOf" srcId="{2F33295C-8802-4757-947A-54A8370A8B48}" destId="{8C1FAEB4-04A0-4B00-9323-29323F3720EB}" srcOrd="0" destOrd="0" presId="urn:microsoft.com/office/officeart/2005/8/layout/cycle5"/>
    <dgm:cxn modelId="{06C0E1C1-6D2C-453C-9E23-30DAE11F426A}" srcId="{6BC6CE21-7BA2-4FD1-A204-5B4510FB91C5}" destId="{8CCCD68C-7681-459E-B288-B8F9CD10F503}" srcOrd="1" destOrd="0" parTransId="{54EAB66A-FC96-4A68-AA0D-71CAE469820F}" sibTransId="{247B60FC-01E9-4D60-BD35-27E85575D722}"/>
    <dgm:cxn modelId="{534EA5CE-8F78-401B-92A7-53F7E9780F09}" type="presOf" srcId="{F1BE0674-07F4-4E33-8B98-937B6062A6FE}" destId="{D2763952-16D7-4FD4-90C0-823265FB4D34}" srcOrd="0" destOrd="0" presId="urn:microsoft.com/office/officeart/2005/8/layout/cycle5"/>
    <dgm:cxn modelId="{B13899E8-F733-48DF-A02E-7C337521D54F}" srcId="{6BC6CE21-7BA2-4FD1-A204-5B4510FB91C5}" destId="{B0810225-8B68-4F36-8E60-9C79AF692BFD}" srcOrd="0" destOrd="0" parTransId="{9A8ED736-0955-48B6-A80B-B79787B4A832}" sibTransId="{17F31B82-F9D0-4F78-882B-38885F2759D9}"/>
    <dgm:cxn modelId="{3EEB42F8-76FF-44F9-9193-2C00CE8A4250}" srcId="{6BC6CE21-7BA2-4FD1-A204-5B4510FB91C5}" destId="{B0282872-CAD6-46A2-86E8-4B140102D6D6}" srcOrd="3" destOrd="0" parTransId="{06E992DE-330E-4A17-A867-256972768A59}" sibTransId="{3F428614-8652-49E0-84D1-DC62700121A6}"/>
    <dgm:cxn modelId="{7F2E41FD-6D95-4122-BE01-76DD764C7DBA}" type="presOf" srcId="{DC8E0074-53E2-45A3-BCCC-0F92F66CCB5B}" destId="{A727D945-0F1D-4D36-9F9B-CD48E8FE49FC}" srcOrd="0" destOrd="0" presId="urn:microsoft.com/office/officeart/2005/8/layout/cycle5"/>
    <dgm:cxn modelId="{AD5AFAD8-FE8F-4EE2-8669-7BBE0C9E6E4F}" type="presParOf" srcId="{769A30B5-FCBB-4B18-8C34-EE363DD55061}" destId="{68D0F14C-6567-4B92-9A48-394FE57242D5}" srcOrd="0" destOrd="0" presId="urn:microsoft.com/office/officeart/2005/8/layout/cycle5"/>
    <dgm:cxn modelId="{2C02DBF5-0CFA-48BB-9B2C-2BCB8D61CA62}" type="presParOf" srcId="{769A30B5-FCBB-4B18-8C34-EE363DD55061}" destId="{33645801-4C5B-40B1-89F2-E471053D80BF}" srcOrd="1" destOrd="0" presId="urn:microsoft.com/office/officeart/2005/8/layout/cycle5"/>
    <dgm:cxn modelId="{E5476AFD-A84E-4C13-B5ED-B181C25C7240}" type="presParOf" srcId="{769A30B5-FCBB-4B18-8C34-EE363DD55061}" destId="{768F6D92-D17E-4EE8-B7CC-226077BEA190}" srcOrd="2" destOrd="0" presId="urn:microsoft.com/office/officeart/2005/8/layout/cycle5"/>
    <dgm:cxn modelId="{8130D147-8D3D-4845-A931-640913626953}" type="presParOf" srcId="{769A30B5-FCBB-4B18-8C34-EE363DD55061}" destId="{6E8CCBAD-65C5-4AD0-BF1B-C0C9C9FF54B7}" srcOrd="3" destOrd="0" presId="urn:microsoft.com/office/officeart/2005/8/layout/cycle5"/>
    <dgm:cxn modelId="{14F7FE96-6EF2-4E5F-B1D7-DDEC8A81D67D}" type="presParOf" srcId="{769A30B5-FCBB-4B18-8C34-EE363DD55061}" destId="{8580D0F2-F278-4130-BB3E-2D8F8C1F0051}" srcOrd="4" destOrd="0" presId="urn:microsoft.com/office/officeart/2005/8/layout/cycle5"/>
    <dgm:cxn modelId="{711F45F5-E623-4F6A-B936-64A3EF4F17AC}" type="presParOf" srcId="{769A30B5-FCBB-4B18-8C34-EE363DD55061}" destId="{6CE77DA2-C15A-4448-AFF7-13A7D315B940}" srcOrd="5" destOrd="0" presId="urn:microsoft.com/office/officeart/2005/8/layout/cycle5"/>
    <dgm:cxn modelId="{DEA8BF4E-B9AC-4247-851C-5DC13226226F}" type="presParOf" srcId="{769A30B5-FCBB-4B18-8C34-EE363DD55061}" destId="{9C60528A-7ABE-47AF-A59F-660EAF56DA7A}" srcOrd="6" destOrd="0" presId="urn:microsoft.com/office/officeart/2005/8/layout/cycle5"/>
    <dgm:cxn modelId="{DDD3EC56-5C84-4411-97DC-E837882B8E21}" type="presParOf" srcId="{769A30B5-FCBB-4B18-8C34-EE363DD55061}" destId="{BCE7BB78-5A06-4FFB-8715-6D516300D4B7}" srcOrd="7" destOrd="0" presId="urn:microsoft.com/office/officeart/2005/8/layout/cycle5"/>
    <dgm:cxn modelId="{68DFCBFC-EDB3-4B8E-9DDF-ED0C3E74ECA6}" type="presParOf" srcId="{769A30B5-FCBB-4B18-8C34-EE363DD55061}" destId="{57E1494D-ADF2-486C-9AFD-8A57AE48C383}" srcOrd="8" destOrd="0" presId="urn:microsoft.com/office/officeart/2005/8/layout/cycle5"/>
    <dgm:cxn modelId="{F88083C9-D923-40A6-A8A0-06132C164033}" type="presParOf" srcId="{769A30B5-FCBB-4B18-8C34-EE363DD55061}" destId="{2242E6AC-A98C-4FC5-B978-FDDF0E327158}" srcOrd="9" destOrd="0" presId="urn:microsoft.com/office/officeart/2005/8/layout/cycle5"/>
    <dgm:cxn modelId="{BE2B9CC8-A5BD-4DBE-A411-3C9641BC0DDC}" type="presParOf" srcId="{769A30B5-FCBB-4B18-8C34-EE363DD55061}" destId="{5952EEBB-B779-447C-B3FD-B8E36892D04F}" srcOrd="10" destOrd="0" presId="urn:microsoft.com/office/officeart/2005/8/layout/cycle5"/>
    <dgm:cxn modelId="{CDCDC5D4-FD10-4CC6-9D2A-10F622FF1585}" type="presParOf" srcId="{769A30B5-FCBB-4B18-8C34-EE363DD55061}" destId="{DCC17786-F021-474A-A0A1-06E32697BB18}" srcOrd="11" destOrd="0" presId="urn:microsoft.com/office/officeart/2005/8/layout/cycle5"/>
    <dgm:cxn modelId="{A3D17E91-2B5E-4F42-AE88-C658ACD2B7BB}" type="presParOf" srcId="{769A30B5-FCBB-4B18-8C34-EE363DD55061}" destId="{08D8331D-1B5D-46E5-9137-70572F74236E}" srcOrd="12" destOrd="0" presId="urn:microsoft.com/office/officeart/2005/8/layout/cycle5"/>
    <dgm:cxn modelId="{65A04FEB-13E8-43A8-B614-EE8048297C83}" type="presParOf" srcId="{769A30B5-FCBB-4B18-8C34-EE363DD55061}" destId="{FA6CE367-2C5F-4F52-9DEA-F0BCC2B5C4B5}" srcOrd="13" destOrd="0" presId="urn:microsoft.com/office/officeart/2005/8/layout/cycle5"/>
    <dgm:cxn modelId="{32F7FDAF-2D92-4D41-98F1-3F9BF6828968}" type="presParOf" srcId="{769A30B5-FCBB-4B18-8C34-EE363DD55061}" destId="{D2763952-16D7-4FD4-90C0-823265FB4D34}" srcOrd="14" destOrd="0" presId="urn:microsoft.com/office/officeart/2005/8/layout/cycle5"/>
    <dgm:cxn modelId="{024817D0-E285-4E9A-A7D4-A274293EB7AA}" type="presParOf" srcId="{769A30B5-FCBB-4B18-8C34-EE363DD55061}" destId="{A727D945-0F1D-4D36-9F9B-CD48E8FE49FC}" srcOrd="15" destOrd="0" presId="urn:microsoft.com/office/officeart/2005/8/layout/cycle5"/>
    <dgm:cxn modelId="{2456EC16-DA49-4822-B524-AFE554578DCF}" type="presParOf" srcId="{769A30B5-FCBB-4B18-8C34-EE363DD55061}" destId="{ADA2BD84-59CE-4C65-B0A1-0FC8A0430876}" srcOrd="16" destOrd="0" presId="urn:microsoft.com/office/officeart/2005/8/layout/cycle5"/>
    <dgm:cxn modelId="{29B1881C-FFE8-43C4-AC38-8EC8A541FACA}" type="presParOf" srcId="{769A30B5-FCBB-4B18-8C34-EE363DD55061}" destId="{8C1FAEB4-04A0-4B00-9323-29323F3720EB}" srcOrd="17" destOrd="0" presId="urn:microsoft.com/office/officeart/2005/8/layout/cycle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A67E52F-493C-4554-AE59-E036C6328A8D}"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744A4C83-AE23-4180-87D7-BBA14AA4EC8D}">
      <dgm:prSet phldrT="[نص]" custT="1"/>
      <dgm:spPr>
        <a:solidFill>
          <a:srgbClr val="00B0F0"/>
        </a:solidFill>
      </dgm:spPr>
      <dgm:t>
        <a:bodyPr/>
        <a:lstStyle/>
        <a:p>
          <a:pPr rtl="1">
            <a:lnSpc>
              <a:spcPct val="100000"/>
            </a:lnSpc>
          </a:pPr>
          <a:r>
            <a:rPr lang="ar-DZ" sz="2900" b="1" dirty="0">
              <a:solidFill>
                <a:schemeClr val="tx1"/>
              </a:solidFill>
              <a:latin typeface="Sakkal Majalla" pitchFamily="2" charset="-78"/>
              <a:cs typeface="Sakkal Majalla" pitchFamily="2" charset="-78"/>
            </a:rPr>
            <a:t>ب التعليق المركب
يحدث أحيانا بأن لا يكون التعليق الخطي ملائما، بأن يكون هناك تكرار في أكثر من موضع للأفكار </a:t>
          </a:r>
          <a:r>
            <a:rPr lang="ar-DZ" sz="2900" b="1" dirty="0" err="1">
              <a:solidFill>
                <a:schemeClr val="tx1"/>
              </a:solidFill>
              <a:latin typeface="Sakkal Majalla" pitchFamily="2" charset="-78"/>
              <a:cs typeface="Sakkal Majalla" pitchFamily="2" charset="-78"/>
            </a:rPr>
            <a:t>المحتواة</a:t>
          </a:r>
          <a:r>
            <a:rPr lang="ar-DZ" sz="2900" b="1" dirty="0">
              <a:solidFill>
                <a:schemeClr val="tx1"/>
              </a:solidFill>
              <a:latin typeface="Sakkal Majalla" pitchFamily="2" charset="-78"/>
              <a:cs typeface="Sakkal Majalla" pitchFamily="2" charset="-78"/>
            </a:rPr>
            <a:t> في النص، ولذا من غير الممكن اتباع عرض للأفكار بشكل خطي، وعليه يجب إعادة ترتيب النص" باستخراج الأفكار الأساسية مع إعادة تنظيمها في خطة </a:t>
          </a:r>
          <a:r>
            <a:rPr lang="ar-DZ" sz="2900" b="1" dirty="0" err="1">
              <a:solidFill>
                <a:schemeClr val="tx1"/>
              </a:solidFill>
              <a:latin typeface="Sakkal Majalla" pitchFamily="2" charset="-78"/>
              <a:cs typeface="Sakkal Majalla" pitchFamily="2" charset="-78"/>
            </a:rPr>
            <a:t>للافكار</a:t>
          </a:r>
          <a:r>
            <a:rPr lang="ar-DZ" sz="2900" b="1" dirty="0">
              <a:solidFill>
                <a:schemeClr val="tx1"/>
              </a:solidFill>
              <a:latin typeface="Sakkal Majalla" pitchFamily="2" charset="-78"/>
              <a:cs typeface="Sakkal Majalla" pitchFamily="2" charset="-78"/>
            </a:rPr>
            <a:t>.</a:t>
          </a:r>
          <a:endParaRPr lang="ar-SA" sz="2900" b="1" dirty="0">
            <a:solidFill>
              <a:schemeClr val="tx1"/>
            </a:solidFill>
            <a:latin typeface="Sakkal Majalla" pitchFamily="2" charset="-78"/>
            <a:cs typeface="Sakkal Majalla" pitchFamily="2" charset="-78"/>
          </a:endParaRPr>
        </a:p>
      </dgm:t>
    </dgm:pt>
    <dgm:pt modelId="{261F5142-EE8C-42C2-ACA7-DE4B4E955802}" type="parTrans" cxnId="{5D959862-FC2B-443A-B0A6-7D0156BA3C99}">
      <dgm:prSet/>
      <dgm:spPr/>
      <dgm:t>
        <a:bodyPr/>
        <a:lstStyle/>
        <a:p>
          <a:pPr rtl="1"/>
          <a:endParaRPr lang="ar-SA"/>
        </a:p>
      </dgm:t>
    </dgm:pt>
    <dgm:pt modelId="{63DC0A82-18DE-4780-9CF8-28CE5F978D67}" type="sibTrans" cxnId="{5D959862-FC2B-443A-B0A6-7D0156BA3C99}">
      <dgm:prSet/>
      <dgm:spPr/>
      <dgm:t>
        <a:bodyPr/>
        <a:lstStyle/>
        <a:p>
          <a:pPr rtl="1"/>
          <a:endParaRPr lang="ar-SA"/>
        </a:p>
      </dgm:t>
    </dgm:pt>
    <dgm:pt modelId="{25932669-18F4-46B3-BDE8-E2D83778048F}">
      <dgm:prSet phldrT="[نص]" phldr="1"/>
      <dgm:spPr/>
      <dgm:t>
        <a:bodyPr/>
        <a:lstStyle/>
        <a:p>
          <a:pPr rtl="1"/>
          <a:endParaRPr lang="ar-SA"/>
        </a:p>
      </dgm:t>
    </dgm:pt>
    <dgm:pt modelId="{69118846-4626-4F43-B4BA-DAAB7140F742}" type="parTrans" cxnId="{6D56E99A-799C-4DA2-8CAE-654593B5ED6F}">
      <dgm:prSet/>
      <dgm:spPr/>
      <dgm:t>
        <a:bodyPr/>
        <a:lstStyle/>
        <a:p>
          <a:pPr rtl="1"/>
          <a:endParaRPr lang="ar-SA"/>
        </a:p>
      </dgm:t>
    </dgm:pt>
    <dgm:pt modelId="{E2292849-D41B-46CF-B297-A34AB791865D}" type="sibTrans" cxnId="{6D56E99A-799C-4DA2-8CAE-654593B5ED6F}">
      <dgm:prSet/>
      <dgm:spPr/>
      <dgm:t>
        <a:bodyPr/>
        <a:lstStyle/>
        <a:p>
          <a:pPr rtl="1"/>
          <a:endParaRPr lang="ar-SA"/>
        </a:p>
      </dgm:t>
    </dgm:pt>
    <dgm:pt modelId="{5C9DBE48-4A40-4BB2-841E-9A1BD7E979A0}">
      <dgm:prSet phldrT="[نص]" phldr="1"/>
      <dgm:spPr/>
      <dgm:t>
        <a:bodyPr/>
        <a:lstStyle/>
        <a:p>
          <a:pPr rtl="1"/>
          <a:endParaRPr lang="ar-SA"/>
        </a:p>
      </dgm:t>
    </dgm:pt>
    <dgm:pt modelId="{CFB58DF7-CB12-42DC-B5CD-80F20B66D6E5}" type="parTrans" cxnId="{ACA2937A-C0BE-4CA3-996E-A07108B3B1AE}">
      <dgm:prSet/>
      <dgm:spPr/>
      <dgm:t>
        <a:bodyPr/>
        <a:lstStyle/>
        <a:p>
          <a:pPr rtl="1"/>
          <a:endParaRPr lang="ar-SA"/>
        </a:p>
      </dgm:t>
    </dgm:pt>
    <dgm:pt modelId="{CF9AFB7D-C3EE-4182-B98B-6EBE30506D34}" type="sibTrans" cxnId="{ACA2937A-C0BE-4CA3-996E-A07108B3B1AE}">
      <dgm:prSet/>
      <dgm:spPr/>
      <dgm:t>
        <a:bodyPr/>
        <a:lstStyle/>
        <a:p>
          <a:pPr rtl="1"/>
          <a:endParaRPr lang="ar-SA"/>
        </a:p>
      </dgm:t>
    </dgm:pt>
    <dgm:pt modelId="{44A6335B-4BB9-408C-BF9D-3DB7D7BFB114}">
      <dgm:prSet phldrT="[نص]" custT="1"/>
      <dgm:spPr/>
      <dgm:t>
        <a:bodyPr/>
        <a:lstStyle/>
        <a:p>
          <a:pPr rtl="1"/>
          <a:endParaRPr lang="ar-SA" sz="6000" b="1" dirty="0">
            <a:latin typeface="Sakkal Majalla" pitchFamily="2" charset="-78"/>
            <a:cs typeface="Sakkal Majalla" pitchFamily="2" charset="-78"/>
          </a:endParaRPr>
        </a:p>
      </dgm:t>
    </dgm:pt>
    <dgm:pt modelId="{A731E316-4E89-42F8-B606-1BB07EF801D9}" type="sibTrans" cxnId="{ACEEB611-536F-42D2-9B8A-CED80EA9CAA7}">
      <dgm:prSet/>
      <dgm:spPr/>
      <dgm:t>
        <a:bodyPr/>
        <a:lstStyle/>
        <a:p>
          <a:pPr rtl="1"/>
          <a:endParaRPr lang="ar-SA"/>
        </a:p>
      </dgm:t>
    </dgm:pt>
    <dgm:pt modelId="{78713169-282F-4B2C-ACB3-B4396634B720}" type="parTrans" cxnId="{ACEEB611-536F-42D2-9B8A-CED80EA9CAA7}">
      <dgm:prSet/>
      <dgm:spPr/>
      <dgm:t>
        <a:bodyPr/>
        <a:lstStyle/>
        <a:p>
          <a:pPr rtl="1"/>
          <a:endParaRPr lang="ar-SA"/>
        </a:p>
      </dgm:t>
    </dgm:pt>
    <dgm:pt modelId="{365D79DA-97A4-4819-99B3-A022D9CA5719}" type="pres">
      <dgm:prSet presAssocID="{9A67E52F-493C-4554-AE59-E036C6328A8D}" presName="linear" presStyleCnt="0">
        <dgm:presLayoutVars>
          <dgm:animLvl val="lvl"/>
          <dgm:resizeHandles val="exact"/>
        </dgm:presLayoutVars>
      </dgm:prSet>
      <dgm:spPr/>
    </dgm:pt>
    <dgm:pt modelId="{154A4DD1-6590-4BAB-AC9B-DC24EB4325B3}" type="pres">
      <dgm:prSet presAssocID="{744A4C83-AE23-4180-87D7-BBA14AA4EC8D}" presName="parentText" presStyleLbl="node1" presStyleIdx="0" presStyleCnt="2" custScaleX="132134" custScaleY="133502">
        <dgm:presLayoutVars>
          <dgm:chMax val="0"/>
          <dgm:bulletEnabled val="1"/>
        </dgm:presLayoutVars>
      </dgm:prSet>
      <dgm:spPr/>
    </dgm:pt>
    <dgm:pt modelId="{60E96F59-E57E-43A5-BE46-D4086C2DD080}" type="pres">
      <dgm:prSet presAssocID="{744A4C83-AE23-4180-87D7-BBA14AA4EC8D}" presName="childText" presStyleLbl="revTx" presStyleIdx="0" presStyleCnt="2">
        <dgm:presLayoutVars>
          <dgm:bulletEnabled val="1"/>
        </dgm:presLayoutVars>
      </dgm:prSet>
      <dgm:spPr/>
    </dgm:pt>
    <dgm:pt modelId="{42AF24CB-843D-4E4C-892C-7CD995AF741C}" type="pres">
      <dgm:prSet presAssocID="{44A6335B-4BB9-408C-BF9D-3DB7D7BFB114}" presName="parentText" presStyleLbl="node1" presStyleIdx="1" presStyleCnt="2" custScaleX="76939" custScaleY="5972">
        <dgm:presLayoutVars>
          <dgm:chMax val="0"/>
          <dgm:bulletEnabled val="1"/>
        </dgm:presLayoutVars>
      </dgm:prSet>
      <dgm:spPr/>
    </dgm:pt>
    <dgm:pt modelId="{E57C2E8E-0963-4B01-9D9C-9A35E012B3BB}" type="pres">
      <dgm:prSet presAssocID="{44A6335B-4BB9-408C-BF9D-3DB7D7BFB114}" presName="childText" presStyleLbl="revTx" presStyleIdx="1" presStyleCnt="2">
        <dgm:presLayoutVars>
          <dgm:bulletEnabled val="1"/>
        </dgm:presLayoutVars>
      </dgm:prSet>
      <dgm:spPr/>
    </dgm:pt>
  </dgm:ptLst>
  <dgm:cxnLst>
    <dgm:cxn modelId="{ACEEB611-536F-42D2-9B8A-CED80EA9CAA7}" srcId="{9A67E52F-493C-4554-AE59-E036C6328A8D}" destId="{44A6335B-4BB9-408C-BF9D-3DB7D7BFB114}" srcOrd="1" destOrd="0" parTransId="{78713169-282F-4B2C-ACB3-B4396634B720}" sibTransId="{A731E316-4E89-42F8-B606-1BB07EF801D9}"/>
    <dgm:cxn modelId="{9394DB37-2496-4C18-B2BD-9AF93546ECCD}" type="presOf" srcId="{25932669-18F4-46B3-BDE8-E2D83778048F}" destId="{60E96F59-E57E-43A5-BE46-D4086C2DD080}" srcOrd="0" destOrd="0" presId="urn:microsoft.com/office/officeart/2005/8/layout/vList2"/>
    <dgm:cxn modelId="{5D959862-FC2B-443A-B0A6-7D0156BA3C99}" srcId="{9A67E52F-493C-4554-AE59-E036C6328A8D}" destId="{744A4C83-AE23-4180-87D7-BBA14AA4EC8D}" srcOrd="0" destOrd="0" parTransId="{261F5142-EE8C-42C2-ACA7-DE4B4E955802}" sibTransId="{63DC0A82-18DE-4780-9CF8-28CE5F978D67}"/>
    <dgm:cxn modelId="{57F30B64-FC01-46DD-B41F-64633704A87D}" type="presOf" srcId="{744A4C83-AE23-4180-87D7-BBA14AA4EC8D}" destId="{154A4DD1-6590-4BAB-AC9B-DC24EB4325B3}" srcOrd="0" destOrd="0" presId="urn:microsoft.com/office/officeart/2005/8/layout/vList2"/>
    <dgm:cxn modelId="{D9E76C72-5C2E-45A1-8DAB-091D6293EA84}" type="presOf" srcId="{44A6335B-4BB9-408C-BF9D-3DB7D7BFB114}" destId="{42AF24CB-843D-4E4C-892C-7CD995AF741C}" srcOrd="0" destOrd="0" presId="urn:microsoft.com/office/officeart/2005/8/layout/vList2"/>
    <dgm:cxn modelId="{ACA2937A-C0BE-4CA3-996E-A07108B3B1AE}" srcId="{44A6335B-4BB9-408C-BF9D-3DB7D7BFB114}" destId="{5C9DBE48-4A40-4BB2-841E-9A1BD7E979A0}" srcOrd="0" destOrd="0" parTransId="{CFB58DF7-CB12-42DC-B5CD-80F20B66D6E5}" sibTransId="{CF9AFB7D-C3EE-4182-B98B-6EBE30506D34}"/>
    <dgm:cxn modelId="{2225DD93-0C61-4419-9F61-89A73DC21E5F}" type="presOf" srcId="{9A67E52F-493C-4554-AE59-E036C6328A8D}" destId="{365D79DA-97A4-4819-99B3-A022D9CA5719}" srcOrd="0" destOrd="0" presId="urn:microsoft.com/office/officeart/2005/8/layout/vList2"/>
    <dgm:cxn modelId="{6D56E99A-799C-4DA2-8CAE-654593B5ED6F}" srcId="{744A4C83-AE23-4180-87D7-BBA14AA4EC8D}" destId="{25932669-18F4-46B3-BDE8-E2D83778048F}" srcOrd="0" destOrd="0" parTransId="{69118846-4626-4F43-B4BA-DAAB7140F742}" sibTransId="{E2292849-D41B-46CF-B297-A34AB791865D}"/>
    <dgm:cxn modelId="{09829ECA-1A49-4FBB-ACFD-DF0A009567B6}" type="presOf" srcId="{5C9DBE48-4A40-4BB2-841E-9A1BD7E979A0}" destId="{E57C2E8E-0963-4B01-9D9C-9A35E012B3BB}" srcOrd="0" destOrd="0" presId="urn:microsoft.com/office/officeart/2005/8/layout/vList2"/>
    <dgm:cxn modelId="{40A4EBF9-11A6-484A-9C2E-2F0A0498E8EA}" type="presParOf" srcId="{365D79DA-97A4-4819-99B3-A022D9CA5719}" destId="{154A4DD1-6590-4BAB-AC9B-DC24EB4325B3}" srcOrd="0" destOrd="0" presId="urn:microsoft.com/office/officeart/2005/8/layout/vList2"/>
    <dgm:cxn modelId="{49F778BB-736C-4186-9408-1EE154F74B25}" type="presParOf" srcId="{365D79DA-97A4-4819-99B3-A022D9CA5719}" destId="{60E96F59-E57E-43A5-BE46-D4086C2DD080}" srcOrd="1" destOrd="0" presId="urn:microsoft.com/office/officeart/2005/8/layout/vList2"/>
    <dgm:cxn modelId="{2F80E82B-003A-4D9F-9A0A-878B430AFD22}" type="presParOf" srcId="{365D79DA-97A4-4819-99B3-A022D9CA5719}" destId="{42AF24CB-843D-4E4C-892C-7CD995AF741C}" srcOrd="2" destOrd="0" presId="urn:microsoft.com/office/officeart/2005/8/layout/vList2"/>
    <dgm:cxn modelId="{FB51D425-D980-4F8C-916A-A83D93A8BA1A}" type="presParOf" srcId="{365D79DA-97A4-4819-99B3-A022D9CA5719}" destId="{E57C2E8E-0963-4B01-9D9C-9A35E012B3BB}"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A67E52F-493C-4554-AE59-E036C6328A8D}"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744A4C83-AE23-4180-87D7-BBA14AA4EC8D}">
      <dgm:prSet phldrT="[نص]" custT="1"/>
      <dgm:spPr>
        <a:solidFill>
          <a:srgbClr val="00B0F0"/>
        </a:solidFill>
      </dgm:spPr>
      <dgm:t>
        <a:bodyPr/>
        <a:lstStyle/>
        <a:p>
          <a:pPr rtl="1">
            <a:lnSpc>
              <a:spcPct val="100000"/>
            </a:lnSpc>
          </a:pPr>
          <a:r>
            <a:rPr lang="ar-DZ" sz="2900" b="1" dirty="0">
              <a:solidFill>
                <a:schemeClr val="tx1"/>
              </a:solidFill>
              <a:latin typeface="Sakkal Majalla" pitchFamily="2" charset="-78"/>
              <a:cs typeface="Sakkal Majalla" pitchFamily="2" charset="-78"/>
            </a:rPr>
            <a:t>ملاحظات :</a:t>
          </a:r>
        </a:p>
        <a:p>
          <a:pPr rtl="1">
            <a:lnSpc>
              <a:spcPct val="100000"/>
            </a:lnSpc>
          </a:pPr>
          <a:r>
            <a:rPr lang="ar-DZ" sz="3200" b="1" dirty="0">
              <a:solidFill>
                <a:schemeClr val="tx1"/>
              </a:solidFill>
              <a:latin typeface="Sakkal Majalla" pitchFamily="2" charset="-78"/>
              <a:cs typeface="Sakkal Majalla" pitchFamily="2" charset="-78"/>
            </a:rPr>
            <a:t>يجب  التعليق على النص نفسه,</a:t>
          </a:r>
        </a:p>
        <a:p>
          <a:pPr rtl="1">
            <a:lnSpc>
              <a:spcPct val="100000"/>
            </a:lnSpc>
          </a:pPr>
          <a:r>
            <a:rPr lang="ar-DZ" sz="3200" b="1" dirty="0">
              <a:solidFill>
                <a:schemeClr val="tx1"/>
              </a:solidFill>
              <a:latin typeface="Sakkal Majalla" pitchFamily="2" charset="-78"/>
              <a:cs typeface="Sakkal Majalla" pitchFamily="2" charset="-78"/>
            </a:rPr>
            <a:t>يجب التعليق على النص برمته دون ترك ولا مقطع واحد دون (شرح)، يجب تجنب العناصر التي لا يتناولها النص.</a:t>
          </a:r>
        </a:p>
        <a:p>
          <a:pPr rtl="1">
            <a:lnSpc>
              <a:spcPct val="100000"/>
            </a:lnSpc>
          </a:pPr>
          <a:r>
            <a:rPr lang="ar-DZ" sz="3200" b="1" dirty="0">
              <a:solidFill>
                <a:schemeClr val="tx1"/>
              </a:solidFill>
              <a:latin typeface="Sakkal Majalla" pitchFamily="2" charset="-78"/>
              <a:cs typeface="Sakkal Majalla" pitchFamily="2" charset="-78"/>
            </a:rPr>
            <a:t>يجب فهم النص وتجنب </a:t>
          </a:r>
          <a:r>
            <a:rPr lang="ar-DZ" sz="3200" b="1" dirty="0" err="1">
              <a:solidFill>
                <a:schemeClr val="tx1"/>
              </a:solidFill>
              <a:latin typeface="Sakkal Majalla" pitchFamily="2" charset="-78"/>
              <a:cs typeface="Sakkal Majalla" pitchFamily="2" charset="-78"/>
            </a:rPr>
            <a:t>الخطا</a:t>
          </a:r>
          <a:r>
            <a:rPr lang="ar-DZ" sz="3200" b="1" dirty="0">
              <a:solidFill>
                <a:schemeClr val="tx1"/>
              </a:solidFill>
              <a:latin typeface="Sakkal Majalla" pitchFamily="2" charset="-78"/>
              <a:cs typeface="Sakkal Majalla" pitchFamily="2" charset="-78"/>
            </a:rPr>
            <a:t> التاريخي ومسايرة المستجدات,</a:t>
          </a:r>
          <a:endParaRPr lang="ar-SA" sz="3200" b="1" dirty="0">
            <a:solidFill>
              <a:schemeClr val="tx1"/>
            </a:solidFill>
            <a:latin typeface="Sakkal Majalla" pitchFamily="2" charset="-78"/>
            <a:cs typeface="Sakkal Majalla" pitchFamily="2" charset="-78"/>
          </a:endParaRPr>
        </a:p>
      </dgm:t>
    </dgm:pt>
    <dgm:pt modelId="{261F5142-EE8C-42C2-ACA7-DE4B4E955802}" type="parTrans" cxnId="{5D959862-FC2B-443A-B0A6-7D0156BA3C99}">
      <dgm:prSet/>
      <dgm:spPr/>
      <dgm:t>
        <a:bodyPr/>
        <a:lstStyle/>
        <a:p>
          <a:pPr rtl="1"/>
          <a:endParaRPr lang="ar-SA"/>
        </a:p>
      </dgm:t>
    </dgm:pt>
    <dgm:pt modelId="{63DC0A82-18DE-4780-9CF8-28CE5F978D67}" type="sibTrans" cxnId="{5D959862-FC2B-443A-B0A6-7D0156BA3C99}">
      <dgm:prSet/>
      <dgm:spPr/>
      <dgm:t>
        <a:bodyPr/>
        <a:lstStyle/>
        <a:p>
          <a:pPr rtl="1"/>
          <a:endParaRPr lang="ar-SA"/>
        </a:p>
      </dgm:t>
    </dgm:pt>
    <dgm:pt modelId="{25932669-18F4-46B3-BDE8-E2D83778048F}">
      <dgm:prSet phldrT="[نص]" phldr="1"/>
      <dgm:spPr/>
      <dgm:t>
        <a:bodyPr/>
        <a:lstStyle/>
        <a:p>
          <a:pPr rtl="1"/>
          <a:endParaRPr lang="ar-SA"/>
        </a:p>
      </dgm:t>
    </dgm:pt>
    <dgm:pt modelId="{69118846-4626-4F43-B4BA-DAAB7140F742}" type="parTrans" cxnId="{6D56E99A-799C-4DA2-8CAE-654593B5ED6F}">
      <dgm:prSet/>
      <dgm:spPr/>
      <dgm:t>
        <a:bodyPr/>
        <a:lstStyle/>
        <a:p>
          <a:pPr rtl="1"/>
          <a:endParaRPr lang="ar-SA"/>
        </a:p>
      </dgm:t>
    </dgm:pt>
    <dgm:pt modelId="{E2292849-D41B-46CF-B297-A34AB791865D}" type="sibTrans" cxnId="{6D56E99A-799C-4DA2-8CAE-654593B5ED6F}">
      <dgm:prSet/>
      <dgm:spPr/>
      <dgm:t>
        <a:bodyPr/>
        <a:lstStyle/>
        <a:p>
          <a:pPr rtl="1"/>
          <a:endParaRPr lang="ar-SA"/>
        </a:p>
      </dgm:t>
    </dgm:pt>
    <dgm:pt modelId="{5C9DBE48-4A40-4BB2-841E-9A1BD7E979A0}">
      <dgm:prSet phldrT="[نص]" phldr="1"/>
      <dgm:spPr/>
      <dgm:t>
        <a:bodyPr/>
        <a:lstStyle/>
        <a:p>
          <a:pPr rtl="1"/>
          <a:endParaRPr lang="ar-SA"/>
        </a:p>
      </dgm:t>
    </dgm:pt>
    <dgm:pt modelId="{CFB58DF7-CB12-42DC-B5CD-80F20B66D6E5}" type="parTrans" cxnId="{ACA2937A-C0BE-4CA3-996E-A07108B3B1AE}">
      <dgm:prSet/>
      <dgm:spPr/>
      <dgm:t>
        <a:bodyPr/>
        <a:lstStyle/>
        <a:p>
          <a:pPr rtl="1"/>
          <a:endParaRPr lang="ar-SA"/>
        </a:p>
      </dgm:t>
    </dgm:pt>
    <dgm:pt modelId="{CF9AFB7D-C3EE-4182-B98B-6EBE30506D34}" type="sibTrans" cxnId="{ACA2937A-C0BE-4CA3-996E-A07108B3B1AE}">
      <dgm:prSet/>
      <dgm:spPr/>
      <dgm:t>
        <a:bodyPr/>
        <a:lstStyle/>
        <a:p>
          <a:pPr rtl="1"/>
          <a:endParaRPr lang="ar-SA"/>
        </a:p>
      </dgm:t>
    </dgm:pt>
    <dgm:pt modelId="{44A6335B-4BB9-408C-BF9D-3DB7D7BFB114}">
      <dgm:prSet phldrT="[نص]" custT="1"/>
      <dgm:spPr/>
      <dgm:t>
        <a:bodyPr/>
        <a:lstStyle/>
        <a:p>
          <a:pPr rtl="1"/>
          <a:endParaRPr lang="ar-SA" sz="6000" b="1" dirty="0">
            <a:latin typeface="Sakkal Majalla" pitchFamily="2" charset="-78"/>
            <a:cs typeface="Sakkal Majalla" pitchFamily="2" charset="-78"/>
          </a:endParaRPr>
        </a:p>
      </dgm:t>
    </dgm:pt>
    <dgm:pt modelId="{A731E316-4E89-42F8-B606-1BB07EF801D9}" type="sibTrans" cxnId="{ACEEB611-536F-42D2-9B8A-CED80EA9CAA7}">
      <dgm:prSet/>
      <dgm:spPr/>
      <dgm:t>
        <a:bodyPr/>
        <a:lstStyle/>
        <a:p>
          <a:pPr rtl="1"/>
          <a:endParaRPr lang="ar-SA"/>
        </a:p>
      </dgm:t>
    </dgm:pt>
    <dgm:pt modelId="{78713169-282F-4B2C-ACB3-B4396634B720}" type="parTrans" cxnId="{ACEEB611-536F-42D2-9B8A-CED80EA9CAA7}">
      <dgm:prSet/>
      <dgm:spPr/>
      <dgm:t>
        <a:bodyPr/>
        <a:lstStyle/>
        <a:p>
          <a:pPr rtl="1"/>
          <a:endParaRPr lang="ar-SA"/>
        </a:p>
      </dgm:t>
    </dgm:pt>
    <dgm:pt modelId="{365D79DA-97A4-4819-99B3-A022D9CA5719}" type="pres">
      <dgm:prSet presAssocID="{9A67E52F-493C-4554-AE59-E036C6328A8D}" presName="linear" presStyleCnt="0">
        <dgm:presLayoutVars>
          <dgm:animLvl val="lvl"/>
          <dgm:resizeHandles val="exact"/>
        </dgm:presLayoutVars>
      </dgm:prSet>
      <dgm:spPr/>
    </dgm:pt>
    <dgm:pt modelId="{154A4DD1-6590-4BAB-AC9B-DC24EB4325B3}" type="pres">
      <dgm:prSet presAssocID="{744A4C83-AE23-4180-87D7-BBA14AA4EC8D}" presName="parentText" presStyleLbl="node1" presStyleIdx="0" presStyleCnt="2" custScaleX="132134" custScaleY="133502">
        <dgm:presLayoutVars>
          <dgm:chMax val="0"/>
          <dgm:bulletEnabled val="1"/>
        </dgm:presLayoutVars>
      </dgm:prSet>
      <dgm:spPr/>
    </dgm:pt>
    <dgm:pt modelId="{60E96F59-E57E-43A5-BE46-D4086C2DD080}" type="pres">
      <dgm:prSet presAssocID="{744A4C83-AE23-4180-87D7-BBA14AA4EC8D}" presName="childText" presStyleLbl="revTx" presStyleIdx="0" presStyleCnt="2">
        <dgm:presLayoutVars>
          <dgm:bulletEnabled val="1"/>
        </dgm:presLayoutVars>
      </dgm:prSet>
      <dgm:spPr/>
    </dgm:pt>
    <dgm:pt modelId="{42AF24CB-843D-4E4C-892C-7CD995AF741C}" type="pres">
      <dgm:prSet presAssocID="{44A6335B-4BB9-408C-BF9D-3DB7D7BFB114}" presName="parentText" presStyleLbl="node1" presStyleIdx="1" presStyleCnt="2" custScaleX="76939" custScaleY="5972">
        <dgm:presLayoutVars>
          <dgm:chMax val="0"/>
          <dgm:bulletEnabled val="1"/>
        </dgm:presLayoutVars>
      </dgm:prSet>
      <dgm:spPr/>
    </dgm:pt>
    <dgm:pt modelId="{E57C2E8E-0963-4B01-9D9C-9A35E012B3BB}" type="pres">
      <dgm:prSet presAssocID="{44A6335B-4BB9-408C-BF9D-3DB7D7BFB114}" presName="childText" presStyleLbl="revTx" presStyleIdx="1" presStyleCnt="2">
        <dgm:presLayoutVars>
          <dgm:bulletEnabled val="1"/>
        </dgm:presLayoutVars>
      </dgm:prSet>
      <dgm:spPr/>
    </dgm:pt>
  </dgm:ptLst>
  <dgm:cxnLst>
    <dgm:cxn modelId="{ACEEB611-536F-42D2-9B8A-CED80EA9CAA7}" srcId="{9A67E52F-493C-4554-AE59-E036C6328A8D}" destId="{44A6335B-4BB9-408C-BF9D-3DB7D7BFB114}" srcOrd="1" destOrd="0" parTransId="{78713169-282F-4B2C-ACB3-B4396634B720}" sibTransId="{A731E316-4E89-42F8-B606-1BB07EF801D9}"/>
    <dgm:cxn modelId="{9394DB37-2496-4C18-B2BD-9AF93546ECCD}" type="presOf" srcId="{25932669-18F4-46B3-BDE8-E2D83778048F}" destId="{60E96F59-E57E-43A5-BE46-D4086C2DD080}" srcOrd="0" destOrd="0" presId="urn:microsoft.com/office/officeart/2005/8/layout/vList2"/>
    <dgm:cxn modelId="{5D959862-FC2B-443A-B0A6-7D0156BA3C99}" srcId="{9A67E52F-493C-4554-AE59-E036C6328A8D}" destId="{744A4C83-AE23-4180-87D7-BBA14AA4EC8D}" srcOrd="0" destOrd="0" parTransId="{261F5142-EE8C-42C2-ACA7-DE4B4E955802}" sibTransId="{63DC0A82-18DE-4780-9CF8-28CE5F978D67}"/>
    <dgm:cxn modelId="{57F30B64-FC01-46DD-B41F-64633704A87D}" type="presOf" srcId="{744A4C83-AE23-4180-87D7-BBA14AA4EC8D}" destId="{154A4DD1-6590-4BAB-AC9B-DC24EB4325B3}" srcOrd="0" destOrd="0" presId="urn:microsoft.com/office/officeart/2005/8/layout/vList2"/>
    <dgm:cxn modelId="{D9E76C72-5C2E-45A1-8DAB-091D6293EA84}" type="presOf" srcId="{44A6335B-4BB9-408C-BF9D-3DB7D7BFB114}" destId="{42AF24CB-843D-4E4C-892C-7CD995AF741C}" srcOrd="0" destOrd="0" presId="urn:microsoft.com/office/officeart/2005/8/layout/vList2"/>
    <dgm:cxn modelId="{ACA2937A-C0BE-4CA3-996E-A07108B3B1AE}" srcId="{44A6335B-4BB9-408C-BF9D-3DB7D7BFB114}" destId="{5C9DBE48-4A40-4BB2-841E-9A1BD7E979A0}" srcOrd="0" destOrd="0" parTransId="{CFB58DF7-CB12-42DC-B5CD-80F20B66D6E5}" sibTransId="{CF9AFB7D-C3EE-4182-B98B-6EBE30506D34}"/>
    <dgm:cxn modelId="{2225DD93-0C61-4419-9F61-89A73DC21E5F}" type="presOf" srcId="{9A67E52F-493C-4554-AE59-E036C6328A8D}" destId="{365D79DA-97A4-4819-99B3-A022D9CA5719}" srcOrd="0" destOrd="0" presId="urn:microsoft.com/office/officeart/2005/8/layout/vList2"/>
    <dgm:cxn modelId="{6D56E99A-799C-4DA2-8CAE-654593B5ED6F}" srcId="{744A4C83-AE23-4180-87D7-BBA14AA4EC8D}" destId="{25932669-18F4-46B3-BDE8-E2D83778048F}" srcOrd="0" destOrd="0" parTransId="{69118846-4626-4F43-B4BA-DAAB7140F742}" sibTransId="{E2292849-D41B-46CF-B297-A34AB791865D}"/>
    <dgm:cxn modelId="{09829ECA-1A49-4FBB-ACFD-DF0A009567B6}" type="presOf" srcId="{5C9DBE48-4A40-4BB2-841E-9A1BD7E979A0}" destId="{E57C2E8E-0963-4B01-9D9C-9A35E012B3BB}" srcOrd="0" destOrd="0" presId="urn:microsoft.com/office/officeart/2005/8/layout/vList2"/>
    <dgm:cxn modelId="{40A4EBF9-11A6-484A-9C2E-2F0A0498E8EA}" type="presParOf" srcId="{365D79DA-97A4-4819-99B3-A022D9CA5719}" destId="{154A4DD1-6590-4BAB-AC9B-DC24EB4325B3}" srcOrd="0" destOrd="0" presId="urn:microsoft.com/office/officeart/2005/8/layout/vList2"/>
    <dgm:cxn modelId="{49F778BB-736C-4186-9408-1EE154F74B25}" type="presParOf" srcId="{365D79DA-97A4-4819-99B3-A022D9CA5719}" destId="{60E96F59-E57E-43A5-BE46-D4086C2DD080}" srcOrd="1" destOrd="0" presId="urn:microsoft.com/office/officeart/2005/8/layout/vList2"/>
    <dgm:cxn modelId="{2F80E82B-003A-4D9F-9A0A-878B430AFD22}" type="presParOf" srcId="{365D79DA-97A4-4819-99B3-A022D9CA5719}" destId="{42AF24CB-843D-4E4C-892C-7CD995AF741C}" srcOrd="2" destOrd="0" presId="urn:microsoft.com/office/officeart/2005/8/layout/vList2"/>
    <dgm:cxn modelId="{FB51D425-D980-4F8C-916A-A83D93A8BA1A}" type="presParOf" srcId="{365D79DA-97A4-4819-99B3-A022D9CA5719}" destId="{E57C2E8E-0963-4B01-9D9C-9A35E012B3BB}"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A67E52F-493C-4554-AE59-E036C6328A8D}"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744A4C83-AE23-4180-87D7-BBA14AA4EC8D}">
      <dgm:prSet phldrT="[نص]" custT="1"/>
      <dgm:spPr>
        <a:solidFill>
          <a:srgbClr val="00B0F0"/>
        </a:solidFill>
      </dgm:spPr>
      <dgm:t>
        <a:bodyPr/>
        <a:lstStyle/>
        <a:p>
          <a:pPr rtl="1">
            <a:lnSpc>
              <a:spcPct val="100000"/>
            </a:lnSpc>
          </a:pPr>
          <a:r>
            <a:rPr lang="ar-DZ" sz="2400" dirty="0">
              <a:solidFill>
                <a:schemeClr val="tx1"/>
              </a:solidFill>
              <a:latin typeface="Sakkal Majalla" pitchFamily="2" charset="-78"/>
              <a:cs typeface="Sakkal Majalla" pitchFamily="2" charset="-78"/>
            </a:rPr>
            <a:t>يبدأ التحضير بقراءة أولى للنص بإمعان، ونكون بصدد الاتصال الأول بعد بهدف معرفة المعنى العام، ولا تتطلب هذه المرحلة في زمن أول التعمق في النص. والتعمق يجري على مراحل، فيجب الدخول في النص قليلا </a:t>
          </a:r>
          <a:r>
            <a:rPr lang="ar-DZ" sz="2400" dirty="0" err="1">
              <a:solidFill>
                <a:schemeClr val="tx1"/>
              </a:solidFill>
              <a:latin typeface="Sakkal Majalla" pitchFamily="2" charset="-78"/>
              <a:cs typeface="Sakkal Majalla" pitchFamily="2" charset="-78"/>
            </a:rPr>
            <a:t>قليلا</a:t>
          </a:r>
          <a:r>
            <a:rPr lang="ar-DZ" sz="2400" dirty="0">
              <a:solidFill>
                <a:schemeClr val="tx1"/>
              </a:solidFill>
              <a:latin typeface="Sakkal Majalla" pitchFamily="2" charset="-78"/>
              <a:cs typeface="Sakkal Majalla" pitchFamily="2" charset="-78"/>
            </a:rPr>
            <a:t>، على قصير تستغرقه المرحلة التحضيرية من وقت، وتنظم هذه المرحلة تبعا لوقتين:
- قبل كل </a:t>
          </a:r>
          <a:r>
            <a:rPr lang="ar-DZ" sz="2400" dirty="0" err="1">
              <a:solidFill>
                <a:schemeClr val="tx1"/>
              </a:solidFill>
              <a:latin typeface="Sakkal Majalla" pitchFamily="2" charset="-78"/>
              <a:cs typeface="Sakkal Majalla" pitchFamily="2" charset="-78"/>
            </a:rPr>
            <a:t>شيئ</a:t>
          </a:r>
          <a:r>
            <a:rPr lang="ar-DZ" sz="2400" dirty="0">
              <a:solidFill>
                <a:schemeClr val="tx1"/>
              </a:solidFill>
              <a:latin typeface="Sakkal Majalla" pitchFamily="2" charset="-78"/>
              <a:cs typeface="Sakkal Majalla" pitchFamily="2" charset="-78"/>
            </a:rPr>
            <a:t> من الضروري فحص العناصر المحيطة بالنص.</a:t>
          </a:r>
        </a:p>
        <a:p>
          <a:pPr rtl="1">
            <a:lnSpc>
              <a:spcPct val="100000"/>
            </a:lnSpc>
          </a:pPr>
          <a:r>
            <a:rPr lang="ar-DZ" sz="2400">
              <a:solidFill>
                <a:schemeClr val="tx1"/>
              </a:solidFill>
              <a:latin typeface="Sakkal Majalla" pitchFamily="2" charset="-78"/>
              <a:cs typeface="Sakkal Majalla" pitchFamily="2" charset="-78"/>
            </a:rPr>
            <a:t> </a:t>
          </a:r>
          <a:r>
            <a:rPr lang="ar-DZ" sz="2400" dirty="0">
              <a:solidFill>
                <a:schemeClr val="tx1"/>
              </a:solidFill>
              <a:latin typeface="Sakkal Majalla" pitchFamily="2" charset="-78"/>
              <a:cs typeface="Sakkal Majalla" pitchFamily="2" charset="-78"/>
            </a:rPr>
            <a:t>- يجب بعد ذلك فحص مضمون النص مع تعميق التحليل، كل هذا </a:t>
          </a:r>
          <a:r>
            <a:rPr lang="ar-DZ" sz="2400">
              <a:solidFill>
                <a:schemeClr val="tx1"/>
              </a:solidFill>
              <a:latin typeface="Sakkal Majalla" pitchFamily="2" charset="-78"/>
              <a:cs typeface="Sakkal Majalla" pitchFamily="2" charset="-78"/>
            </a:rPr>
            <a:t>بع .عناصر </a:t>
          </a:r>
          <a:r>
            <a:rPr lang="ar-DZ" sz="2400" dirty="0">
              <a:solidFill>
                <a:schemeClr val="tx1"/>
              </a:solidFill>
              <a:latin typeface="Sakkal Majalla" pitchFamily="2" charset="-78"/>
              <a:cs typeface="Sakkal Majalla" pitchFamily="2" charset="-78"/>
            </a:rPr>
            <a:t>المعارف والتي تسمح بالإنارة وبشرح النص.</a:t>
          </a:r>
          <a:endParaRPr lang="ar-SA" sz="3600" dirty="0">
            <a:solidFill>
              <a:schemeClr val="bg1"/>
            </a:solidFill>
            <a:latin typeface="Sakkal Majalla" pitchFamily="2" charset="-78"/>
            <a:cs typeface="Sakkal Majalla" pitchFamily="2" charset="-78"/>
          </a:endParaRPr>
        </a:p>
      </dgm:t>
    </dgm:pt>
    <dgm:pt modelId="{261F5142-EE8C-42C2-ACA7-DE4B4E955802}" type="parTrans" cxnId="{5D959862-FC2B-443A-B0A6-7D0156BA3C99}">
      <dgm:prSet/>
      <dgm:spPr/>
      <dgm:t>
        <a:bodyPr/>
        <a:lstStyle/>
        <a:p>
          <a:pPr rtl="1"/>
          <a:endParaRPr lang="ar-SA"/>
        </a:p>
      </dgm:t>
    </dgm:pt>
    <dgm:pt modelId="{63DC0A82-18DE-4780-9CF8-28CE5F978D67}" type="sibTrans" cxnId="{5D959862-FC2B-443A-B0A6-7D0156BA3C99}">
      <dgm:prSet/>
      <dgm:spPr/>
      <dgm:t>
        <a:bodyPr/>
        <a:lstStyle/>
        <a:p>
          <a:pPr rtl="1"/>
          <a:endParaRPr lang="ar-SA"/>
        </a:p>
      </dgm:t>
    </dgm:pt>
    <dgm:pt modelId="{25932669-18F4-46B3-BDE8-E2D83778048F}">
      <dgm:prSet phldrT="[نص]" phldr="1"/>
      <dgm:spPr/>
      <dgm:t>
        <a:bodyPr/>
        <a:lstStyle/>
        <a:p>
          <a:pPr rtl="1"/>
          <a:endParaRPr lang="ar-SA"/>
        </a:p>
      </dgm:t>
    </dgm:pt>
    <dgm:pt modelId="{69118846-4626-4F43-B4BA-DAAB7140F742}" type="parTrans" cxnId="{6D56E99A-799C-4DA2-8CAE-654593B5ED6F}">
      <dgm:prSet/>
      <dgm:spPr/>
      <dgm:t>
        <a:bodyPr/>
        <a:lstStyle/>
        <a:p>
          <a:pPr rtl="1"/>
          <a:endParaRPr lang="ar-SA"/>
        </a:p>
      </dgm:t>
    </dgm:pt>
    <dgm:pt modelId="{E2292849-D41B-46CF-B297-A34AB791865D}" type="sibTrans" cxnId="{6D56E99A-799C-4DA2-8CAE-654593B5ED6F}">
      <dgm:prSet/>
      <dgm:spPr/>
      <dgm:t>
        <a:bodyPr/>
        <a:lstStyle/>
        <a:p>
          <a:pPr rtl="1"/>
          <a:endParaRPr lang="ar-SA"/>
        </a:p>
      </dgm:t>
    </dgm:pt>
    <dgm:pt modelId="{5C9DBE48-4A40-4BB2-841E-9A1BD7E979A0}">
      <dgm:prSet phldrT="[نص]" phldr="1"/>
      <dgm:spPr/>
      <dgm:t>
        <a:bodyPr/>
        <a:lstStyle/>
        <a:p>
          <a:pPr rtl="1"/>
          <a:endParaRPr lang="ar-SA"/>
        </a:p>
      </dgm:t>
    </dgm:pt>
    <dgm:pt modelId="{CFB58DF7-CB12-42DC-B5CD-80F20B66D6E5}" type="parTrans" cxnId="{ACA2937A-C0BE-4CA3-996E-A07108B3B1AE}">
      <dgm:prSet/>
      <dgm:spPr/>
      <dgm:t>
        <a:bodyPr/>
        <a:lstStyle/>
        <a:p>
          <a:pPr rtl="1"/>
          <a:endParaRPr lang="ar-SA"/>
        </a:p>
      </dgm:t>
    </dgm:pt>
    <dgm:pt modelId="{CF9AFB7D-C3EE-4182-B98B-6EBE30506D34}" type="sibTrans" cxnId="{ACA2937A-C0BE-4CA3-996E-A07108B3B1AE}">
      <dgm:prSet/>
      <dgm:spPr/>
      <dgm:t>
        <a:bodyPr/>
        <a:lstStyle/>
        <a:p>
          <a:pPr rtl="1"/>
          <a:endParaRPr lang="ar-SA"/>
        </a:p>
      </dgm:t>
    </dgm:pt>
    <dgm:pt modelId="{44A6335B-4BB9-408C-BF9D-3DB7D7BFB114}">
      <dgm:prSet phldrT="[نص]" custT="1"/>
      <dgm:spPr/>
      <dgm:t>
        <a:bodyPr/>
        <a:lstStyle/>
        <a:p>
          <a:pPr rtl="1"/>
          <a:endParaRPr lang="ar-SA" sz="6000" b="1" dirty="0">
            <a:latin typeface="Sakkal Majalla" pitchFamily="2" charset="-78"/>
            <a:cs typeface="Sakkal Majalla" pitchFamily="2" charset="-78"/>
          </a:endParaRPr>
        </a:p>
      </dgm:t>
    </dgm:pt>
    <dgm:pt modelId="{A731E316-4E89-42F8-B606-1BB07EF801D9}" type="sibTrans" cxnId="{ACEEB611-536F-42D2-9B8A-CED80EA9CAA7}">
      <dgm:prSet/>
      <dgm:spPr/>
      <dgm:t>
        <a:bodyPr/>
        <a:lstStyle/>
        <a:p>
          <a:pPr rtl="1"/>
          <a:endParaRPr lang="ar-SA"/>
        </a:p>
      </dgm:t>
    </dgm:pt>
    <dgm:pt modelId="{78713169-282F-4B2C-ACB3-B4396634B720}" type="parTrans" cxnId="{ACEEB611-536F-42D2-9B8A-CED80EA9CAA7}">
      <dgm:prSet/>
      <dgm:spPr/>
      <dgm:t>
        <a:bodyPr/>
        <a:lstStyle/>
        <a:p>
          <a:pPr rtl="1"/>
          <a:endParaRPr lang="ar-SA"/>
        </a:p>
      </dgm:t>
    </dgm:pt>
    <dgm:pt modelId="{365D79DA-97A4-4819-99B3-A022D9CA5719}" type="pres">
      <dgm:prSet presAssocID="{9A67E52F-493C-4554-AE59-E036C6328A8D}" presName="linear" presStyleCnt="0">
        <dgm:presLayoutVars>
          <dgm:animLvl val="lvl"/>
          <dgm:resizeHandles val="exact"/>
        </dgm:presLayoutVars>
      </dgm:prSet>
      <dgm:spPr/>
    </dgm:pt>
    <dgm:pt modelId="{154A4DD1-6590-4BAB-AC9B-DC24EB4325B3}" type="pres">
      <dgm:prSet presAssocID="{744A4C83-AE23-4180-87D7-BBA14AA4EC8D}" presName="parentText" presStyleLbl="node1" presStyleIdx="0" presStyleCnt="2" custScaleX="132134" custScaleY="133502">
        <dgm:presLayoutVars>
          <dgm:chMax val="0"/>
          <dgm:bulletEnabled val="1"/>
        </dgm:presLayoutVars>
      </dgm:prSet>
      <dgm:spPr/>
    </dgm:pt>
    <dgm:pt modelId="{60E96F59-E57E-43A5-BE46-D4086C2DD080}" type="pres">
      <dgm:prSet presAssocID="{744A4C83-AE23-4180-87D7-BBA14AA4EC8D}" presName="childText" presStyleLbl="revTx" presStyleIdx="0" presStyleCnt="2">
        <dgm:presLayoutVars>
          <dgm:bulletEnabled val="1"/>
        </dgm:presLayoutVars>
      </dgm:prSet>
      <dgm:spPr/>
    </dgm:pt>
    <dgm:pt modelId="{42AF24CB-843D-4E4C-892C-7CD995AF741C}" type="pres">
      <dgm:prSet presAssocID="{44A6335B-4BB9-408C-BF9D-3DB7D7BFB114}" presName="parentText" presStyleLbl="node1" presStyleIdx="1" presStyleCnt="2" custScaleX="76939" custScaleY="5972">
        <dgm:presLayoutVars>
          <dgm:chMax val="0"/>
          <dgm:bulletEnabled val="1"/>
        </dgm:presLayoutVars>
      </dgm:prSet>
      <dgm:spPr/>
    </dgm:pt>
    <dgm:pt modelId="{E57C2E8E-0963-4B01-9D9C-9A35E012B3BB}" type="pres">
      <dgm:prSet presAssocID="{44A6335B-4BB9-408C-BF9D-3DB7D7BFB114}" presName="childText" presStyleLbl="revTx" presStyleIdx="1" presStyleCnt="2">
        <dgm:presLayoutVars>
          <dgm:bulletEnabled val="1"/>
        </dgm:presLayoutVars>
      </dgm:prSet>
      <dgm:spPr/>
    </dgm:pt>
  </dgm:ptLst>
  <dgm:cxnLst>
    <dgm:cxn modelId="{ACEEB611-536F-42D2-9B8A-CED80EA9CAA7}" srcId="{9A67E52F-493C-4554-AE59-E036C6328A8D}" destId="{44A6335B-4BB9-408C-BF9D-3DB7D7BFB114}" srcOrd="1" destOrd="0" parTransId="{78713169-282F-4B2C-ACB3-B4396634B720}" sibTransId="{A731E316-4E89-42F8-B606-1BB07EF801D9}"/>
    <dgm:cxn modelId="{9394DB37-2496-4C18-B2BD-9AF93546ECCD}" type="presOf" srcId="{25932669-18F4-46B3-BDE8-E2D83778048F}" destId="{60E96F59-E57E-43A5-BE46-D4086C2DD080}" srcOrd="0" destOrd="0" presId="urn:microsoft.com/office/officeart/2005/8/layout/vList2"/>
    <dgm:cxn modelId="{5D959862-FC2B-443A-B0A6-7D0156BA3C99}" srcId="{9A67E52F-493C-4554-AE59-E036C6328A8D}" destId="{744A4C83-AE23-4180-87D7-BBA14AA4EC8D}" srcOrd="0" destOrd="0" parTransId="{261F5142-EE8C-42C2-ACA7-DE4B4E955802}" sibTransId="{63DC0A82-18DE-4780-9CF8-28CE5F978D67}"/>
    <dgm:cxn modelId="{57F30B64-FC01-46DD-B41F-64633704A87D}" type="presOf" srcId="{744A4C83-AE23-4180-87D7-BBA14AA4EC8D}" destId="{154A4DD1-6590-4BAB-AC9B-DC24EB4325B3}" srcOrd="0" destOrd="0" presId="urn:microsoft.com/office/officeart/2005/8/layout/vList2"/>
    <dgm:cxn modelId="{D9E76C72-5C2E-45A1-8DAB-091D6293EA84}" type="presOf" srcId="{44A6335B-4BB9-408C-BF9D-3DB7D7BFB114}" destId="{42AF24CB-843D-4E4C-892C-7CD995AF741C}" srcOrd="0" destOrd="0" presId="urn:microsoft.com/office/officeart/2005/8/layout/vList2"/>
    <dgm:cxn modelId="{ACA2937A-C0BE-4CA3-996E-A07108B3B1AE}" srcId="{44A6335B-4BB9-408C-BF9D-3DB7D7BFB114}" destId="{5C9DBE48-4A40-4BB2-841E-9A1BD7E979A0}" srcOrd="0" destOrd="0" parTransId="{CFB58DF7-CB12-42DC-B5CD-80F20B66D6E5}" sibTransId="{CF9AFB7D-C3EE-4182-B98B-6EBE30506D34}"/>
    <dgm:cxn modelId="{2225DD93-0C61-4419-9F61-89A73DC21E5F}" type="presOf" srcId="{9A67E52F-493C-4554-AE59-E036C6328A8D}" destId="{365D79DA-97A4-4819-99B3-A022D9CA5719}" srcOrd="0" destOrd="0" presId="urn:microsoft.com/office/officeart/2005/8/layout/vList2"/>
    <dgm:cxn modelId="{6D56E99A-799C-4DA2-8CAE-654593B5ED6F}" srcId="{744A4C83-AE23-4180-87D7-BBA14AA4EC8D}" destId="{25932669-18F4-46B3-BDE8-E2D83778048F}" srcOrd="0" destOrd="0" parTransId="{69118846-4626-4F43-B4BA-DAAB7140F742}" sibTransId="{E2292849-D41B-46CF-B297-A34AB791865D}"/>
    <dgm:cxn modelId="{09829ECA-1A49-4FBB-ACFD-DF0A009567B6}" type="presOf" srcId="{5C9DBE48-4A40-4BB2-841E-9A1BD7E979A0}" destId="{E57C2E8E-0963-4B01-9D9C-9A35E012B3BB}" srcOrd="0" destOrd="0" presId="urn:microsoft.com/office/officeart/2005/8/layout/vList2"/>
    <dgm:cxn modelId="{40A4EBF9-11A6-484A-9C2E-2F0A0498E8EA}" type="presParOf" srcId="{365D79DA-97A4-4819-99B3-A022D9CA5719}" destId="{154A4DD1-6590-4BAB-AC9B-DC24EB4325B3}" srcOrd="0" destOrd="0" presId="urn:microsoft.com/office/officeart/2005/8/layout/vList2"/>
    <dgm:cxn modelId="{49F778BB-736C-4186-9408-1EE154F74B25}" type="presParOf" srcId="{365D79DA-97A4-4819-99B3-A022D9CA5719}" destId="{60E96F59-E57E-43A5-BE46-D4086C2DD080}" srcOrd="1" destOrd="0" presId="urn:microsoft.com/office/officeart/2005/8/layout/vList2"/>
    <dgm:cxn modelId="{2F80E82B-003A-4D9F-9A0A-878B430AFD22}" type="presParOf" srcId="{365D79DA-97A4-4819-99B3-A022D9CA5719}" destId="{42AF24CB-843D-4E4C-892C-7CD995AF741C}" srcOrd="2" destOrd="0" presId="urn:microsoft.com/office/officeart/2005/8/layout/vList2"/>
    <dgm:cxn modelId="{FB51D425-D980-4F8C-916A-A83D93A8BA1A}" type="presParOf" srcId="{365D79DA-97A4-4819-99B3-A022D9CA5719}" destId="{E57C2E8E-0963-4B01-9D9C-9A35E012B3BB}"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A67E52F-493C-4554-AE59-E036C6328A8D}"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744A4C83-AE23-4180-87D7-BBA14AA4EC8D}">
      <dgm:prSet phldrT="[نص]" custT="1"/>
      <dgm:spPr>
        <a:solidFill>
          <a:srgbClr val="00B0F0"/>
        </a:solidFill>
      </dgm:spPr>
      <dgm:t>
        <a:bodyPr/>
        <a:lstStyle/>
        <a:p>
          <a:pPr rtl="1">
            <a:lnSpc>
              <a:spcPct val="100000"/>
            </a:lnSpc>
          </a:pPr>
          <a:r>
            <a:rPr lang="ar-DZ" sz="3600" dirty="0">
              <a:solidFill>
                <a:schemeClr val="bg1"/>
              </a:solidFill>
              <a:latin typeface="Sakkal Majalla" pitchFamily="2" charset="-78"/>
              <a:cs typeface="Sakkal Majalla" pitchFamily="2" charset="-78"/>
            </a:rPr>
            <a:t>يجب تخصيص الوقت الكافي لقراءة النص بإمعان مع فحص المعلومات المحيطة، والتي لا بد منها لفهمه.
اطرحوا بطريقة آلية الأسئلة التالية :</a:t>
          </a:r>
          <a:endParaRPr lang="ar-SA" sz="3600" dirty="0">
            <a:solidFill>
              <a:schemeClr val="bg1"/>
            </a:solidFill>
            <a:latin typeface="Sakkal Majalla" pitchFamily="2" charset="-78"/>
            <a:cs typeface="Sakkal Majalla" pitchFamily="2" charset="-78"/>
          </a:endParaRPr>
        </a:p>
      </dgm:t>
    </dgm:pt>
    <dgm:pt modelId="{261F5142-EE8C-42C2-ACA7-DE4B4E955802}" type="parTrans" cxnId="{5D959862-FC2B-443A-B0A6-7D0156BA3C99}">
      <dgm:prSet/>
      <dgm:spPr/>
      <dgm:t>
        <a:bodyPr/>
        <a:lstStyle/>
        <a:p>
          <a:pPr rtl="1"/>
          <a:endParaRPr lang="ar-SA"/>
        </a:p>
      </dgm:t>
    </dgm:pt>
    <dgm:pt modelId="{63DC0A82-18DE-4780-9CF8-28CE5F978D67}" type="sibTrans" cxnId="{5D959862-FC2B-443A-B0A6-7D0156BA3C99}">
      <dgm:prSet/>
      <dgm:spPr/>
      <dgm:t>
        <a:bodyPr/>
        <a:lstStyle/>
        <a:p>
          <a:pPr rtl="1"/>
          <a:endParaRPr lang="ar-SA"/>
        </a:p>
      </dgm:t>
    </dgm:pt>
    <dgm:pt modelId="{25932669-18F4-46B3-BDE8-E2D83778048F}">
      <dgm:prSet phldrT="[نص]" phldr="1"/>
      <dgm:spPr/>
      <dgm:t>
        <a:bodyPr/>
        <a:lstStyle/>
        <a:p>
          <a:pPr rtl="1"/>
          <a:endParaRPr lang="ar-SA"/>
        </a:p>
      </dgm:t>
    </dgm:pt>
    <dgm:pt modelId="{69118846-4626-4F43-B4BA-DAAB7140F742}" type="parTrans" cxnId="{6D56E99A-799C-4DA2-8CAE-654593B5ED6F}">
      <dgm:prSet/>
      <dgm:spPr/>
      <dgm:t>
        <a:bodyPr/>
        <a:lstStyle/>
        <a:p>
          <a:pPr rtl="1"/>
          <a:endParaRPr lang="ar-SA"/>
        </a:p>
      </dgm:t>
    </dgm:pt>
    <dgm:pt modelId="{E2292849-D41B-46CF-B297-A34AB791865D}" type="sibTrans" cxnId="{6D56E99A-799C-4DA2-8CAE-654593B5ED6F}">
      <dgm:prSet/>
      <dgm:spPr/>
      <dgm:t>
        <a:bodyPr/>
        <a:lstStyle/>
        <a:p>
          <a:pPr rtl="1"/>
          <a:endParaRPr lang="ar-SA"/>
        </a:p>
      </dgm:t>
    </dgm:pt>
    <dgm:pt modelId="{5C9DBE48-4A40-4BB2-841E-9A1BD7E979A0}">
      <dgm:prSet phldrT="[نص]" phldr="1"/>
      <dgm:spPr/>
      <dgm:t>
        <a:bodyPr/>
        <a:lstStyle/>
        <a:p>
          <a:pPr rtl="1"/>
          <a:endParaRPr lang="ar-SA"/>
        </a:p>
      </dgm:t>
    </dgm:pt>
    <dgm:pt modelId="{CFB58DF7-CB12-42DC-B5CD-80F20B66D6E5}" type="parTrans" cxnId="{ACA2937A-C0BE-4CA3-996E-A07108B3B1AE}">
      <dgm:prSet/>
      <dgm:spPr/>
      <dgm:t>
        <a:bodyPr/>
        <a:lstStyle/>
        <a:p>
          <a:pPr rtl="1"/>
          <a:endParaRPr lang="ar-SA"/>
        </a:p>
      </dgm:t>
    </dgm:pt>
    <dgm:pt modelId="{CF9AFB7D-C3EE-4182-B98B-6EBE30506D34}" type="sibTrans" cxnId="{ACA2937A-C0BE-4CA3-996E-A07108B3B1AE}">
      <dgm:prSet/>
      <dgm:spPr/>
      <dgm:t>
        <a:bodyPr/>
        <a:lstStyle/>
        <a:p>
          <a:pPr rtl="1"/>
          <a:endParaRPr lang="ar-SA"/>
        </a:p>
      </dgm:t>
    </dgm:pt>
    <dgm:pt modelId="{44A6335B-4BB9-408C-BF9D-3DB7D7BFB114}">
      <dgm:prSet phldrT="[نص]" custT="1"/>
      <dgm:spPr/>
      <dgm:t>
        <a:bodyPr/>
        <a:lstStyle/>
        <a:p>
          <a:pPr rtl="1"/>
          <a:endParaRPr lang="ar-SA" sz="6000" b="1" dirty="0">
            <a:latin typeface="Sakkal Majalla" pitchFamily="2" charset="-78"/>
            <a:cs typeface="Sakkal Majalla" pitchFamily="2" charset="-78"/>
          </a:endParaRPr>
        </a:p>
      </dgm:t>
    </dgm:pt>
    <dgm:pt modelId="{A731E316-4E89-42F8-B606-1BB07EF801D9}" type="sibTrans" cxnId="{ACEEB611-536F-42D2-9B8A-CED80EA9CAA7}">
      <dgm:prSet/>
      <dgm:spPr/>
      <dgm:t>
        <a:bodyPr/>
        <a:lstStyle/>
        <a:p>
          <a:pPr rtl="1"/>
          <a:endParaRPr lang="ar-SA"/>
        </a:p>
      </dgm:t>
    </dgm:pt>
    <dgm:pt modelId="{78713169-282F-4B2C-ACB3-B4396634B720}" type="parTrans" cxnId="{ACEEB611-536F-42D2-9B8A-CED80EA9CAA7}">
      <dgm:prSet/>
      <dgm:spPr/>
      <dgm:t>
        <a:bodyPr/>
        <a:lstStyle/>
        <a:p>
          <a:pPr rtl="1"/>
          <a:endParaRPr lang="ar-SA"/>
        </a:p>
      </dgm:t>
    </dgm:pt>
    <dgm:pt modelId="{365D79DA-97A4-4819-99B3-A022D9CA5719}" type="pres">
      <dgm:prSet presAssocID="{9A67E52F-493C-4554-AE59-E036C6328A8D}" presName="linear" presStyleCnt="0">
        <dgm:presLayoutVars>
          <dgm:animLvl val="lvl"/>
          <dgm:resizeHandles val="exact"/>
        </dgm:presLayoutVars>
      </dgm:prSet>
      <dgm:spPr/>
    </dgm:pt>
    <dgm:pt modelId="{154A4DD1-6590-4BAB-AC9B-DC24EB4325B3}" type="pres">
      <dgm:prSet presAssocID="{744A4C83-AE23-4180-87D7-BBA14AA4EC8D}" presName="parentText" presStyleLbl="node1" presStyleIdx="0" presStyleCnt="2" custScaleX="132134" custScaleY="133502">
        <dgm:presLayoutVars>
          <dgm:chMax val="0"/>
          <dgm:bulletEnabled val="1"/>
        </dgm:presLayoutVars>
      </dgm:prSet>
      <dgm:spPr/>
    </dgm:pt>
    <dgm:pt modelId="{60E96F59-E57E-43A5-BE46-D4086C2DD080}" type="pres">
      <dgm:prSet presAssocID="{744A4C83-AE23-4180-87D7-BBA14AA4EC8D}" presName="childText" presStyleLbl="revTx" presStyleIdx="0" presStyleCnt="2">
        <dgm:presLayoutVars>
          <dgm:bulletEnabled val="1"/>
        </dgm:presLayoutVars>
      </dgm:prSet>
      <dgm:spPr/>
    </dgm:pt>
    <dgm:pt modelId="{42AF24CB-843D-4E4C-892C-7CD995AF741C}" type="pres">
      <dgm:prSet presAssocID="{44A6335B-4BB9-408C-BF9D-3DB7D7BFB114}" presName="parentText" presStyleLbl="node1" presStyleIdx="1" presStyleCnt="2" custScaleX="76939" custScaleY="5972">
        <dgm:presLayoutVars>
          <dgm:chMax val="0"/>
          <dgm:bulletEnabled val="1"/>
        </dgm:presLayoutVars>
      </dgm:prSet>
      <dgm:spPr/>
    </dgm:pt>
    <dgm:pt modelId="{E57C2E8E-0963-4B01-9D9C-9A35E012B3BB}" type="pres">
      <dgm:prSet presAssocID="{44A6335B-4BB9-408C-BF9D-3DB7D7BFB114}" presName="childText" presStyleLbl="revTx" presStyleIdx="1" presStyleCnt="2">
        <dgm:presLayoutVars>
          <dgm:bulletEnabled val="1"/>
        </dgm:presLayoutVars>
      </dgm:prSet>
      <dgm:spPr/>
    </dgm:pt>
  </dgm:ptLst>
  <dgm:cxnLst>
    <dgm:cxn modelId="{ACEEB611-536F-42D2-9B8A-CED80EA9CAA7}" srcId="{9A67E52F-493C-4554-AE59-E036C6328A8D}" destId="{44A6335B-4BB9-408C-BF9D-3DB7D7BFB114}" srcOrd="1" destOrd="0" parTransId="{78713169-282F-4B2C-ACB3-B4396634B720}" sibTransId="{A731E316-4E89-42F8-B606-1BB07EF801D9}"/>
    <dgm:cxn modelId="{9394DB37-2496-4C18-B2BD-9AF93546ECCD}" type="presOf" srcId="{25932669-18F4-46B3-BDE8-E2D83778048F}" destId="{60E96F59-E57E-43A5-BE46-D4086C2DD080}" srcOrd="0" destOrd="0" presId="urn:microsoft.com/office/officeart/2005/8/layout/vList2"/>
    <dgm:cxn modelId="{5D959862-FC2B-443A-B0A6-7D0156BA3C99}" srcId="{9A67E52F-493C-4554-AE59-E036C6328A8D}" destId="{744A4C83-AE23-4180-87D7-BBA14AA4EC8D}" srcOrd="0" destOrd="0" parTransId="{261F5142-EE8C-42C2-ACA7-DE4B4E955802}" sibTransId="{63DC0A82-18DE-4780-9CF8-28CE5F978D67}"/>
    <dgm:cxn modelId="{57F30B64-FC01-46DD-B41F-64633704A87D}" type="presOf" srcId="{744A4C83-AE23-4180-87D7-BBA14AA4EC8D}" destId="{154A4DD1-6590-4BAB-AC9B-DC24EB4325B3}" srcOrd="0" destOrd="0" presId="urn:microsoft.com/office/officeart/2005/8/layout/vList2"/>
    <dgm:cxn modelId="{D9E76C72-5C2E-45A1-8DAB-091D6293EA84}" type="presOf" srcId="{44A6335B-4BB9-408C-BF9D-3DB7D7BFB114}" destId="{42AF24CB-843D-4E4C-892C-7CD995AF741C}" srcOrd="0" destOrd="0" presId="urn:microsoft.com/office/officeart/2005/8/layout/vList2"/>
    <dgm:cxn modelId="{ACA2937A-C0BE-4CA3-996E-A07108B3B1AE}" srcId="{44A6335B-4BB9-408C-BF9D-3DB7D7BFB114}" destId="{5C9DBE48-4A40-4BB2-841E-9A1BD7E979A0}" srcOrd="0" destOrd="0" parTransId="{CFB58DF7-CB12-42DC-B5CD-80F20B66D6E5}" sibTransId="{CF9AFB7D-C3EE-4182-B98B-6EBE30506D34}"/>
    <dgm:cxn modelId="{2225DD93-0C61-4419-9F61-89A73DC21E5F}" type="presOf" srcId="{9A67E52F-493C-4554-AE59-E036C6328A8D}" destId="{365D79DA-97A4-4819-99B3-A022D9CA5719}" srcOrd="0" destOrd="0" presId="urn:microsoft.com/office/officeart/2005/8/layout/vList2"/>
    <dgm:cxn modelId="{6D56E99A-799C-4DA2-8CAE-654593B5ED6F}" srcId="{744A4C83-AE23-4180-87D7-BBA14AA4EC8D}" destId="{25932669-18F4-46B3-BDE8-E2D83778048F}" srcOrd="0" destOrd="0" parTransId="{69118846-4626-4F43-B4BA-DAAB7140F742}" sibTransId="{E2292849-D41B-46CF-B297-A34AB791865D}"/>
    <dgm:cxn modelId="{09829ECA-1A49-4FBB-ACFD-DF0A009567B6}" type="presOf" srcId="{5C9DBE48-4A40-4BB2-841E-9A1BD7E979A0}" destId="{E57C2E8E-0963-4B01-9D9C-9A35E012B3BB}" srcOrd="0" destOrd="0" presId="urn:microsoft.com/office/officeart/2005/8/layout/vList2"/>
    <dgm:cxn modelId="{40A4EBF9-11A6-484A-9C2E-2F0A0498E8EA}" type="presParOf" srcId="{365D79DA-97A4-4819-99B3-A022D9CA5719}" destId="{154A4DD1-6590-4BAB-AC9B-DC24EB4325B3}" srcOrd="0" destOrd="0" presId="urn:microsoft.com/office/officeart/2005/8/layout/vList2"/>
    <dgm:cxn modelId="{49F778BB-736C-4186-9408-1EE154F74B25}" type="presParOf" srcId="{365D79DA-97A4-4819-99B3-A022D9CA5719}" destId="{60E96F59-E57E-43A5-BE46-D4086C2DD080}" srcOrd="1" destOrd="0" presId="urn:microsoft.com/office/officeart/2005/8/layout/vList2"/>
    <dgm:cxn modelId="{2F80E82B-003A-4D9F-9A0A-878B430AFD22}" type="presParOf" srcId="{365D79DA-97A4-4819-99B3-A022D9CA5719}" destId="{42AF24CB-843D-4E4C-892C-7CD995AF741C}" srcOrd="2" destOrd="0" presId="urn:microsoft.com/office/officeart/2005/8/layout/vList2"/>
    <dgm:cxn modelId="{FB51D425-D980-4F8C-916A-A83D93A8BA1A}" type="presParOf" srcId="{365D79DA-97A4-4819-99B3-A022D9CA5719}" destId="{E57C2E8E-0963-4B01-9D9C-9A35E012B3BB}"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A67E52F-493C-4554-AE59-E036C6328A8D}"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744A4C83-AE23-4180-87D7-BBA14AA4EC8D}">
      <dgm:prSet phldrT="[نص]" custT="1"/>
      <dgm:spPr>
        <a:solidFill>
          <a:srgbClr val="00B0F0"/>
        </a:solidFill>
      </dgm:spPr>
      <dgm:t>
        <a:bodyPr/>
        <a:lstStyle/>
        <a:p>
          <a:pPr rtl="1">
            <a:lnSpc>
              <a:spcPct val="100000"/>
            </a:lnSpc>
          </a:pPr>
          <a:r>
            <a:rPr lang="ar-DZ" sz="3600" dirty="0">
              <a:solidFill>
                <a:schemeClr val="bg1"/>
              </a:solidFill>
              <a:latin typeface="Sakkal Majalla" pitchFamily="2" charset="-78"/>
              <a:cs typeface="Sakkal Majalla" pitchFamily="2" charset="-78"/>
            </a:rPr>
            <a:t>أ- ما هذا النص ؟ ما هو مصدره ؟
</a:t>
          </a:r>
          <a:r>
            <a:rPr lang="ar-DZ" sz="2800" dirty="0">
              <a:solidFill>
                <a:schemeClr val="bg1"/>
              </a:solidFill>
              <a:latin typeface="Sakkal Majalla" pitchFamily="2" charset="-78"/>
              <a:cs typeface="Sakkal Majalla" pitchFamily="2" charset="-78"/>
            </a:rPr>
            <a:t>- طبيعة النص (نص تشريعي ؟ نص فقهي ؟ .....
- مصدر النص ( من هو مؤلفه ؟ من أين أتى ؟ .....
- تاريخ النص (هل يتعلق الأمر بطبعة أصلية أو بإعادة للطبع ؟ ... - موقع النص ( هل نحن بصدد نص كامل أو مجرد مقطع منه؟).</a:t>
          </a:r>
          <a:endParaRPr lang="ar-SA" sz="2800" dirty="0">
            <a:solidFill>
              <a:schemeClr val="bg1"/>
            </a:solidFill>
            <a:latin typeface="Sakkal Majalla" pitchFamily="2" charset="-78"/>
            <a:cs typeface="Sakkal Majalla" pitchFamily="2" charset="-78"/>
          </a:endParaRPr>
        </a:p>
      </dgm:t>
    </dgm:pt>
    <dgm:pt modelId="{261F5142-EE8C-42C2-ACA7-DE4B4E955802}" type="parTrans" cxnId="{5D959862-FC2B-443A-B0A6-7D0156BA3C99}">
      <dgm:prSet/>
      <dgm:spPr/>
      <dgm:t>
        <a:bodyPr/>
        <a:lstStyle/>
        <a:p>
          <a:pPr rtl="1"/>
          <a:endParaRPr lang="ar-SA"/>
        </a:p>
      </dgm:t>
    </dgm:pt>
    <dgm:pt modelId="{63DC0A82-18DE-4780-9CF8-28CE5F978D67}" type="sibTrans" cxnId="{5D959862-FC2B-443A-B0A6-7D0156BA3C99}">
      <dgm:prSet/>
      <dgm:spPr/>
      <dgm:t>
        <a:bodyPr/>
        <a:lstStyle/>
        <a:p>
          <a:pPr rtl="1"/>
          <a:endParaRPr lang="ar-SA"/>
        </a:p>
      </dgm:t>
    </dgm:pt>
    <dgm:pt modelId="{25932669-18F4-46B3-BDE8-E2D83778048F}">
      <dgm:prSet phldrT="[نص]" phldr="1"/>
      <dgm:spPr/>
      <dgm:t>
        <a:bodyPr/>
        <a:lstStyle/>
        <a:p>
          <a:pPr rtl="1"/>
          <a:endParaRPr lang="ar-SA"/>
        </a:p>
      </dgm:t>
    </dgm:pt>
    <dgm:pt modelId="{69118846-4626-4F43-B4BA-DAAB7140F742}" type="parTrans" cxnId="{6D56E99A-799C-4DA2-8CAE-654593B5ED6F}">
      <dgm:prSet/>
      <dgm:spPr/>
      <dgm:t>
        <a:bodyPr/>
        <a:lstStyle/>
        <a:p>
          <a:pPr rtl="1"/>
          <a:endParaRPr lang="ar-SA"/>
        </a:p>
      </dgm:t>
    </dgm:pt>
    <dgm:pt modelId="{E2292849-D41B-46CF-B297-A34AB791865D}" type="sibTrans" cxnId="{6D56E99A-799C-4DA2-8CAE-654593B5ED6F}">
      <dgm:prSet/>
      <dgm:spPr/>
      <dgm:t>
        <a:bodyPr/>
        <a:lstStyle/>
        <a:p>
          <a:pPr rtl="1"/>
          <a:endParaRPr lang="ar-SA"/>
        </a:p>
      </dgm:t>
    </dgm:pt>
    <dgm:pt modelId="{5C9DBE48-4A40-4BB2-841E-9A1BD7E979A0}">
      <dgm:prSet phldrT="[نص]" phldr="1"/>
      <dgm:spPr/>
      <dgm:t>
        <a:bodyPr/>
        <a:lstStyle/>
        <a:p>
          <a:pPr rtl="1"/>
          <a:endParaRPr lang="ar-SA"/>
        </a:p>
      </dgm:t>
    </dgm:pt>
    <dgm:pt modelId="{CFB58DF7-CB12-42DC-B5CD-80F20B66D6E5}" type="parTrans" cxnId="{ACA2937A-C0BE-4CA3-996E-A07108B3B1AE}">
      <dgm:prSet/>
      <dgm:spPr/>
      <dgm:t>
        <a:bodyPr/>
        <a:lstStyle/>
        <a:p>
          <a:pPr rtl="1"/>
          <a:endParaRPr lang="ar-SA"/>
        </a:p>
      </dgm:t>
    </dgm:pt>
    <dgm:pt modelId="{CF9AFB7D-C3EE-4182-B98B-6EBE30506D34}" type="sibTrans" cxnId="{ACA2937A-C0BE-4CA3-996E-A07108B3B1AE}">
      <dgm:prSet/>
      <dgm:spPr/>
      <dgm:t>
        <a:bodyPr/>
        <a:lstStyle/>
        <a:p>
          <a:pPr rtl="1"/>
          <a:endParaRPr lang="ar-SA"/>
        </a:p>
      </dgm:t>
    </dgm:pt>
    <dgm:pt modelId="{44A6335B-4BB9-408C-BF9D-3DB7D7BFB114}">
      <dgm:prSet phldrT="[نص]" custT="1"/>
      <dgm:spPr/>
      <dgm:t>
        <a:bodyPr/>
        <a:lstStyle/>
        <a:p>
          <a:pPr rtl="1"/>
          <a:endParaRPr lang="ar-SA" sz="6000" b="1" dirty="0">
            <a:latin typeface="Sakkal Majalla" pitchFamily="2" charset="-78"/>
            <a:cs typeface="Sakkal Majalla" pitchFamily="2" charset="-78"/>
          </a:endParaRPr>
        </a:p>
      </dgm:t>
    </dgm:pt>
    <dgm:pt modelId="{A731E316-4E89-42F8-B606-1BB07EF801D9}" type="sibTrans" cxnId="{ACEEB611-536F-42D2-9B8A-CED80EA9CAA7}">
      <dgm:prSet/>
      <dgm:spPr/>
      <dgm:t>
        <a:bodyPr/>
        <a:lstStyle/>
        <a:p>
          <a:pPr rtl="1"/>
          <a:endParaRPr lang="ar-SA"/>
        </a:p>
      </dgm:t>
    </dgm:pt>
    <dgm:pt modelId="{78713169-282F-4B2C-ACB3-B4396634B720}" type="parTrans" cxnId="{ACEEB611-536F-42D2-9B8A-CED80EA9CAA7}">
      <dgm:prSet/>
      <dgm:spPr/>
      <dgm:t>
        <a:bodyPr/>
        <a:lstStyle/>
        <a:p>
          <a:pPr rtl="1"/>
          <a:endParaRPr lang="ar-SA"/>
        </a:p>
      </dgm:t>
    </dgm:pt>
    <dgm:pt modelId="{365D79DA-97A4-4819-99B3-A022D9CA5719}" type="pres">
      <dgm:prSet presAssocID="{9A67E52F-493C-4554-AE59-E036C6328A8D}" presName="linear" presStyleCnt="0">
        <dgm:presLayoutVars>
          <dgm:animLvl val="lvl"/>
          <dgm:resizeHandles val="exact"/>
        </dgm:presLayoutVars>
      </dgm:prSet>
      <dgm:spPr/>
    </dgm:pt>
    <dgm:pt modelId="{154A4DD1-6590-4BAB-AC9B-DC24EB4325B3}" type="pres">
      <dgm:prSet presAssocID="{744A4C83-AE23-4180-87D7-BBA14AA4EC8D}" presName="parentText" presStyleLbl="node1" presStyleIdx="0" presStyleCnt="2" custScaleX="132134" custScaleY="133502">
        <dgm:presLayoutVars>
          <dgm:chMax val="0"/>
          <dgm:bulletEnabled val="1"/>
        </dgm:presLayoutVars>
      </dgm:prSet>
      <dgm:spPr/>
    </dgm:pt>
    <dgm:pt modelId="{60E96F59-E57E-43A5-BE46-D4086C2DD080}" type="pres">
      <dgm:prSet presAssocID="{744A4C83-AE23-4180-87D7-BBA14AA4EC8D}" presName="childText" presStyleLbl="revTx" presStyleIdx="0" presStyleCnt="2">
        <dgm:presLayoutVars>
          <dgm:bulletEnabled val="1"/>
        </dgm:presLayoutVars>
      </dgm:prSet>
      <dgm:spPr/>
    </dgm:pt>
    <dgm:pt modelId="{42AF24CB-843D-4E4C-892C-7CD995AF741C}" type="pres">
      <dgm:prSet presAssocID="{44A6335B-4BB9-408C-BF9D-3DB7D7BFB114}" presName="parentText" presStyleLbl="node1" presStyleIdx="1" presStyleCnt="2" custScaleX="76939" custScaleY="5972">
        <dgm:presLayoutVars>
          <dgm:chMax val="0"/>
          <dgm:bulletEnabled val="1"/>
        </dgm:presLayoutVars>
      </dgm:prSet>
      <dgm:spPr/>
    </dgm:pt>
    <dgm:pt modelId="{E57C2E8E-0963-4B01-9D9C-9A35E012B3BB}" type="pres">
      <dgm:prSet presAssocID="{44A6335B-4BB9-408C-BF9D-3DB7D7BFB114}" presName="childText" presStyleLbl="revTx" presStyleIdx="1" presStyleCnt="2">
        <dgm:presLayoutVars>
          <dgm:bulletEnabled val="1"/>
        </dgm:presLayoutVars>
      </dgm:prSet>
      <dgm:spPr/>
    </dgm:pt>
  </dgm:ptLst>
  <dgm:cxnLst>
    <dgm:cxn modelId="{ACEEB611-536F-42D2-9B8A-CED80EA9CAA7}" srcId="{9A67E52F-493C-4554-AE59-E036C6328A8D}" destId="{44A6335B-4BB9-408C-BF9D-3DB7D7BFB114}" srcOrd="1" destOrd="0" parTransId="{78713169-282F-4B2C-ACB3-B4396634B720}" sibTransId="{A731E316-4E89-42F8-B606-1BB07EF801D9}"/>
    <dgm:cxn modelId="{9394DB37-2496-4C18-B2BD-9AF93546ECCD}" type="presOf" srcId="{25932669-18F4-46B3-BDE8-E2D83778048F}" destId="{60E96F59-E57E-43A5-BE46-D4086C2DD080}" srcOrd="0" destOrd="0" presId="urn:microsoft.com/office/officeart/2005/8/layout/vList2"/>
    <dgm:cxn modelId="{5D959862-FC2B-443A-B0A6-7D0156BA3C99}" srcId="{9A67E52F-493C-4554-AE59-E036C6328A8D}" destId="{744A4C83-AE23-4180-87D7-BBA14AA4EC8D}" srcOrd="0" destOrd="0" parTransId="{261F5142-EE8C-42C2-ACA7-DE4B4E955802}" sibTransId="{63DC0A82-18DE-4780-9CF8-28CE5F978D67}"/>
    <dgm:cxn modelId="{57F30B64-FC01-46DD-B41F-64633704A87D}" type="presOf" srcId="{744A4C83-AE23-4180-87D7-BBA14AA4EC8D}" destId="{154A4DD1-6590-4BAB-AC9B-DC24EB4325B3}" srcOrd="0" destOrd="0" presId="urn:microsoft.com/office/officeart/2005/8/layout/vList2"/>
    <dgm:cxn modelId="{D9E76C72-5C2E-45A1-8DAB-091D6293EA84}" type="presOf" srcId="{44A6335B-4BB9-408C-BF9D-3DB7D7BFB114}" destId="{42AF24CB-843D-4E4C-892C-7CD995AF741C}" srcOrd="0" destOrd="0" presId="urn:microsoft.com/office/officeart/2005/8/layout/vList2"/>
    <dgm:cxn modelId="{ACA2937A-C0BE-4CA3-996E-A07108B3B1AE}" srcId="{44A6335B-4BB9-408C-BF9D-3DB7D7BFB114}" destId="{5C9DBE48-4A40-4BB2-841E-9A1BD7E979A0}" srcOrd="0" destOrd="0" parTransId="{CFB58DF7-CB12-42DC-B5CD-80F20B66D6E5}" sibTransId="{CF9AFB7D-C3EE-4182-B98B-6EBE30506D34}"/>
    <dgm:cxn modelId="{2225DD93-0C61-4419-9F61-89A73DC21E5F}" type="presOf" srcId="{9A67E52F-493C-4554-AE59-E036C6328A8D}" destId="{365D79DA-97A4-4819-99B3-A022D9CA5719}" srcOrd="0" destOrd="0" presId="urn:microsoft.com/office/officeart/2005/8/layout/vList2"/>
    <dgm:cxn modelId="{6D56E99A-799C-4DA2-8CAE-654593B5ED6F}" srcId="{744A4C83-AE23-4180-87D7-BBA14AA4EC8D}" destId="{25932669-18F4-46B3-BDE8-E2D83778048F}" srcOrd="0" destOrd="0" parTransId="{69118846-4626-4F43-B4BA-DAAB7140F742}" sibTransId="{E2292849-D41B-46CF-B297-A34AB791865D}"/>
    <dgm:cxn modelId="{09829ECA-1A49-4FBB-ACFD-DF0A009567B6}" type="presOf" srcId="{5C9DBE48-4A40-4BB2-841E-9A1BD7E979A0}" destId="{E57C2E8E-0963-4B01-9D9C-9A35E012B3BB}" srcOrd="0" destOrd="0" presId="urn:microsoft.com/office/officeart/2005/8/layout/vList2"/>
    <dgm:cxn modelId="{40A4EBF9-11A6-484A-9C2E-2F0A0498E8EA}" type="presParOf" srcId="{365D79DA-97A4-4819-99B3-A022D9CA5719}" destId="{154A4DD1-6590-4BAB-AC9B-DC24EB4325B3}" srcOrd="0" destOrd="0" presId="urn:microsoft.com/office/officeart/2005/8/layout/vList2"/>
    <dgm:cxn modelId="{49F778BB-736C-4186-9408-1EE154F74B25}" type="presParOf" srcId="{365D79DA-97A4-4819-99B3-A022D9CA5719}" destId="{60E96F59-E57E-43A5-BE46-D4086C2DD080}" srcOrd="1" destOrd="0" presId="urn:microsoft.com/office/officeart/2005/8/layout/vList2"/>
    <dgm:cxn modelId="{2F80E82B-003A-4D9F-9A0A-878B430AFD22}" type="presParOf" srcId="{365D79DA-97A4-4819-99B3-A022D9CA5719}" destId="{42AF24CB-843D-4E4C-892C-7CD995AF741C}" srcOrd="2" destOrd="0" presId="urn:microsoft.com/office/officeart/2005/8/layout/vList2"/>
    <dgm:cxn modelId="{FB51D425-D980-4F8C-916A-A83D93A8BA1A}" type="presParOf" srcId="{365D79DA-97A4-4819-99B3-A022D9CA5719}" destId="{E57C2E8E-0963-4B01-9D9C-9A35E012B3BB}"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A67E52F-493C-4554-AE59-E036C6328A8D}"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744A4C83-AE23-4180-87D7-BBA14AA4EC8D}">
      <dgm:prSet phldrT="[نص]" custT="1"/>
      <dgm:spPr>
        <a:solidFill>
          <a:srgbClr val="00B0F0"/>
        </a:solidFill>
      </dgm:spPr>
      <dgm:t>
        <a:bodyPr/>
        <a:lstStyle/>
        <a:p>
          <a:pPr marL="0" marR="0" lvl="0" indent="0" defTabSz="914400" rtl="1" eaLnBrk="1" fontAlgn="auto" latinLnBrk="0" hangingPunct="1">
            <a:lnSpc>
              <a:spcPct val="100000"/>
            </a:lnSpc>
            <a:spcBef>
              <a:spcPts val="0"/>
            </a:spcBef>
            <a:spcAft>
              <a:spcPts val="0"/>
            </a:spcAft>
            <a:buClrTx/>
            <a:buSzTx/>
            <a:buFontTx/>
            <a:buNone/>
            <a:tabLst/>
            <a:defRPr/>
          </a:pPr>
          <a:endParaRPr lang="ar-DZ" sz="3600" dirty="0">
            <a:solidFill>
              <a:schemeClr val="bg1"/>
            </a:solidFill>
            <a:latin typeface="Sakkal Majalla" pitchFamily="2" charset="-78"/>
            <a:cs typeface="Sakkal Majalla" pitchFamily="2" charset="-78"/>
          </a:endParaRPr>
        </a:p>
        <a:p>
          <a:pPr marL="0" marR="0" lvl="0" indent="0" defTabSz="914400" rtl="1" eaLnBrk="1" fontAlgn="auto" latinLnBrk="0" hangingPunct="1">
            <a:lnSpc>
              <a:spcPct val="100000"/>
            </a:lnSpc>
            <a:spcBef>
              <a:spcPts val="0"/>
            </a:spcBef>
            <a:spcAft>
              <a:spcPts val="0"/>
            </a:spcAft>
            <a:buClrTx/>
            <a:buSzTx/>
            <a:buFontTx/>
            <a:buNone/>
            <a:tabLst/>
            <a:defRPr/>
          </a:pPr>
          <a:r>
            <a:rPr lang="ar-DZ" sz="3600" dirty="0">
              <a:solidFill>
                <a:schemeClr val="bg1"/>
              </a:solidFill>
              <a:latin typeface="Sakkal Majalla" pitchFamily="2" charset="-78"/>
              <a:cs typeface="Sakkal Majalla" pitchFamily="2" charset="-78"/>
            </a:rPr>
            <a:t>ب - ما هو المعنى العام للنص ؟
- ما هو الموضوع العام للنص ؟
- ما هو إطاره ؟
ج - ما هي الفائدة من النص ؟
- ما هو الهدف المتبع من طرف الكاتب ؟</a:t>
          </a:r>
          <a:endParaRPr lang="ar-SA" sz="3600" dirty="0">
            <a:solidFill>
              <a:schemeClr val="bg1"/>
            </a:solidFill>
            <a:latin typeface="Sakkal Majalla" pitchFamily="2" charset="-78"/>
            <a:cs typeface="Sakkal Majalla" pitchFamily="2" charset="-78"/>
          </a:endParaRPr>
        </a:p>
        <a:p>
          <a:pPr marL="0" lvl="0" defTabSz="1600200" rtl="1">
            <a:lnSpc>
              <a:spcPct val="100000"/>
            </a:lnSpc>
            <a:spcBef>
              <a:spcPct val="0"/>
            </a:spcBef>
            <a:spcAft>
              <a:spcPct val="35000"/>
            </a:spcAft>
            <a:buNone/>
          </a:pPr>
          <a:endParaRPr lang="ar-DZ" sz="3600" dirty="0">
            <a:solidFill>
              <a:schemeClr val="bg1"/>
            </a:solidFill>
            <a:latin typeface="Sakkal Majalla" pitchFamily="2" charset="-78"/>
            <a:cs typeface="Sakkal Majalla" pitchFamily="2" charset="-78"/>
          </a:endParaRPr>
        </a:p>
      </dgm:t>
    </dgm:pt>
    <dgm:pt modelId="{261F5142-EE8C-42C2-ACA7-DE4B4E955802}" type="parTrans" cxnId="{5D959862-FC2B-443A-B0A6-7D0156BA3C99}">
      <dgm:prSet/>
      <dgm:spPr/>
      <dgm:t>
        <a:bodyPr/>
        <a:lstStyle/>
        <a:p>
          <a:pPr rtl="1"/>
          <a:endParaRPr lang="ar-SA"/>
        </a:p>
      </dgm:t>
    </dgm:pt>
    <dgm:pt modelId="{63DC0A82-18DE-4780-9CF8-28CE5F978D67}" type="sibTrans" cxnId="{5D959862-FC2B-443A-B0A6-7D0156BA3C99}">
      <dgm:prSet/>
      <dgm:spPr/>
      <dgm:t>
        <a:bodyPr/>
        <a:lstStyle/>
        <a:p>
          <a:pPr rtl="1"/>
          <a:endParaRPr lang="ar-SA"/>
        </a:p>
      </dgm:t>
    </dgm:pt>
    <dgm:pt modelId="{25932669-18F4-46B3-BDE8-E2D83778048F}">
      <dgm:prSet phldrT="[نص]" phldr="1"/>
      <dgm:spPr/>
      <dgm:t>
        <a:bodyPr/>
        <a:lstStyle/>
        <a:p>
          <a:pPr rtl="1"/>
          <a:endParaRPr lang="ar-SA"/>
        </a:p>
      </dgm:t>
    </dgm:pt>
    <dgm:pt modelId="{69118846-4626-4F43-B4BA-DAAB7140F742}" type="parTrans" cxnId="{6D56E99A-799C-4DA2-8CAE-654593B5ED6F}">
      <dgm:prSet/>
      <dgm:spPr/>
      <dgm:t>
        <a:bodyPr/>
        <a:lstStyle/>
        <a:p>
          <a:pPr rtl="1"/>
          <a:endParaRPr lang="ar-SA"/>
        </a:p>
      </dgm:t>
    </dgm:pt>
    <dgm:pt modelId="{E2292849-D41B-46CF-B297-A34AB791865D}" type="sibTrans" cxnId="{6D56E99A-799C-4DA2-8CAE-654593B5ED6F}">
      <dgm:prSet/>
      <dgm:spPr/>
      <dgm:t>
        <a:bodyPr/>
        <a:lstStyle/>
        <a:p>
          <a:pPr rtl="1"/>
          <a:endParaRPr lang="ar-SA"/>
        </a:p>
      </dgm:t>
    </dgm:pt>
    <dgm:pt modelId="{5C9DBE48-4A40-4BB2-841E-9A1BD7E979A0}">
      <dgm:prSet phldrT="[نص]" phldr="1"/>
      <dgm:spPr/>
      <dgm:t>
        <a:bodyPr/>
        <a:lstStyle/>
        <a:p>
          <a:pPr rtl="1"/>
          <a:endParaRPr lang="ar-SA"/>
        </a:p>
      </dgm:t>
    </dgm:pt>
    <dgm:pt modelId="{CFB58DF7-CB12-42DC-B5CD-80F20B66D6E5}" type="parTrans" cxnId="{ACA2937A-C0BE-4CA3-996E-A07108B3B1AE}">
      <dgm:prSet/>
      <dgm:spPr/>
      <dgm:t>
        <a:bodyPr/>
        <a:lstStyle/>
        <a:p>
          <a:pPr rtl="1"/>
          <a:endParaRPr lang="ar-SA"/>
        </a:p>
      </dgm:t>
    </dgm:pt>
    <dgm:pt modelId="{CF9AFB7D-C3EE-4182-B98B-6EBE30506D34}" type="sibTrans" cxnId="{ACA2937A-C0BE-4CA3-996E-A07108B3B1AE}">
      <dgm:prSet/>
      <dgm:spPr/>
      <dgm:t>
        <a:bodyPr/>
        <a:lstStyle/>
        <a:p>
          <a:pPr rtl="1"/>
          <a:endParaRPr lang="ar-SA"/>
        </a:p>
      </dgm:t>
    </dgm:pt>
    <dgm:pt modelId="{44A6335B-4BB9-408C-BF9D-3DB7D7BFB114}">
      <dgm:prSet phldrT="[نص]" custT="1"/>
      <dgm:spPr/>
      <dgm:t>
        <a:bodyPr/>
        <a:lstStyle/>
        <a:p>
          <a:pPr rtl="1"/>
          <a:endParaRPr lang="ar-SA" sz="6000" b="1" dirty="0">
            <a:latin typeface="Sakkal Majalla" pitchFamily="2" charset="-78"/>
            <a:cs typeface="Sakkal Majalla" pitchFamily="2" charset="-78"/>
          </a:endParaRPr>
        </a:p>
      </dgm:t>
    </dgm:pt>
    <dgm:pt modelId="{A731E316-4E89-42F8-B606-1BB07EF801D9}" type="sibTrans" cxnId="{ACEEB611-536F-42D2-9B8A-CED80EA9CAA7}">
      <dgm:prSet/>
      <dgm:spPr/>
      <dgm:t>
        <a:bodyPr/>
        <a:lstStyle/>
        <a:p>
          <a:pPr rtl="1"/>
          <a:endParaRPr lang="ar-SA"/>
        </a:p>
      </dgm:t>
    </dgm:pt>
    <dgm:pt modelId="{78713169-282F-4B2C-ACB3-B4396634B720}" type="parTrans" cxnId="{ACEEB611-536F-42D2-9B8A-CED80EA9CAA7}">
      <dgm:prSet/>
      <dgm:spPr/>
      <dgm:t>
        <a:bodyPr/>
        <a:lstStyle/>
        <a:p>
          <a:pPr rtl="1"/>
          <a:endParaRPr lang="ar-SA"/>
        </a:p>
      </dgm:t>
    </dgm:pt>
    <dgm:pt modelId="{365D79DA-97A4-4819-99B3-A022D9CA5719}" type="pres">
      <dgm:prSet presAssocID="{9A67E52F-493C-4554-AE59-E036C6328A8D}" presName="linear" presStyleCnt="0">
        <dgm:presLayoutVars>
          <dgm:animLvl val="lvl"/>
          <dgm:resizeHandles val="exact"/>
        </dgm:presLayoutVars>
      </dgm:prSet>
      <dgm:spPr/>
    </dgm:pt>
    <dgm:pt modelId="{154A4DD1-6590-4BAB-AC9B-DC24EB4325B3}" type="pres">
      <dgm:prSet presAssocID="{744A4C83-AE23-4180-87D7-BBA14AA4EC8D}" presName="parentText" presStyleLbl="node1" presStyleIdx="0" presStyleCnt="2" custScaleX="132134" custScaleY="133502">
        <dgm:presLayoutVars>
          <dgm:chMax val="0"/>
          <dgm:bulletEnabled val="1"/>
        </dgm:presLayoutVars>
      </dgm:prSet>
      <dgm:spPr/>
    </dgm:pt>
    <dgm:pt modelId="{60E96F59-E57E-43A5-BE46-D4086C2DD080}" type="pres">
      <dgm:prSet presAssocID="{744A4C83-AE23-4180-87D7-BBA14AA4EC8D}" presName="childText" presStyleLbl="revTx" presStyleIdx="0" presStyleCnt="2">
        <dgm:presLayoutVars>
          <dgm:bulletEnabled val="1"/>
        </dgm:presLayoutVars>
      </dgm:prSet>
      <dgm:spPr/>
    </dgm:pt>
    <dgm:pt modelId="{42AF24CB-843D-4E4C-892C-7CD995AF741C}" type="pres">
      <dgm:prSet presAssocID="{44A6335B-4BB9-408C-BF9D-3DB7D7BFB114}" presName="parentText" presStyleLbl="node1" presStyleIdx="1" presStyleCnt="2" custScaleX="76939" custScaleY="5972">
        <dgm:presLayoutVars>
          <dgm:chMax val="0"/>
          <dgm:bulletEnabled val="1"/>
        </dgm:presLayoutVars>
      </dgm:prSet>
      <dgm:spPr/>
    </dgm:pt>
    <dgm:pt modelId="{E57C2E8E-0963-4B01-9D9C-9A35E012B3BB}" type="pres">
      <dgm:prSet presAssocID="{44A6335B-4BB9-408C-BF9D-3DB7D7BFB114}" presName="childText" presStyleLbl="revTx" presStyleIdx="1" presStyleCnt="2">
        <dgm:presLayoutVars>
          <dgm:bulletEnabled val="1"/>
        </dgm:presLayoutVars>
      </dgm:prSet>
      <dgm:spPr/>
    </dgm:pt>
  </dgm:ptLst>
  <dgm:cxnLst>
    <dgm:cxn modelId="{ACEEB611-536F-42D2-9B8A-CED80EA9CAA7}" srcId="{9A67E52F-493C-4554-AE59-E036C6328A8D}" destId="{44A6335B-4BB9-408C-BF9D-3DB7D7BFB114}" srcOrd="1" destOrd="0" parTransId="{78713169-282F-4B2C-ACB3-B4396634B720}" sibTransId="{A731E316-4E89-42F8-B606-1BB07EF801D9}"/>
    <dgm:cxn modelId="{9394DB37-2496-4C18-B2BD-9AF93546ECCD}" type="presOf" srcId="{25932669-18F4-46B3-BDE8-E2D83778048F}" destId="{60E96F59-E57E-43A5-BE46-D4086C2DD080}" srcOrd="0" destOrd="0" presId="urn:microsoft.com/office/officeart/2005/8/layout/vList2"/>
    <dgm:cxn modelId="{5D959862-FC2B-443A-B0A6-7D0156BA3C99}" srcId="{9A67E52F-493C-4554-AE59-E036C6328A8D}" destId="{744A4C83-AE23-4180-87D7-BBA14AA4EC8D}" srcOrd="0" destOrd="0" parTransId="{261F5142-EE8C-42C2-ACA7-DE4B4E955802}" sibTransId="{63DC0A82-18DE-4780-9CF8-28CE5F978D67}"/>
    <dgm:cxn modelId="{57F30B64-FC01-46DD-B41F-64633704A87D}" type="presOf" srcId="{744A4C83-AE23-4180-87D7-BBA14AA4EC8D}" destId="{154A4DD1-6590-4BAB-AC9B-DC24EB4325B3}" srcOrd="0" destOrd="0" presId="urn:microsoft.com/office/officeart/2005/8/layout/vList2"/>
    <dgm:cxn modelId="{D9E76C72-5C2E-45A1-8DAB-091D6293EA84}" type="presOf" srcId="{44A6335B-4BB9-408C-BF9D-3DB7D7BFB114}" destId="{42AF24CB-843D-4E4C-892C-7CD995AF741C}" srcOrd="0" destOrd="0" presId="urn:microsoft.com/office/officeart/2005/8/layout/vList2"/>
    <dgm:cxn modelId="{ACA2937A-C0BE-4CA3-996E-A07108B3B1AE}" srcId="{44A6335B-4BB9-408C-BF9D-3DB7D7BFB114}" destId="{5C9DBE48-4A40-4BB2-841E-9A1BD7E979A0}" srcOrd="0" destOrd="0" parTransId="{CFB58DF7-CB12-42DC-B5CD-80F20B66D6E5}" sibTransId="{CF9AFB7D-C3EE-4182-B98B-6EBE30506D34}"/>
    <dgm:cxn modelId="{2225DD93-0C61-4419-9F61-89A73DC21E5F}" type="presOf" srcId="{9A67E52F-493C-4554-AE59-E036C6328A8D}" destId="{365D79DA-97A4-4819-99B3-A022D9CA5719}" srcOrd="0" destOrd="0" presId="urn:microsoft.com/office/officeart/2005/8/layout/vList2"/>
    <dgm:cxn modelId="{6D56E99A-799C-4DA2-8CAE-654593B5ED6F}" srcId="{744A4C83-AE23-4180-87D7-BBA14AA4EC8D}" destId="{25932669-18F4-46B3-BDE8-E2D83778048F}" srcOrd="0" destOrd="0" parTransId="{69118846-4626-4F43-B4BA-DAAB7140F742}" sibTransId="{E2292849-D41B-46CF-B297-A34AB791865D}"/>
    <dgm:cxn modelId="{09829ECA-1A49-4FBB-ACFD-DF0A009567B6}" type="presOf" srcId="{5C9DBE48-4A40-4BB2-841E-9A1BD7E979A0}" destId="{E57C2E8E-0963-4B01-9D9C-9A35E012B3BB}" srcOrd="0" destOrd="0" presId="urn:microsoft.com/office/officeart/2005/8/layout/vList2"/>
    <dgm:cxn modelId="{40A4EBF9-11A6-484A-9C2E-2F0A0498E8EA}" type="presParOf" srcId="{365D79DA-97A4-4819-99B3-A022D9CA5719}" destId="{154A4DD1-6590-4BAB-AC9B-DC24EB4325B3}" srcOrd="0" destOrd="0" presId="urn:microsoft.com/office/officeart/2005/8/layout/vList2"/>
    <dgm:cxn modelId="{49F778BB-736C-4186-9408-1EE154F74B25}" type="presParOf" srcId="{365D79DA-97A4-4819-99B3-A022D9CA5719}" destId="{60E96F59-E57E-43A5-BE46-D4086C2DD080}" srcOrd="1" destOrd="0" presId="urn:microsoft.com/office/officeart/2005/8/layout/vList2"/>
    <dgm:cxn modelId="{2F80E82B-003A-4D9F-9A0A-878B430AFD22}" type="presParOf" srcId="{365D79DA-97A4-4819-99B3-A022D9CA5719}" destId="{42AF24CB-843D-4E4C-892C-7CD995AF741C}" srcOrd="2" destOrd="0" presId="urn:microsoft.com/office/officeart/2005/8/layout/vList2"/>
    <dgm:cxn modelId="{FB51D425-D980-4F8C-916A-A83D93A8BA1A}" type="presParOf" srcId="{365D79DA-97A4-4819-99B3-A022D9CA5719}" destId="{E57C2E8E-0963-4B01-9D9C-9A35E012B3BB}"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A67E52F-493C-4554-AE59-E036C6328A8D}"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744A4C83-AE23-4180-87D7-BBA14AA4EC8D}">
      <dgm:prSet phldrT="[نص]" custT="1"/>
      <dgm:spPr>
        <a:solidFill>
          <a:srgbClr val="00B0F0"/>
        </a:solidFill>
      </dgm:spPr>
      <dgm:t>
        <a:bodyPr/>
        <a:lstStyle/>
        <a:p>
          <a:pPr marL="0" marR="0" lvl="0" indent="0" defTabSz="914400" rtl="1" eaLnBrk="1" fontAlgn="auto" latinLnBrk="0" hangingPunct="1">
            <a:lnSpc>
              <a:spcPct val="100000"/>
            </a:lnSpc>
            <a:spcBef>
              <a:spcPts val="0"/>
            </a:spcBef>
            <a:spcAft>
              <a:spcPts val="0"/>
            </a:spcAft>
            <a:buClrTx/>
            <a:buSzTx/>
            <a:buFontTx/>
            <a:buNone/>
            <a:tabLst/>
            <a:defRPr/>
          </a:pPr>
          <a:r>
            <a:rPr lang="ar-DZ" sz="3600" dirty="0">
              <a:solidFill>
                <a:schemeClr val="bg1"/>
              </a:solidFill>
              <a:latin typeface="Sakkal Majalla" pitchFamily="2" charset="-78"/>
              <a:cs typeface="Sakkal Majalla" pitchFamily="2" charset="-78"/>
            </a:rPr>
            <a:t>تتمثل المرحلة الثانية من العمل التحضيري في الفهم العميق لعناصر النص وشرحها وانتقادها على ضوء معارف الطالب</a:t>
          </a:r>
        </a:p>
      </dgm:t>
    </dgm:pt>
    <dgm:pt modelId="{261F5142-EE8C-42C2-ACA7-DE4B4E955802}" type="parTrans" cxnId="{5D959862-FC2B-443A-B0A6-7D0156BA3C99}">
      <dgm:prSet/>
      <dgm:spPr/>
      <dgm:t>
        <a:bodyPr/>
        <a:lstStyle/>
        <a:p>
          <a:pPr rtl="1"/>
          <a:endParaRPr lang="ar-SA"/>
        </a:p>
      </dgm:t>
    </dgm:pt>
    <dgm:pt modelId="{63DC0A82-18DE-4780-9CF8-28CE5F978D67}" type="sibTrans" cxnId="{5D959862-FC2B-443A-B0A6-7D0156BA3C99}">
      <dgm:prSet/>
      <dgm:spPr/>
      <dgm:t>
        <a:bodyPr/>
        <a:lstStyle/>
        <a:p>
          <a:pPr rtl="1"/>
          <a:endParaRPr lang="ar-SA"/>
        </a:p>
      </dgm:t>
    </dgm:pt>
    <dgm:pt modelId="{25932669-18F4-46B3-BDE8-E2D83778048F}">
      <dgm:prSet phldrT="[نص]" phldr="1"/>
      <dgm:spPr/>
      <dgm:t>
        <a:bodyPr/>
        <a:lstStyle/>
        <a:p>
          <a:pPr rtl="1"/>
          <a:endParaRPr lang="ar-SA"/>
        </a:p>
      </dgm:t>
    </dgm:pt>
    <dgm:pt modelId="{69118846-4626-4F43-B4BA-DAAB7140F742}" type="parTrans" cxnId="{6D56E99A-799C-4DA2-8CAE-654593B5ED6F}">
      <dgm:prSet/>
      <dgm:spPr/>
      <dgm:t>
        <a:bodyPr/>
        <a:lstStyle/>
        <a:p>
          <a:pPr rtl="1"/>
          <a:endParaRPr lang="ar-SA"/>
        </a:p>
      </dgm:t>
    </dgm:pt>
    <dgm:pt modelId="{E2292849-D41B-46CF-B297-A34AB791865D}" type="sibTrans" cxnId="{6D56E99A-799C-4DA2-8CAE-654593B5ED6F}">
      <dgm:prSet/>
      <dgm:spPr/>
      <dgm:t>
        <a:bodyPr/>
        <a:lstStyle/>
        <a:p>
          <a:pPr rtl="1"/>
          <a:endParaRPr lang="ar-SA"/>
        </a:p>
      </dgm:t>
    </dgm:pt>
    <dgm:pt modelId="{5C9DBE48-4A40-4BB2-841E-9A1BD7E979A0}">
      <dgm:prSet phldrT="[نص]" phldr="1"/>
      <dgm:spPr/>
      <dgm:t>
        <a:bodyPr/>
        <a:lstStyle/>
        <a:p>
          <a:pPr rtl="1"/>
          <a:endParaRPr lang="ar-SA"/>
        </a:p>
      </dgm:t>
    </dgm:pt>
    <dgm:pt modelId="{CFB58DF7-CB12-42DC-B5CD-80F20B66D6E5}" type="parTrans" cxnId="{ACA2937A-C0BE-4CA3-996E-A07108B3B1AE}">
      <dgm:prSet/>
      <dgm:spPr/>
      <dgm:t>
        <a:bodyPr/>
        <a:lstStyle/>
        <a:p>
          <a:pPr rtl="1"/>
          <a:endParaRPr lang="ar-SA"/>
        </a:p>
      </dgm:t>
    </dgm:pt>
    <dgm:pt modelId="{CF9AFB7D-C3EE-4182-B98B-6EBE30506D34}" type="sibTrans" cxnId="{ACA2937A-C0BE-4CA3-996E-A07108B3B1AE}">
      <dgm:prSet/>
      <dgm:spPr/>
      <dgm:t>
        <a:bodyPr/>
        <a:lstStyle/>
        <a:p>
          <a:pPr rtl="1"/>
          <a:endParaRPr lang="ar-SA"/>
        </a:p>
      </dgm:t>
    </dgm:pt>
    <dgm:pt modelId="{44A6335B-4BB9-408C-BF9D-3DB7D7BFB114}">
      <dgm:prSet phldrT="[نص]" custT="1"/>
      <dgm:spPr/>
      <dgm:t>
        <a:bodyPr/>
        <a:lstStyle/>
        <a:p>
          <a:pPr rtl="1"/>
          <a:endParaRPr lang="ar-SA" sz="6000" b="1" dirty="0">
            <a:latin typeface="Sakkal Majalla" pitchFamily="2" charset="-78"/>
            <a:cs typeface="Sakkal Majalla" pitchFamily="2" charset="-78"/>
          </a:endParaRPr>
        </a:p>
      </dgm:t>
    </dgm:pt>
    <dgm:pt modelId="{A731E316-4E89-42F8-B606-1BB07EF801D9}" type="sibTrans" cxnId="{ACEEB611-536F-42D2-9B8A-CED80EA9CAA7}">
      <dgm:prSet/>
      <dgm:spPr/>
      <dgm:t>
        <a:bodyPr/>
        <a:lstStyle/>
        <a:p>
          <a:pPr rtl="1"/>
          <a:endParaRPr lang="ar-SA"/>
        </a:p>
      </dgm:t>
    </dgm:pt>
    <dgm:pt modelId="{78713169-282F-4B2C-ACB3-B4396634B720}" type="parTrans" cxnId="{ACEEB611-536F-42D2-9B8A-CED80EA9CAA7}">
      <dgm:prSet/>
      <dgm:spPr/>
      <dgm:t>
        <a:bodyPr/>
        <a:lstStyle/>
        <a:p>
          <a:pPr rtl="1"/>
          <a:endParaRPr lang="ar-SA"/>
        </a:p>
      </dgm:t>
    </dgm:pt>
    <dgm:pt modelId="{365D79DA-97A4-4819-99B3-A022D9CA5719}" type="pres">
      <dgm:prSet presAssocID="{9A67E52F-493C-4554-AE59-E036C6328A8D}" presName="linear" presStyleCnt="0">
        <dgm:presLayoutVars>
          <dgm:animLvl val="lvl"/>
          <dgm:resizeHandles val="exact"/>
        </dgm:presLayoutVars>
      </dgm:prSet>
      <dgm:spPr/>
    </dgm:pt>
    <dgm:pt modelId="{154A4DD1-6590-4BAB-AC9B-DC24EB4325B3}" type="pres">
      <dgm:prSet presAssocID="{744A4C83-AE23-4180-87D7-BBA14AA4EC8D}" presName="parentText" presStyleLbl="node1" presStyleIdx="0" presStyleCnt="2" custScaleX="132134" custScaleY="133502">
        <dgm:presLayoutVars>
          <dgm:chMax val="0"/>
          <dgm:bulletEnabled val="1"/>
        </dgm:presLayoutVars>
      </dgm:prSet>
      <dgm:spPr/>
    </dgm:pt>
    <dgm:pt modelId="{60E96F59-E57E-43A5-BE46-D4086C2DD080}" type="pres">
      <dgm:prSet presAssocID="{744A4C83-AE23-4180-87D7-BBA14AA4EC8D}" presName="childText" presStyleLbl="revTx" presStyleIdx="0" presStyleCnt="2">
        <dgm:presLayoutVars>
          <dgm:bulletEnabled val="1"/>
        </dgm:presLayoutVars>
      </dgm:prSet>
      <dgm:spPr/>
    </dgm:pt>
    <dgm:pt modelId="{42AF24CB-843D-4E4C-892C-7CD995AF741C}" type="pres">
      <dgm:prSet presAssocID="{44A6335B-4BB9-408C-BF9D-3DB7D7BFB114}" presName="parentText" presStyleLbl="node1" presStyleIdx="1" presStyleCnt="2" custScaleX="76939" custScaleY="5972">
        <dgm:presLayoutVars>
          <dgm:chMax val="0"/>
          <dgm:bulletEnabled val="1"/>
        </dgm:presLayoutVars>
      </dgm:prSet>
      <dgm:spPr/>
    </dgm:pt>
    <dgm:pt modelId="{E57C2E8E-0963-4B01-9D9C-9A35E012B3BB}" type="pres">
      <dgm:prSet presAssocID="{44A6335B-4BB9-408C-BF9D-3DB7D7BFB114}" presName="childText" presStyleLbl="revTx" presStyleIdx="1" presStyleCnt="2">
        <dgm:presLayoutVars>
          <dgm:bulletEnabled val="1"/>
        </dgm:presLayoutVars>
      </dgm:prSet>
      <dgm:spPr/>
    </dgm:pt>
  </dgm:ptLst>
  <dgm:cxnLst>
    <dgm:cxn modelId="{ACEEB611-536F-42D2-9B8A-CED80EA9CAA7}" srcId="{9A67E52F-493C-4554-AE59-E036C6328A8D}" destId="{44A6335B-4BB9-408C-BF9D-3DB7D7BFB114}" srcOrd="1" destOrd="0" parTransId="{78713169-282F-4B2C-ACB3-B4396634B720}" sibTransId="{A731E316-4E89-42F8-B606-1BB07EF801D9}"/>
    <dgm:cxn modelId="{9394DB37-2496-4C18-B2BD-9AF93546ECCD}" type="presOf" srcId="{25932669-18F4-46B3-BDE8-E2D83778048F}" destId="{60E96F59-E57E-43A5-BE46-D4086C2DD080}" srcOrd="0" destOrd="0" presId="urn:microsoft.com/office/officeart/2005/8/layout/vList2"/>
    <dgm:cxn modelId="{5D959862-FC2B-443A-B0A6-7D0156BA3C99}" srcId="{9A67E52F-493C-4554-AE59-E036C6328A8D}" destId="{744A4C83-AE23-4180-87D7-BBA14AA4EC8D}" srcOrd="0" destOrd="0" parTransId="{261F5142-EE8C-42C2-ACA7-DE4B4E955802}" sibTransId="{63DC0A82-18DE-4780-9CF8-28CE5F978D67}"/>
    <dgm:cxn modelId="{57F30B64-FC01-46DD-B41F-64633704A87D}" type="presOf" srcId="{744A4C83-AE23-4180-87D7-BBA14AA4EC8D}" destId="{154A4DD1-6590-4BAB-AC9B-DC24EB4325B3}" srcOrd="0" destOrd="0" presId="urn:microsoft.com/office/officeart/2005/8/layout/vList2"/>
    <dgm:cxn modelId="{D9E76C72-5C2E-45A1-8DAB-091D6293EA84}" type="presOf" srcId="{44A6335B-4BB9-408C-BF9D-3DB7D7BFB114}" destId="{42AF24CB-843D-4E4C-892C-7CD995AF741C}" srcOrd="0" destOrd="0" presId="urn:microsoft.com/office/officeart/2005/8/layout/vList2"/>
    <dgm:cxn modelId="{ACA2937A-C0BE-4CA3-996E-A07108B3B1AE}" srcId="{44A6335B-4BB9-408C-BF9D-3DB7D7BFB114}" destId="{5C9DBE48-4A40-4BB2-841E-9A1BD7E979A0}" srcOrd="0" destOrd="0" parTransId="{CFB58DF7-CB12-42DC-B5CD-80F20B66D6E5}" sibTransId="{CF9AFB7D-C3EE-4182-B98B-6EBE30506D34}"/>
    <dgm:cxn modelId="{2225DD93-0C61-4419-9F61-89A73DC21E5F}" type="presOf" srcId="{9A67E52F-493C-4554-AE59-E036C6328A8D}" destId="{365D79DA-97A4-4819-99B3-A022D9CA5719}" srcOrd="0" destOrd="0" presId="urn:microsoft.com/office/officeart/2005/8/layout/vList2"/>
    <dgm:cxn modelId="{6D56E99A-799C-4DA2-8CAE-654593B5ED6F}" srcId="{744A4C83-AE23-4180-87D7-BBA14AA4EC8D}" destId="{25932669-18F4-46B3-BDE8-E2D83778048F}" srcOrd="0" destOrd="0" parTransId="{69118846-4626-4F43-B4BA-DAAB7140F742}" sibTransId="{E2292849-D41B-46CF-B297-A34AB791865D}"/>
    <dgm:cxn modelId="{09829ECA-1A49-4FBB-ACFD-DF0A009567B6}" type="presOf" srcId="{5C9DBE48-4A40-4BB2-841E-9A1BD7E979A0}" destId="{E57C2E8E-0963-4B01-9D9C-9A35E012B3BB}" srcOrd="0" destOrd="0" presId="urn:microsoft.com/office/officeart/2005/8/layout/vList2"/>
    <dgm:cxn modelId="{40A4EBF9-11A6-484A-9C2E-2F0A0498E8EA}" type="presParOf" srcId="{365D79DA-97A4-4819-99B3-A022D9CA5719}" destId="{154A4DD1-6590-4BAB-AC9B-DC24EB4325B3}" srcOrd="0" destOrd="0" presId="urn:microsoft.com/office/officeart/2005/8/layout/vList2"/>
    <dgm:cxn modelId="{49F778BB-736C-4186-9408-1EE154F74B25}" type="presParOf" srcId="{365D79DA-97A4-4819-99B3-A022D9CA5719}" destId="{60E96F59-E57E-43A5-BE46-D4086C2DD080}" srcOrd="1" destOrd="0" presId="urn:microsoft.com/office/officeart/2005/8/layout/vList2"/>
    <dgm:cxn modelId="{2F80E82B-003A-4D9F-9A0A-878B430AFD22}" type="presParOf" srcId="{365D79DA-97A4-4819-99B3-A022D9CA5719}" destId="{42AF24CB-843D-4E4C-892C-7CD995AF741C}" srcOrd="2" destOrd="0" presId="urn:microsoft.com/office/officeart/2005/8/layout/vList2"/>
    <dgm:cxn modelId="{FB51D425-D980-4F8C-916A-A83D93A8BA1A}" type="presParOf" srcId="{365D79DA-97A4-4819-99B3-A022D9CA5719}" destId="{E57C2E8E-0963-4B01-9D9C-9A35E012B3BB}"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A67E52F-493C-4554-AE59-E036C6328A8D}"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744A4C83-AE23-4180-87D7-BBA14AA4EC8D}">
      <dgm:prSet phldrT="[نص]" custT="1"/>
      <dgm:spPr>
        <a:solidFill>
          <a:srgbClr val="00B0F0"/>
        </a:solidFill>
      </dgm:spPr>
      <dgm:t>
        <a:bodyPr/>
        <a:lstStyle/>
        <a:p>
          <a:pPr marL="0" marR="0" lvl="0" indent="0" defTabSz="914400" rtl="1" eaLnBrk="1" fontAlgn="auto" latinLnBrk="0" hangingPunct="1">
            <a:lnSpc>
              <a:spcPct val="100000"/>
            </a:lnSpc>
            <a:spcBef>
              <a:spcPts val="0"/>
            </a:spcBef>
            <a:spcAft>
              <a:spcPts val="0"/>
            </a:spcAft>
            <a:buClrTx/>
            <a:buSzTx/>
            <a:buFontTx/>
            <a:buNone/>
            <a:tabLst/>
            <a:defRPr/>
          </a:pPr>
          <a:r>
            <a:rPr lang="ar-DZ" sz="2800" dirty="0">
              <a:solidFill>
                <a:schemeClr val="bg1"/>
              </a:solidFill>
              <a:latin typeface="Sakkal Majalla" pitchFamily="2" charset="-78"/>
              <a:cs typeface="Sakkal Majalla" pitchFamily="2" charset="-78"/>
            </a:rPr>
            <a:t>يجب القيام بقراءة تحليلية للنص، ويتعلق الأمر بإيجاد التبيان، بمعنى تركيب النص، فالنص عبارة عن تسلسل للأفكار والتي يجب تحديدها، ويجب إذن القيام مجرد كل فكرة </a:t>
          </a:r>
          <a:r>
            <a:rPr lang="ar-DZ" sz="2800" dirty="0" err="1">
              <a:solidFill>
                <a:schemeClr val="bg1"/>
              </a:solidFill>
              <a:latin typeface="Sakkal Majalla" pitchFamily="2" charset="-78"/>
              <a:cs typeface="Sakkal Majalla" pitchFamily="2" charset="-78"/>
            </a:rPr>
            <a:t>محتواة</a:t>
          </a:r>
          <a:r>
            <a:rPr lang="ar-DZ" sz="2800" dirty="0">
              <a:solidFill>
                <a:schemeClr val="bg1"/>
              </a:solidFill>
              <a:latin typeface="Sakkal Majalla" pitchFamily="2" charset="-78"/>
              <a:cs typeface="Sakkal Majalla" pitchFamily="2" charset="-78"/>
            </a:rPr>
            <a:t> في النص مع التوصل إلى العثور على الأساس خلف الشكل، وهذا يجب القيام بتحليل دقيق لتركيب النص بالرجوع إلى تقنيات التعبير الكتابي، ويجب أن يكون الطالب على الخصوص منتبها بشأن مختلف مفاهيم الكلمات والأسلوب المستعمل وكذا طريقة صرف الأفعال.</a:t>
          </a:r>
        </a:p>
      </dgm:t>
    </dgm:pt>
    <dgm:pt modelId="{261F5142-EE8C-42C2-ACA7-DE4B4E955802}" type="parTrans" cxnId="{5D959862-FC2B-443A-B0A6-7D0156BA3C99}">
      <dgm:prSet/>
      <dgm:spPr/>
      <dgm:t>
        <a:bodyPr/>
        <a:lstStyle/>
        <a:p>
          <a:pPr rtl="1"/>
          <a:endParaRPr lang="ar-SA"/>
        </a:p>
      </dgm:t>
    </dgm:pt>
    <dgm:pt modelId="{63DC0A82-18DE-4780-9CF8-28CE5F978D67}" type="sibTrans" cxnId="{5D959862-FC2B-443A-B0A6-7D0156BA3C99}">
      <dgm:prSet/>
      <dgm:spPr/>
      <dgm:t>
        <a:bodyPr/>
        <a:lstStyle/>
        <a:p>
          <a:pPr rtl="1"/>
          <a:endParaRPr lang="ar-SA"/>
        </a:p>
      </dgm:t>
    </dgm:pt>
    <dgm:pt modelId="{25932669-18F4-46B3-BDE8-E2D83778048F}">
      <dgm:prSet phldrT="[نص]" phldr="1"/>
      <dgm:spPr/>
      <dgm:t>
        <a:bodyPr/>
        <a:lstStyle/>
        <a:p>
          <a:pPr rtl="1"/>
          <a:endParaRPr lang="ar-SA"/>
        </a:p>
      </dgm:t>
    </dgm:pt>
    <dgm:pt modelId="{69118846-4626-4F43-B4BA-DAAB7140F742}" type="parTrans" cxnId="{6D56E99A-799C-4DA2-8CAE-654593B5ED6F}">
      <dgm:prSet/>
      <dgm:spPr/>
      <dgm:t>
        <a:bodyPr/>
        <a:lstStyle/>
        <a:p>
          <a:pPr rtl="1"/>
          <a:endParaRPr lang="ar-SA"/>
        </a:p>
      </dgm:t>
    </dgm:pt>
    <dgm:pt modelId="{E2292849-D41B-46CF-B297-A34AB791865D}" type="sibTrans" cxnId="{6D56E99A-799C-4DA2-8CAE-654593B5ED6F}">
      <dgm:prSet/>
      <dgm:spPr/>
      <dgm:t>
        <a:bodyPr/>
        <a:lstStyle/>
        <a:p>
          <a:pPr rtl="1"/>
          <a:endParaRPr lang="ar-SA"/>
        </a:p>
      </dgm:t>
    </dgm:pt>
    <dgm:pt modelId="{5C9DBE48-4A40-4BB2-841E-9A1BD7E979A0}">
      <dgm:prSet phldrT="[نص]" phldr="1"/>
      <dgm:spPr/>
      <dgm:t>
        <a:bodyPr/>
        <a:lstStyle/>
        <a:p>
          <a:pPr rtl="1"/>
          <a:endParaRPr lang="ar-SA"/>
        </a:p>
      </dgm:t>
    </dgm:pt>
    <dgm:pt modelId="{CFB58DF7-CB12-42DC-B5CD-80F20B66D6E5}" type="parTrans" cxnId="{ACA2937A-C0BE-4CA3-996E-A07108B3B1AE}">
      <dgm:prSet/>
      <dgm:spPr/>
      <dgm:t>
        <a:bodyPr/>
        <a:lstStyle/>
        <a:p>
          <a:pPr rtl="1"/>
          <a:endParaRPr lang="ar-SA"/>
        </a:p>
      </dgm:t>
    </dgm:pt>
    <dgm:pt modelId="{CF9AFB7D-C3EE-4182-B98B-6EBE30506D34}" type="sibTrans" cxnId="{ACA2937A-C0BE-4CA3-996E-A07108B3B1AE}">
      <dgm:prSet/>
      <dgm:spPr/>
      <dgm:t>
        <a:bodyPr/>
        <a:lstStyle/>
        <a:p>
          <a:pPr rtl="1"/>
          <a:endParaRPr lang="ar-SA"/>
        </a:p>
      </dgm:t>
    </dgm:pt>
    <dgm:pt modelId="{44A6335B-4BB9-408C-BF9D-3DB7D7BFB114}">
      <dgm:prSet phldrT="[نص]" custT="1"/>
      <dgm:spPr/>
      <dgm:t>
        <a:bodyPr/>
        <a:lstStyle/>
        <a:p>
          <a:pPr rtl="1"/>
          <a:endParaRPr lang="ar-SA" sz="6000" b="1" dirty="0">
            <a:latin typeface="Sakkal Majalla" pitchFamily="2" charset="-78"/>
            <a:cs typeface="Sakkal Majalla" pitchFamily="2" charset="-78"/>
          </a:endParaRPr>
        </a:p>
      </dgm:t>
    </dgm:pt>
    <dgm:pt modelId="{A731E316-4E89-42F8-B606-1BB07EF801D9}" type="sibTrans" cxnId="{ACEEB611-536F-42D2-9B8A-CED80EA9CAA7}">
      <dgm:prSet/>
      <dgm:spPr/>
      <dgm:t>
        <a:bodyPr/>
        <a:lstStyle/>
        <a:p>
          <a:pPr rtl="1"/>
          <a:endParaRPr lang="ar-SA"/>
        </a:p>
      </dgm:t>
    </dgm:pt>
    <dgm:pt modelId="{78713169-282F-4B2C-ACB3-B4396634B720}" type="parTrans" cxnId="{ACEEB611-536F-42D2-9B8A-CED80EA9CAA7}">
      <dgm:prSet/>
      <dgm:spPr/>
      <dgm:t>
        <a:bodyPr/>
        <a:lstStyle/>
        <a:p>
          <a:pPr rtl="1"/>
          <a:endParaRPr lang="ar-SA"/>
        </a:p>
      </dgm:t>
    </dgm:pt>
    <dgm:pt modelId="{365D79DA-97A4-4819-99B3-A022D9CA5719}" type="pres">
      <dgm:prSet presAssocID="{9A67E52F-493C-4554-AE59-E036C6328A8D}" presName="linear" presStyleCnt="0">
        <dgm:presLayoutVars>
          <dgm:animLvl val="lvl"/>
          <dgm:resizeHandles val="exact"/>
        </dgm:presLayoutVars>
      </dgm:prSet>
      <dgm:spPr/>
    </dgm:pt>
    <dgm:pt modelId="{154A4DD1-6590-4BAB-AC9B-DC24EB4325B3}" type="pres">
      <dgm:prSet presAssocID="{744A4C83-AE23-4180-87D7-BBA14AA4EC8D}" presName="parentText" presStyleLbl="node1" presStyleIdx="0" presStyleCnt="2" custScaleX="132134" custScaleY="133502">
        <dgm:presLayoutVars>
          <dgm:chMax val="0"/>
          <dgm:bulletEnabled val="1"/>
        </dgm:presLayoutVars>
      </dgm:prSet>
      <dgm:spPr/>
    </dgm:pt>
    <dgm:pt modelId="{60E96F59-E57E-43A5-BE46-D4086C2DD080}" type="pres">
      <dgm:prSet presAssocID="{744A4C83-AE23-4180-87D7-BBA14AA4EC8D}" presName="childText" presStyleLbl="revTx" presStyleIdx="0" presStyleCnt="2">
        <dgm:presLayoutVars>
          <dgm:bulletEnabled val="1"/>
        </dgm:presLayoutVars>
      </dgm:prSet>
      <dgm:spPr/>
    </dgm:pt>
    <dgm:pt modelId="{42AF24CB-843D-4E4C-892C-7CD995AF741C}" type="pres">
      <dgm:prSet presAssocID="{44A6335B-4BB9-408C-BF9D-3DB7D7BFB114}" presName="parentText" presStyleLbl="node1" presStyleIdx="1" presStyleCnt="2" custScaleX="76939" custScaleY="5972">
        <dgm:presLayoutVars>
          <dgm:chMax val="0"/>
          <dgm:bulletEnabled val="1"/>
        </dgm:presLayoutVars>
      </dgm:prSet>
      <dgm:spPr/>
    </dgm:pt>
    <dgm:pt modelId="{E57C2E8E-0963-4B01-9D9C-9A35E012B3BB}" type="pres">
      <dgm:prSet presAssocID="{44A6335B-4BB9-408C-BF9D-3DB7D7BFB114}" presName="childText" presStyleLbl="revTx" presStyleIdx="1" presStyleCnt="2">
        <dgm:presLayoutVars>
          <dgm:bulletEnabled val="1"/>
        </dgm:presLayoutVars>
      </dgm:prSet>
      <dgm:spPr/>
    </dgm:pt>
  </dgm:ptLst>
  <dgm:cxnLst>
    <dgm:cxn modelId="{ACEEB611-536F-42D2-9B8A-CED80EA9CAA7}" srcId="{9A67E52F-493C-4554-AE59-E036C6328A8D}" destId="{44A6335B-4BB9-408C-BF9D-3DB7D7BFB114}" srcOrd="1" destOrd="0" parTransId="{78713169-282F-4B2C-ACB3-B4396634B720}" sibTransId="{A731E316-4E89-42F8-B606-1BB07EF801D9}"/>
    <dgm:cxn modelId="{9394DB37-2496-4C18-B2BD-9AF93546ECCD}" type="presOf" srcId="{25932669-18F4-46B3-BDE8-E2D83778048F}" destId="{60E96F59-E57E-43A5-BE46-D4086C2DD080}" srcOrd="0" destOrd="0" presId="urn:microsoft.com/office/officeart/2005/8/layout/vList2"/>
    <dgm:cxn modelId="{5D959862-FC2B-443A-B0A6-7D0156BA3C99}" srcId="{9A67E52F-493C-4554-AE59-E036C6328A8D}" destId="{744A4C83-AE23-4180-87D7-BBA14AA4EC8D}" srcOrd="0" destOrd="0" parTransId="{261F5142-EE8C-42C2-ACA7-DE4B4E955802}" sibTransId="{63DC0A82-18DE-4780-9CF8-28CE5F978D67}"/>
    <dgm:cxn modelId="{57F30B64-FC01-46DD-B41F-64633704A87D}" type="presOf" srcId="{744A4C83-AE23-4180-87D7-BBA14AA4EC8D}" destId="{154A4DD1-6590-4BAB-AC9B-DC24EB4325B3}" srcOrd="0" destOrd="0" presId="urn:microsoft.com/office/officeart/2005/8/layout/vList2"/>
    <dgm:cxn modelId="{D9E76C72-5C2E-45A1-8DAB-091D6293EA84}" type="presOf" srcId="{44A6335B-4BB9-408C-BF9D-3DB7D7BFB114}" destId="{42AF24CB-843D-4E4C-892C-7CD995AF741C}" srcOrd="0" destOrd="0" presId="urn:microsoft.com/office/officeart/2005/8/layout/vList2"/>
    <dgm:cxn modelId="{ACA2937A-C0BE-4CA3-996E-A07108B3B1AE}" srcId="{44A6335B-4BB9-408C-BF9D-3DB7D7BFB114}" destId="{5C9DBE48-4A40-4BB2-841E-9A1BD7E979A0}" srcOrd="0" destOrd="0" parTransId="{CFB58DF7-CB12-42DC-B5CD-80F20B66D6E5}" sibTransId="{CF9AFB7D-C3EE-4182-B98B-6EBE30506D34}"/>
    <dgm:cxn modelId="{2225DD93-0C61-4419-9F61-89A73DC21E5F}" type="presOf" srcId="{9A67E52F-493C-4554-AE59-E036C6328A8D}" destId="{365D79DA-97A4-4819-99B3-A022D9CA5719}" srcOrd="0" destOrd="0" presId="urn:microsoft.com/office/officeart/2005/8/layout/vList2"/>
    <dgm:cxn modelId="{6D56E99A-799C-4DA2-8CAE-654593B5ED6F}" srcId="{744A4C83-AE23-4180-87D7-BBA14AA4EC8D}" destId="{25932669-18F4-46B3-BDE8-E2D83778048F}" srcOrd="0" destOrd="0" parTransId="{69118846-4626-4F43-B4BA-DAAB7140F742}" sibTransId="{E2292849-D41B-46CF-B297-A34AB791865D}"/>
    <dgm:cxn modelId="{09829ECA-1A49-4FBB-ACFD-DF0A009567B6}" type="presOf" srcId="{5C9DBE48-4A40-4BB2-841E-9A1BD7E979A0}" destId="{E57C2E8E-0963-4B01-9D9C-9A35E012B3BB}" srcOrd="0" destOrd="0" presId="urn:microsoft.com/office/officeart/2005/8/layout/vList2"/>
    <dgm:cxn modelId="{40A4EBF9-11A6-484A-9C2E-2F0A0498E8EA}" type="presParOf" srcId="{365D79DA-97A4-4819-99B3-A022D9CA5719}" destId="{154A4DD1-6590-4BAB-AC9B-DC24EB4325B3}" srcOrd="0" destOrd="0" presId="urn:microsoft.com/office/officeart/2005/8/layout/vList2"/>
    <dgm:cxn modelId="{49F778BB-736C-4186-9408-1EE154F74B25}" type="presParOf" srcId="{365D79DA-97A4-4819-99B3-A022D9CA5719}" destId="{60E96F59-E57E-43A5-BE46-D4086C2DD080}" srcOrd="1" destOrd="0" presId="urn:microsoft.com/office/officeart/2005/8/layout/vList2"/>
    <dgm:cxn modelId="{2F80E82B-003A-4D9F-9A0A-878B430AFD22}" type="presParOf" srcId="{365D79DA-97A4-4819-99B3-A022D9CA5719}" destId="{42AF24CB-843D-4E4C-892C-7CD995AF741C}" srcOrd="2" destOrd="0" presId="urn:microsoft.com/office/officeart/2005/8/layout/vList2"/>
    <dgm:cxn modelId="{FB51D425-D980-4F8C-916A-A83D93A8BA1A}" type="presParOf" srcId="{365D79DA-97A4-4819-99B3-A022D9CA5719}" destId="{E57C2E8E-0963-4B01-9D9C-9A35E012B3BB}"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A67E52F-493C-4554-AE59-E036C6328A8D}"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744A4C83-AE23-4180-87D7-BBA14AA4EC8D}">
      <dgm:prSet phldrT="[نص]" custT="1"/>
      <dgm:spPr>
        <a:solidFill>
          <a:srgbClr val="00B0F0"/>
        </a:solidFill>
      </dgm:spPr>
      <dgm:t>
        <a:bodyPr/>
        <a:lstStyle/>
        <a:p>
          <a:pPr marL="0" marR="0" lvl="0" indent="0" defTabSz="914400" rtl="1" eaLnBrk="1" fontAlgn="auto" latinLnBrk="0" hangingPunct="1">
            <a:lnSpc>
              <a:spcPct val="100000"/>
            </a:lnSpc>
            <a:spcBef>
              <a:spcPts val="0"/>
            </a:spcBef>
            <a:spcAft>
              <a:spcPts val="0"/>
            </a:spcAft>
            <a:buClrTx/>
            <a:buSzTx/>
            <a:buFontTx/>
            <a:buNone/>
            <a:tabLst/>
            <a:defRPr/>
          </a:pPr>
          <a:r>
            <a:rPr lang="ar-DZ" sz="2800" dirty="0">
              <a:solidFill>
                <a:schemeClr val="bg1"/>
              </a:solidFill>
              <a:latin typeface="Sakkal Majalla" pitchFamily="2" charset="-78"/>
              <a:cs typeface="Sakkal Majalla" pitchFamily="2" charset="-78"/>
            </a:rPr>
            <a:t>ويجب </a:t>
          </a:r>
          <a:r>
            <a:rPr lang="ar-DZ" sz="2800" dirty="0" err="1">
              <a:solidFill>
                <a:schemeClr val="bg1"/>
              </a:solidFill>
              <a:latin typeface="Sakkal Majalla" pitchFamily="2" charset="-78"/>
              <a:cs typeface="Sakkal Majalla" pitchFamily="2" charset="-78"/>
            </a:rPr>
            <a:t>أنذاك</a:t>
          </a:r>
          <a:r>
            <a:rPr lang="ar-DZ" sz="2800" dirty="0">
              <a:solidFill>
                <a:schemeClr val="bg1"/>
              </a:solidFill>
              <a:latin typeface="Sakkal Majalla" pitchFamily="2" charset="-78"/>
              <a:cs typeface="Sakkal Majalla" pitchFamily="2" charset="-78"/>
            </a:rPr>
            <a:t> القيام بتعليق آخر باللجوء إلى القراءة التحليلية للنص، فالعمل التحليلي أساسي، ويجب تفسير معنى ومحتوى النص بالنسبة لكل جملة وهذا بإيجاد عناصر التفسير والنقد الخارجي بفضل المعارف.</a:t>
          </a:r>
        </a:p>
      </dgm:t>
    </dgm:pt>
    <dgm:pt modelId="{261F5142-EE8C-42C2-ACA7-DE4B4E955802}" type="parTrans" cxnId="{5D959862-FC2B-443A-B0A6-7D0156BA3C99}">
      <dgm:prSet/>
      <dgm:spPr/>
      <dgm:t>
        <a:bodyPr/>
        <a:lstStyle/>
        <a:p>
          <a:pPr rtl="1"/>
          <a:endParaRPr lang="ar-SA"/>
        </a:p>
      </dgm:t>
    </dgm:pt>
    <dgm:pt modelId="{63DC0A82-18DE-4780-9CF8-28CE5F978D67}" type="sibTrans" cxnId="{5D959862-FC2B-443A-B0A6-7D0156BA3C99}">
      <dgm:prSet/>
      <dgm:spPr/>
      <dgm:t>
        <a:bodyPr/>
        <a:lstStyle/>
        <a:p>
          <a:pPr rtl="1"/>
          <a:endParaRPr lang="ar-SA"/>
        </a:p>
      </dgm:t>
    </dgm:pt>
    <dgm:pt modelId="{25932669-18F4-46B3-BDE8-E2D83778048F}">
      <dgm:prSet phldrT="[نص]" phldr="1"/>
      <dgm:spPr/>
      <dgm:t>
        <a:bodyPr/>
        <a:lstStyle/>
        <a:p>
          <a:pPr rtl="1"/>
          <a:endParaRPr lang="ar-SA"/>
        </a:p>
      </dgm:t>
    </dgm:pt>
    <dgm:pt modelId="{69118846-4626-4F43-B4BA-DAAB7140F742}" type="parTrans" cxnId="{6D56E99A-799C-4DA2-8CAE-654593B5ED6F}">
      <dgm:prSet/>
      <dgm:spPr/>
      <dgm:t>
        <a:bodyPr/>
        <a:lstStyle/>
        <a:p>
          <a:pPr rtl="1"/>
          <a:endParaRPr lang="ar-SA"/>
        </a:p>
      </dgm:t>
    </dgm:pt>
    <dgm:pt modelId="{E2292849-D41B-46CF-B297-A34AB791865D}" type="sibTrans" cxnId="{6D56E99A-799C-4DA2-8CAE-654593B5ED6F}">
      <dgm:prSet/>
      <dgm:spPr/>
      <dgm:t>
        <a:bodyPr/>
        <a:lstStyle/>
        <a:p>
          <a:pPr rtl="1"/>
          <a:endParaRPr lang="ar-SA"/>
        </a:p>
      </dgm:t>
    </dgm:pt>
    <dgm:pt modelId="{5C9DBE48-4A40-4BB2-841E-9A1BD7E979A0}">
      <dgm:prSet phldrT="[نص]" phldr="1"/>
      <dgm:spPr/>
      <dgm:t>
        <a:bodyPr/>
        <a:lstStyle/>
        <a:p>
          <a:pPr rtl="1"/>
          <a:endParaRPr lang="ar-SA"/>
        </a:p>
      </dgm:t>
    </dgm:pt>
    <dgm:pt modelId="{CFB58DF7-CB12-42DC-B5CD-80F20B66D6E5}" type="parTrans" cxnId="{ACA2937A-C0BE-4CA3-996E-A07108B3B1AE}">
      <dgm:prSet/>
      <dgm:spPr/>
      <dgm:t>
        <a:bodyPr/>
        <a:lstStyle/>
        <a:p>
          <a:pPr rtl="1"/>
          <a:endParaRPr lang="ar-SA"/>
        </a:p>
      </dgm:t>
    </dgm:pt>
    <dgm:pt modelId="{CF9AFB7D-C3EE-4182-B98B-6EBE30506D34}" type="sibTrans" cxnId="{ACA2937A-C0BE-4CA3-996E-A07108B3B1AE}">
      <dgm:prSet/>
      <dgm:spPr/>
      <dgm:t>
        <a:bodyPr/>
        <a:lstStyle/>
        <a:p>
          <a:pPr rtl="1"/>
          <a:endParaRPr lang="ar-SA"/>
        </a:p>
      </dgm:t>
    </dgm:pt>
    <dgm:pt modelId="{44A6335B-4BB9-408C-BF9D-3DB7D7BFB114}">
      <dgm:prSet phldrT="[نص]" custT="1"/>
      <dgm:spPr/>
      <dgm:t>
        <a:bodyPr/>
        <a:lstStyle/>
        <a:p>
          <a:pPr rtl="1"/>
          <a:endParaRPr lang="ar-SA" sz="6000" b="1" dirty="0">
            <a:latin typeface="Sakkal Majalla" pitchFamily="2" charset="-78"/>
            <a:cs typeface="Sakkal Majalla" pitchFamily="2" charset="-78"/>
          </a:endParaRPr>
        </a:p>
      </dgm:t>
    </dgm:pt>
    <dgm:pt modelId="{A731E316-4E89-42F8-B606-1BB07EF801D9}" type="sibTrans" cxnId="{ACEEB611-536F-42D2-9B8A-CED80EA9CAA7}">
      <dgm:prSet/>
      <dgm:spPr/>
      <dgm:t>
        <a:bodyPr/>
        <a:lstStyle/>
        <a:p>
          <a:pPr rtl="1"/>
          <a:endParaRPr lang="ar-SA"/>
        </a:p>
      </dgm:t>
    </dgm:pt>
    <dgm:pt modelId="{78713169-282F-4B2C-ACB3-B4396634B720}" type="parTrans" cxnId="{ACEEB611-536F-42D2-9B8A-CED80EA9CAA7}">
      <dgm:prSet/>
      <dgm:spPr/>
      <dgm:t>
        <a:bodyPr/>
        <a:lstStyle/>
        <a:p>
          <a:pPr rtl="1"/>
          <a:endParaRPr lang="ar-SA"/>
        </a:p>
      </dgm:t>
    </dgm:pt>
    <dgm:pt modelId="{365D79DA-97A4-4819-99B3-A022D9CA5719}" type="pres">
      <dgm:prSet presAssocID="{9A67E52F-493C-4554-AE59-E036C6328A8D}" presName="linear" presStyleCnt="0">
        <dgm:presLayoutVars>
          <dgm:animLvl val="lvl"/>
          <dgm:resizeHandles val="exact"/>
        </dgm:presLayoutVars>
      </dgm:prSet>
      <dgm:spPr/>
    </dgm:pt>
    <dgm:pt modelId="{154A4DD1-6590-4BAB-AC9B-DC24EB4325B3}" type="pres">
      <dgm:prSet presAssocID="{744A4C83-AE23-4180-87D7-BBA14AA4EC8D}" presName="parentText" presStyleLbl="node1" presStyleIdx="0" presStyleCnt="2" custScaleX="132134" custScaleY="133502">
        <dgm:presLayoutVars>
          <dgm:chMax val="0"/>
          <dgm:bulletEnabled val="1"/>
        </dgm:presLayoutVars>
      </dgm:prSet>
      <dgm:spPr/>
    </dgm:pt>
    <dgm:pt modelId="{60E96F59-E57E-43A5-BE46-D4086C2DD080}" type="pres">
      <dgm:prSet presAssocID="{744A4C83-AE23-4180-87D7-BBA14AA4EC8D}" presName="childText" presStyleLbl="revTx" presStyleIdx="0" presStyleCnt="2">
        <dgm:presLayoutVars>
          <dgm:bulletEnabled val="1"/>
        </dgm:presLayoutVars>
      </dgm:prSet>
      <dgm:spPr/>
    </dgm:pt>
    <dgm:pt modelId="{42AF24CB-843D-4E4C-892C-7CD995AF741C}" type="pres">
      <dgm:prSet presAssocID="{44A6335B-4BB9-408C-BF9D-3DB7D7BFB114}" presName="parentText" presStyleLbl="node1" presStyleIdx="1" presStyleCnt="2" custScaleX="76939" custScaleY="5972">
        <dgm:presLayoutVars>
          <dgm:chMax val="0"/>
          <dgm:bulletEnabled val="1"/>
        </dgm:presLayoutVars>
      </dgm:prSet>
      <dgm:spPr/>
    </dgm:pt>
    <dgm:pt modelId="{E57C2E8E-0963-4B01-9D9C-9A35E012B3BB}" type="pres">
      <dgm:prSet presAssocID="{44A6335B-4BB9-408C-BF9D-3DB7D7BFB114}" presName="childText" presStyleLbl="revTx" presStyleIdx="1" presStyleCnt="2">
        <dgm:presLayoutVars>
          <dgm:bulletEnabled val="1"/>
        </dgm:presLayoutVars>
      </dgm:prSet>
      <dgm:spPr/>
    </dgm:pt>
  </dgm:ptLst>
  <dgm:cxnLst>
    <dgm:cxn modelId="{ACEEB611-536F-42D2-9B8A-CED80EA9CAA7}" srcId="{9A67E52F-493C-4554-AE59-E036C6328A8D}" destId="{44A6335B-4BB9-408C-BF9D-3DB7D7BFB114}" srcOrd="1" destOrd="0" parTransId="{78713169-282F-4B2C-ACB3-B4396634B720}" sibTransId="{A731E316-4E89-42F8-B606-1BB07EF801D9}"/>
    <dgm:cxn modelId="{9394DB37-2496-4C18-B2BD-9AF93546ECCD}" type="presOf" srcId="{25932669-18F4-46B3-BDE8-E2D83778048F}" destId="{60E96F59-E57E-43A5-BE46-D4086C2DD080}" srcOrd="0" destOrd="0" presId="urn:microsoft.com/office/officeart/2005/8/layout/vList2"/>
    <dgm:cxn modelId="{5D959862-FC2B-443A-B0A6-7D0156BA3C99}" srcId="{9A67E52F-493C-4554-AE59-E036C6328A8D}" destId="{744A4C83-AE23-4180-87D7-BBA14AA4EC8D}" srcOrd="0" destOrd="0" parTransId="{261F5142-EE8C-42C2-ACA7-DE4B4E955802}" sibTransId="{63DC0A82-18DE-4780-9CF8-28CE5F978D67}"/>
    <dgm:cxn modelId="{57F30B64-FC01-46DD-B41F-64633704A87D}" type="presOf" srcId="{744A4C83-AE23-4180-87D7-BBA14AA4EC8D}" destId="{154A4DD1-6590-4BAB-AC9B-DC24EB4325B3}" srcOrd="0" destOrd="0" presId="urn:microsoft.com/office/officeart/2005/8/layout/vList2"/>
    <dgm:cxn modelId="{D9E76C72-5C2E-45A1-8DAB-091D6293EA84}" type="presOf" srcId="{44A6335B-4BB9-408C-BF9D-3DB7D7BFB114}" destId="{42AF24CB-843D-4E4C-892C-7CD995AF741C}" srcOrd="0" destOrd="0" presId="urn:microsoft.com/office/officeart/2005/8/layout/vList2"/>
    <dgm:cxn modelId="{ACA2937A-C0BE-4CA3-996E-A07108B3B1AE}" srcId="{44A6335B-4BB9-408C-BF9D-3DB7D7BFB114}" destId="{5C9DBE48-4A40-4BB2-841E-9A1BD7E979A0}" srcOrd="0" destOrd="0" parTransId="{CFB58DF7-CB12-42DC-B5CD-80F20B66D6E5}" sibTransId="{CF9AFB7D-C3EE-4182-B98B-6EBE30506D34}"/>
    <dgm:cxn modelId="{2225DD93-0C61-4419-9F61-89A73DC21E5F}" type="presOf" srcId="{9A67E52F-493C-4554-AE59-E036C6328A8D}" destId="{365D79DA-97A4-4819-99B3-A022D9CA5719}" srcOrd="0" destOrd="0" presId="urn:microsoft.com/office/officeart/2005/8/layout/vList2"/>
    <dgm:cxn modelId="{6D56E99A-799C-4DA2-8CAE-654593B5ED6F}" srcId="{744A4C83-AE23-4180-87D7-BBA14AA4EC8D}" destId="{25932669-18F4-46B3-BDE8-E2D83778048F}" srcOrd="0" destOrd="0" parTransId="{69118846-4626-4F43-B4BA-DAAB7140F742}" sibTransId="{E2292849-D41B-46CF-B297-A34AB791865D}"/>
    <dgm:cxn modelId="{09829ECA-1A49-4FBB-ACFD-DF0A009567B6}" type="presOf" srcId="{5C9DBE48-4A40-4BB2-841E-9A1BD7E979A0}" destId="{E57C2E8E-0963-4B01-9D9C-9A35E012B3BB}" srcOrd="0" destOrd="0" presId="urn:microsoft.com/office/officeart/2005/8/layout/vList2"/>
    <dgm:cxn modelId="{40A4EBF9-11A6-484A-9C2E-2F0A0498E8EA}" type="presParOf" srcId="{365D79DA-97A4-4819-99B3-A022D9CA5719}" destId="{154A4DD1-6590-4BAB-AC9B-DC24EB4325B3}" srcOrd="0" destOrd="0" presId="urn:microsoft.com/office/officeart/2005/8/layout/vList2"/>
    <dgm:cxn modelId="{49F778BB-736C-4186-9408-1EE154F74B25}" type="presParOf" srcId="{365D79DA-97A4-4819-99B3-A022D9CA5719}" destId="{60E96F59-E57E-43A5-BE46-D4086C2DD080}" srcOrd="1" destOrd="0" presId="urn:microsoft.com/office/officeart/2005/8/layout/vList2"/>
    <dgm:cxn modelId="{2F80E82B-003A-4D9F-9A0A-878B430AFD22}" type="presParOf" srcId="{365D79DA-97A4-4819-99B3-A022D9CA5719}" destId="{42AF24CB-843D-4E4C-892C-7CD995AF741C}" srcOrd="2" destOrd="0" presId="urn:microsoft.com/office/officeart/2005/8/layout/vList2"/>
    <dgm:cxn modelId="{FB51D425-D980-4F8C-916A-A83D93A8BA1A}" type="presParOf" srcId="{365D79DA-97A4-4819-99B3-A022D9CA5719}" destId="{E57C2E8E-0963-4B01-9D9C-9A35E012B3BB}"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A67E52F-493C-4554-AE59-E036C6328A8D}"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744A4C83-AE23-4180-87D7-BBA14AA4EC8D}">
      <dgm:prSet phldrT="[نص]" custT="1"/>
      <dgm:spPr>
        <a:solidFill>
          <a:srgbClr val="00B0F0"/>
        </a:solidFill>
      </dgm:spPr>
      <dgm:t>
        <a:bodyPr/>
        <a:lstStyle/>
        <a:p>
          <a:pPr marL="0" marR="0" lvl="0" indent="0" defTabSz="914400" rtl="1" eaLnBrk="1" fontAlgn="auto" latinLnBrk="0" hangingPunct="1">
            <a:lnSpc>
              <a:spcPct val="100000"/>
            </a:lnSpc>
            <a:spcBef>
              <a:spcPts val="0"/>
            </a:spcBef>
            <a:spcAft>
              <a:spcPts val="0"/>
            </a:spcAft>
            <a:buClrTx/>
            <a:buSzTx/>
            <a:buFontTx/>
            <a:buNone/>
            <a:tabLst/>
            <a:defRPr/>
          </a:pPr>
          <a:r>
            <a:rPr lang="ar-DZ" sz="2800" dirty="0">
              <a:solidFill>
                <a:schemeClr val="bg1"/>
              </a:solidFill>
              <a:latin typeface="Sakkal Majalla" pitchFamily="2" charset="-78"/>
              <a:cs typeface="Sakkal Majalla" pitchFamily="2" charset="-78"/>
            </a:rPr>
            <a:t>ولا بد أن لا ننسي وظيفة التعليق والمتمثلة في </a:t>
          </a:r>
          <a:r>
            <a:rPr lang="ar-DZ" sz="2800" u="sng" dirty="0">
              <a:solidFill>
                <a:schemeClr val="bg1"/>
              </a:solidFill>
              <a:latin typeface="Sakkal Majalla" pitchFamily="2" charset="-78"/>
              <a:cs typeface="Sakkal Majalla" pitchFamily="2" charset="-78"/>
            </a:rPr>
            <a:t>الشرح والنقد</a:t>
          </a:r>
          <a:r>
            <a:rPr lang="ar-DZ" sz="2800" dirty="0">
              <a:solidFill>
                <a:schemeClr val="bg1"/>
              </a:solidFill>
              <a:latin typeface="Sakkal Majalla" pitchFamily="2" charset="-78"/>
              <a:cs typeface="Sakkal Majalla" pitchFamily="2" charset="-78"/>
            </a:rPr>
            <a:t>، فالنص ليس منعزلا ، إذ له معنى على ضوء العناصر الظرفية المحيطة به، لذا يجب عليكم إعطاء عناصر التفسير انطلاقا من النص ( مثل : ما الذي سبق النص ؟ على أي نظرية اعتمد الكاتب؟ هل وافق أثناء تحريره المفاهيم المعاصرة؟ أم على العكس هل دافع </a:t>
          </a:r>
          <a:r>
            <a:rPr lang="ar-DZ" sz="2800" dirty="0" err="1">
              <a:solidFill>
                <a:schemeClr val="bg1"/>
              </a:solidFill>
              <a:latin typeface="Sakkal Majalla" pitchFamily="2" charset="-78"/>
              <a:cs typeface="Sakkal Majalla" pitchFamily="2" charset="-78"/>
            </a:rPr>
            <a:t>هذاالنص</a:t>
          </a:r>
          <a:r>
            <a:rPr lang="ar-DZ" sz="2800" dirty="0">
              <a:solidFill>
                <a:schemeClr val="bg1"/>
              </a:solidFill>
              <a:latin typeface="Sakkal Majalla" pitchFamily="2" charset="-78"/>
              <a:cs typeface="Sakkal Majalla" pitchFamily="2" charset="-78"/>
            </a:rPr>
            <a:t> عن أفكار منبوذة؟ ما هو الهدف المتبع من طرف المؤلف؟ هل من انعكاسات؟ ما هو مدى النص ؟ هل تعرض للنقد ؟ ... .</a:t>
          </a:r>
        </a:p>
      </dgm:t>
    </dgm:pt>
    <dgm:pt modelId="{261F5142-EE8C-42C2-ACA7-DE4B4E955802}" type="parTrans" cxnId="{5D959862-FC2B-443A-B0A6-7D0156BA3C99}">
      <dgm:prSet/>
      <dgm:spPr/>
      <dgm:t>
        <a:bodyPr/>
        <a:lstStyle/>
        <a:p>
          <a:pPr rtl="1"/>
          <a:endParaRPr lang="ar-SA"/>
        </a:p>
      </dgm:t>
    </dgm:pt>
    <dgm:pt modelId="{63DC0A82-18DE-4780-9CF8-28CE5F978D67}" type="sibTrans" cxnId="{5D959862-FC2B-443A-B0A6-7D0156BA3C99}">
      <dgm:prSet/>
      <dgm:spPr/>
      <dgm:t>
        <a:bodyPr/>
        <a:lstStyle/>
        <a:p>
          <a:pPr rtl="1"/>
          <a:endParaRPr lang="ar-SA"/>
        </a:p>
      </dgm:t>
    </dgm:pt>
    <dgm:pt modelId="{25932669-18F4-46B3-BDE8-E2D83778048F}">
      <dgm:prSet phldrT="[نص]" phldr="1"/>
      <dgm:spPr/>
      <dgm:t>
        <a:bodyPr/>
        <a:lstStyle/>
        <a:p>
          <a:pPr rtl="1"/>
          <a:endParaRPr lang="ar-SA"/>
        </a:p>
      </dgm:t>
    </dgm:pt>
    <dgm:pt modelId="{69118846-4626-4F43-B4BA-DAAB7140F742}" type="parTrans" cxnId="{6D56E99A-799C-4DA2-8CAE-654593B5ED6F}">
      <dgm:prSet/>
      <dgm:spPr/>
      <dgm:t>
        <a:bodyPr/>
        <a:lstStyle/>
        <a:p>
          <a:pPr rtl="1"/>
          <a:endParaRPr lang="ar-SA"/>
        </a:p>
      </dgm:t>
    </dgm:pt>
    <dgm:pt modelId="{E2292849-D41B-46CF-B297-A34AB791865D}" type="sibTrans" cxnId="{6D56E99A-799C-4DA2-8CAE-654593B5ED6F}">
      <dgm:prSet/>
      <dgm:spPr/>
      <dgm:t>
        <a:bodyPr/>
        <a:lstStyle/>
        <a:p>
          <a:pPr rtl="1"/>
          <a:endParaRPr lang="ar-SA"/>
        </a:p>
      </dgm:t>
    </dgm:pt>
    <dgm:pt modelId="{5C9DBE48-4A40-4BB2-841E-9A1BD7E979A0}">
      <dgm:prSet phldrT="[نص]" phldr="1"/>
      <dgm:spPr/>
      <dgm:t>
        <a:bodyPr/>
        <a:lstStyle/>
        <a:p>
          <a:pPr rtl="1"/>
          <a:endParaRPr lang="ar-SA"/>
        </a:p>
      </dgm:t>
    </dgm:pt>
    <dgm:pt modelId="{CFB58DF7-CB12-42DC-B5CD-80F20B66D6E5}" type="parTrans" cxnId="{ACA2937A-C0BE-4CA3-996E-A07108B3B1AE}">
      <dgm:prSet/>
      <dgm:spPr/>
      <dgm:t>
        <a:bodyPr/>
        <a:lstStyle/>
        <a:p>
          <a:pPr rtl="1"/>
          <a:endParaRPr lang="ar-SA"/>
        </a:p>
      </dgm:t>
    </dgm:pt>
    <dgm:pt modelId="{CF9AFB7D-C3EE-4182-B98B-6EBE30506D34}" type="sibTrans" cxnId="{ACA2937A-C0BE-4CA3-996E-A07108B3B1AE}">
      <dgm:prSet/>
      <dgm:spPr/>
      <dgm:t>
        <a:bodyPr/>
        <a:lstStyle/>
        <a:p>
          <a:pPr rtl="1"/>
          <a:endParaRPr lang="ar-SA"/>
        </a:p>
      </dgm:t>
    </dgm:pt>
    <dgm:pt modelId="{44A6335B-4BB9-408C-BF9D-3DB7D7BFB114}">
      <dgm:prSet phldrT="[نص]" custT="1"/>
      <dgm:spPr/>
      <dgm:t>
        <a:bodyPr/>
        <a:lstStyle/>
        <a:p>
          <a:pPr rtl="1"/>
          <a:endParaRPr lang="ar-SA" sz="6000" b="1" dirty="0">
            <a:latin typeface="Sakkal Majalla" pitchFamily="2" charset="-78"/>
            <a:cs typeface="Sakkal Majalla" pitchFamily="2" charset="-78"/>
          </a:endParaRPr>
        </a:p>
      </dgm:t>
    </dgm:pt>
    <dgm:pt modelId="{A731E316-4E89-42F8-B606-1BB07EF801D9}" type="sibTrans" cxnId="{ACEEB611-536F-42D2-9B8A-CED80EA9CAA7}">
      <dgm:prSet/>
      <dgm:spPr/>
      <dgm:t>
        <a:bodyPr/>
        <a:lstStyle/>
        <a:p>
          <a:pPr rtl="1"/>
          <a:endParaRPr lang="ar-SA"/>
        </a:p>
      </dgm:t>
    </dgm:pt>
    <dgm:pt modelId="{78713169-282F-4B2C-ACB3-B4396634B720}" type="parTrans" cxnId="{ACEEB611-536F-42D2-9B8A-CED80EA9CAA7}">
      <dgm:prSet/>
      <dgm:spPr/>
      <dgm:t>
        <a:bodyPr/>
        <a:lstStyle/>
        <a:p>
          <a:pPr rtl="1"/>
          <a:endParaRPr lang="ar-SA"/>
        </a:p>
      </dgm:t>
    </dgm:pt>
    <dgm:pt modelId="{365D79DA-97A4-4819-99B3-A022D9CA5719}" type="pres">
      <dgm:prSet presAssocID="{9A67E52F-493C-4554-AE59-E036C6328A8D}" presName="linear" presStyleCnt="0">
        <dgm:presLayoutVars>
          <dgm:animLvl val="lvl"/>
          <dgm:resizeHandles val="exact"/>
        </dgm:presLayoutVars>
      </dgm:prSet>
      <dgm:spPr/>
    </dgm:pt>
    <dgm:pt modelId="{154A4DD1-6590-4BAB-AC9B-DC24EB4325B3}" type="pres">
      <dgm:prSet presAssocID="{744A4C83-AE23-4180-87D7-BBA14AA4EC8D}" presName="parentText" presStyleLbl="node1" presStyleIdx="0" presStyleCnt="2" custScaleX="132134" custScaleY="133502">
        <dgm:presLayoutVars>
          <dgm:chMax val="0"/>
          <dgm:bulletEnabled val="1"/>
        </dgm:presLayoutVars>
      </dgm:prSet>
      <dgm:spPr/>
    </dgm:pt>
    <dgm:pt modelId="{60E96F59-E57E-43A5-BE46-D4086C2DD080}" type="pres">
      <dgm:prSet presAssocID="{744A4C83-AE23-4180-87D7-BBA14AA4EC8D}" presName="childText" presStyleLbl="revTx" presStyleIdx="0" presStyleCnt="2">
        <dgm:presLayoutVars>
          <dgm:bulletEnabled val="1"/>
        </dgm:presLayoutVars>
      </dgm:prSet>
      <dgm:spPr/>
    </dgm:pt>
    <dgm:pt modelId="{42AF24CB-843D-4E4C-892C-7CD995AF741C}" type="pres">
      <dgm:prSet presAssocID="{44A6335B-4BB9-408C-BF9D-3DB7D7BFB114}" presName="parentText" presStyleLbl="node1" presStyleIdx="1" presStyleCnt="2" custScaleX="76939" custScaleY="5972">
        <dgm:presLayoutVars>
          <dgm:chMax val="0"/>
          <dgm:bulletEnabled val="1"/>
        </dgm:presLayoutVars>
      </dgm:prSet>
      <dgm:spPr/>
    </dgm:pt>
    <dgm:pt modelId="{E57C2E8E-0963-4B01-9D9C-9A35E012B3BB}" type="pres">
      <dgm:prSet presAssocID="{44A6335B-4BB9-408C-BF9D-3DB7D7BFB114}" presName="childText" presStyleLbl="revTx" presStyleIdx="1" presStyleCnt="2">
        <dgm:presLayoutVars>
          <dgm:bulletEnabled val="1"/>
        </dgm:presLayoutVars>
      </dgm:prSet>
      <dgm:spPr/>
    </dgm:pt>
  </dgm:ptLst>
  <dgm:cxnLst>
    <dgm:cxn modelId="{ACEEB611-536F-42D2-9B8A-CED80EA9CAA7}" srcId="{9A67E52F-493C-4554-AE59-E036C6328A8D}" destId="{44A6335B-4BB9-408C-BF9D-3DB7D7BFB114}" srcOrd="1" destOrd="0" parTransId="{78713169-282F-4B2C-ACB3-B4396634B720}" sibTransId="{A731E316-4E89-42F8-B606-1BB07EF801D9}"/>
    <dgm:cxn modelId="{9394DB37-2496-4C18-B2BD-9AF93546ECCD}" type="presOf" srcId="{25932669-18F4-46B3-BDE8-E2D83778048F}" destId="{60E96F59-E57E-43A5-BE46-D4086C2DD080}" srcOrd="0" destOrd="0" presId="urn:microsoft.com/office/officeart/2005/8/layout/vList2"/>
    <dgm:cxn modelId="{5D959862-FC2B-443A-B0A6-7D0156BA3C99}" srcId="{9A67E52F-493C-4554-AE59-E036C6328A8D}" destId="{744A4C83-AE23-4180-87D7-BBA14AA4EC8D}" srcOrd="0" destOrd="0" parTransId="{261F5142-EE8C-42C2-ACA7-DE4B4E955802}" sibTransId="{63DC0A82-18DE-4780-9CF8-28CE5F978D67}"/>
    <dgm:cxn modelId="{57F30B64-FC01-46DD-B41F-64633704A87D}" type="presOf" srcId="{744A4C83-AE23-4180-87D7-BBA14AA4EC8D}" destId="{154A4DD1-6590-4BAB-AC9B-DC24EB4325B3}" srcOrd="0" destOrd="0" presId="urn:microsoft.com/office/officeart/2005/8/layout/vList2"/>
    <dgm:cxn modelId="{D9E76C72-5C2E-45A1-8DAB-091D6293EA84}" type="presOf" srcId="{44A6335B-4BB9-408C-BF9D-3DB7D7BFB114}" destId="{42AF24CB-843D-4E4C-892C-7CD995AF741C}" srcOrd="0" destOrd="0" presId="urn:microsoft.com/office/officeart/2005/8/layout/vList2"/>
    <dgm:cxn modelId="{ACA2937A-C0BE-4CA3-996E-A07108B3B1AE}" srcId="{44A6335B-4BB9-408C-BF9D-3DB7D7BFB114}" destId="{5C9DBE48-4A40-4BB2-841E-9A1BD7E979A0}" srcOrd="0" destOrd="0" parTransId="{CFB58DF7-CB12-42DC-B5CD-80F20B66D6E5}" sibTransId="{CF9AFB7D-C3EE-4182-B98B-6EBE30506D34}"/>
    <dgm:cxn modelId="{2225DD93-0C61-4419-9F61-89A73DC21E5F}" type="presOf" srcId="{9A67E52F-493C-4554-AE59-E036C6328A8D}" destId="{365D79DA-97A4-4819-99B3-A022D9CA5719}" srcOrd="0" destOrd="0" presId="urn:microsoft.com/office/officeart/2005/8/layout/vList2"/>
    <dgm:cxn modelId="{6D56E99A-799C-4DA2-8CAE-654593B5ED6F}" srcId="{744A4C83-AE23-4180-87D7-BBA14AA4EC8D}" destId="{25932669-18F4-46B3-BDE8-E2D83778048F}" srcOrd="0" destOrd="0" parTransId="{69118846-4626-4F43-B4BA-DAAB7140F742}" sibTransId="{E2292849-D41B-46CF-B297-A34AB791865D}"/>
    <dgm:cxn modelId="{09829ECA-1A49-4FBB-ACFD-DF0A009567B6}" type="presOf" srcId="{5C9DBE48-4A40-4BB2-841E-9A1BD7E979A0}" destId="{E57C2E8E-0963-4B01-9D9C-9A35E012B3BB}" srcOrd="0" destOrd="0" presId="urn:microsoft.com/office/officeart/2005/8/layout/vList2"/>
    <dgm:cxn modelId="{40A4EBF9-11A6-484A-9C2E-2F0A0498E8EA}" type="presParOf" srcId="{365D79DA-97A4-4819-99B3-A022D9CA5719}" destId="{154A4DD1-6590-4BAB-AC9B-DC24EB4325B3}" srcOrd="0" destOrd="0" presId="urn:microsoft.com/office/officeart/2005/8/layout/vList2"/>
    <dgm:cxn modelId="{49F778BB-736C-4186-9408-1EE154F74B25}" type="presParOf" srcId="{365D79DA-97A4-4819-99B3-A022D9CA5719}" destId="{60E96F59-E57E-43A5-BE46-D4086C2DD080}" srcOrd="1" destOrd="0" presId="urn:microsoft.com/office/officeart/2005/8/layout/vList2"/>
    <dgm:cxn modelId="{2F80E82B-003A-4D9F-9A0A-878B430AFD22}" type="presParOf" srcId="{365D79DA-97A4-4819-99B3-A022D9CA5719}" destId="{42AF24CB-843D-4E4C-892C-7CD995AF741C}" srcOrd="2" destOrd="0" presId="urn:microsoft.com/office/officeart/2005/8/layout/vList2"/>
    <dgm:cxn modelId="{FB51D425-D980-4F8C-916A-A83D93A8BA1A}" type="presParOf" srcId="{365D79DA-97A4-4819-99B3-A022D9CA5719}" destId="{E57C2E8E-0963-4B01-9D9C-9A35E012B3BB}"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4DCE33-0027-4A70-B310-F7DF8D93FD06}"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pPr rtl="1"/>
          <a:endParaRPr lang="ar-SA"/>
        </a:p>
      </dgm:t>
    </dgm:pt>
    <dgm:pt modelId="{958626E6-6CCC-4C25-9B82-F72DD94A83ED}">
      <dgm:prSet phldrT="[نص]"/>
      <dgm:spPr>
        <a:solidFill>
          <a:srgbClr val="FFFF00"/>
        </a:solidFill>
      </dgm:spPr>
      <dgm:t>
        <a:bodyPr/>
        <a:lstStyle/>
        <a:p>
          <a:pPr rtl="1"/>
          <a:r>
            <a:rPr lang="ar-DZ" b="1" dirty="0">
              <a:solidFill>
                <a:srgbClr val="C00000"/>
              </a:solidFill>
              <a:latin typeface="Sakkal Majalla" pitchFamily="2" charset="-78"/>
              <a:cs typeface="Sakkal Majalla" pitchFamily="2" charset="-78"/>
            </a:rPr>
            <a:t>عقلية الباحث القانوني</a:t>
          </a:r>
          <a:endParaRPr lang="ar-SA" b="1" dirty="0">
            <a:solidFill>
              <a:srgbClr val="C00000"/>
            </a:solidFill>
            <a:latin typeface="Sakkal Majalla" pitchFamily="2" charset="-78"/>
            <a:cs typeface="Sakkal Majalla" pitchFamily="2" charset="-78"/>
          </a:endParaRPr>
        </a:p>
      </dgm:t>
    </dgm:pt>
    <dgm:pt modelId="{FAE240AF-D0F7-42AE-AA81-F72D4AD97A27}" type="parTrans" cxnId="{12747B78-C4A2-49DD-BEEF-C4F91BAC700D}">
      <dgm:prSet/>
      <dgm:spPr/>
      <dgm:t>
        <a:bodyPr/>
        <a:lstStyle/>
        <a:p>
          <a:pPr rtl="1"/>
          <a:endParaRPr lang="ar-SA"/>
        </a:p>
      </dgm:t>
    </dgm:pt>
    <dgm:pt modelId="{A85E9336-5B4E-4370-B97E-3B3029DD8125}" type="sibTrans" cxnId="{12747B78-C4A2-49DD-BEEF-C4F91BAC700D}">
      <dgm:prSet/>
      <dgm:spPr/>
      <dgm:t>
        <a:bodyPr/>
        <a:lstStyle/>
        <a:p>
          <a:pPr rtl="1"/>
          <a:endParaRPr lang="ar-SA"/>
        </a:p>
      </dgm:t>
    </dgm:pt>
    <dgm:pt modelId="{F5976C42-DBB4-4AC1-92C5-4D083E00F2F3}">
      <dgm:prSet phldrT="[نص]" custT="1"/>
      <dgm:spPr>
        <a:solidFill>
          <a:srgbClr val="FFFF00"/>
        </a:solidFill>
      </dgm:spPr>
      <dgm:t>
        <a:bodyPr/>
        <a:lstStyle/>
        <a:p>
          <a:pPr rtl="1"/>
          <a:r>
            <a:rPr lang="ar-DZ" sz="3200" b="1" dirty="0">
              <a:solidFill>
                <a:srgbClr val="C00000"/>
              </a:solidFill>
              <a:latin typeface="Sakkal Majalla" pitchFamily="2" charset="-78"/>
              <a:cs typeface="Sakkal Majalla" pitchFamily="2" charset="-78"/>
            </a:rPr>
            <a:t>المخزون من المعرفة القانونية</a:t>
          </a:r>
          <a:endParaRPr lang="ar-SA" sz="3200" b="1" dirty="0">
            <a:solidFill>
              <a:srgbClr val="C00000"/>
            </a:solidFill>
            <a:latin typeface="Sakkal Majalla" pitchFamily="2" charset="-78"/>
            <a:cs typeface="Sakkal Majalla" pitchFamily="2" charset="-78"/>
          </a:endParaRPr>
        </a:p>
      </dgm:t>
    </dgm:pt>
    <dgm:pt modelId="{F83A7F58-2718-4D11-9DBB-6338B99FB2B3}" type="parTrans" cxnId="{CAE8EAD2-22A1-4475-A161-6D0B534368A8}">
      <dgm:prSet/>
      <dgm:spPr/>
      <dgm:t>
        <a:bodyPr/>
        <a:lstStyle/>
        <a:p>
          <a:pPr rtl="1"/>
          <a:endParaRPr lang="ar-SA"/>
        </a:p>
      </dgm:t>
    </dgm:pt>
    <dgm:pt modelId="{B247EC64-81B4-45A1-9607-F063AA96C4B3}" type="sibTrans" cxnId="{CAE8EAD2-22A1-4475-A161-6D0B534368A8}">
      <dgm:prSet/>
      <dgm:spPr/>
      <dgm:t>
        <a:bodyPr/>
        <a:lstStyle/>
        <a:p>
          <a:pPr rtl="1"/>
          <a:endParaRPr lang="ar-SA"/>
        </a:p>
      </dgm:t>
    </dgm:pt>
    <dgm:pt modelId="{F821B777-D189-4DBF-9114-CBA549A5515D}">
      <dgm:prSet phldrT="[نص]" custT="1"/>
      <dgm:spPr>
        <a:solidFill>
          <a:srgbClr val="FFFF00"/>
        </a:solidFill>
      </dgm:spPr>
      <dgm:t>
        <a:bodyPr/>
        <a:lstStyle/>
        <a:p>
          <a:pPr rtl="1"/>
          <a:r>
            <a:rPr lang="ar-DZ" sz="3200" b="1" dirty="0">
              <a:solidFill>
                <a:srgbClr val="C00000"/>
              </a:solidFill>
              <a:latin typeface="Sakkal Majalla" pitchFamily="2" charset="-78"/>
              <a:cs typeface="Sakkal Majalla" pitchFamily="2" charset="-78"/>
            </a:rPr>
            <a:t>ادوات الباحث القانوني</a:t>
          </a:r>
          <a:endParaRPr lang="ar-SA" sz="3200" b="1" dirty="0">
            <a:solidFill>
              <a:srgbClr val="C00000"/>
            </a:solidFill>
            <a:latin typeface="Sakkal Majalla" pitchFamily="2" charset="-78"/>
            <a:cs typeface="Sakkal Majalla" pitchFamily="2" charset="-78"/>
          </a:endParaRPr>
        </a:p>
      </dgm:t>
    </dgm:pt>
    <dgm:pt modelId="{850C317A-C542-49FD-B72A-990D62729D51}" type="parTrans" cxnId="{007ED559-8CBB-47C3-8EA1-B552E1C75940}">
      <dgm:prSet/>
      <dgm:spPr/>
      <dgm:t>
        <a:bodyPr/>
        <a:lstStyle/>
        <a:p>
          <a:pPr rtl="1"/>
          <a:endParaRPr lang="ar-SA"/>
        </a:p>
      </dgm:t>
    </dgm:pt>
    <dgm:pt modelId="{4358F44F-3C82-4378-A6E7-D962CD26FD39}" type="sibTrans" cxnId="{007ED559-8CBB-47C3-8EA1-B552E1C75940}">
      <dgm:prSet/>
      <dgm:spPr/>
      <dgm:t>
        <a:bodyPr/>
        <a:lstStyle/>
        <a:p>
          <a:pPr rtl="1"/>
          <a:endParaRPr lang="ar-SA"/>
        </a:p>
      </dgm:t>
    </dgm:pt>
    <dgm:pt modelId="{2E6483B9-34EB-4855-875E-B54E9F086F19}">
      <dgm:prSet phldrT="[نص]" custT="1"/>
      <dgm:spPr>
        <a:solidFill>
          <a:srgbClr val="FFFF00"/>
        </a:solidFill>
      </dgm:spPr>
      <dgm:t>
        <a:bodyPr/>
        <a:lstStyle/>
        <a:p>
          <a:pPr rtl="1"/>
          <a:r>
            <a:rPr lang="ar-DZ" sz="4000" b="1" dirty="0">
              <a:solidFill>
                <a:srgbClr val="C00000"/>
              </a:solidFill>
              <a:latin typeface="Sakkal Majalla" pitchFamily="2" charset="-78"/>
              <a:cs typeface="Sakkal Majalla" pitchFamily="2" charset="-78"/>
            </a:rPr>
            <a:t>كيفية وطريقة الاجابة</a:t>
          </a:r>
          <a:endParaRPr lang="ar-SA" sz="4000" b="1" dirty="0">
            <a:solidFill>
              <a:srgbClr val="C00000"/>
            </a:solidFill>
            <a:latin typeface="Sakkal Majalla" pitchFamily="2" charset="-78"/>
            <a:cs typeface="Sakkal Majalla" pitchFamily="2" charset="-78"/>
          </a:endParaRPr>
        </a:p>
      </dgm:t>
    </dgm:pt>
    <dgm:pt modelId="{D1DE4867-6EBB-415D-9379-782DA7BB0ABC}" type="parTrans" cxnId="{416CB37B-27DB-4B56-9DA6-2BAEB33B2535}">
      <dgm:prSet/>
      <dgm:spPr/>
      <dgm:t>
        <a:bodyPr/>
        <a:lstStyle/>
        <a:p>
          <a:pPr rtl="1"/>
          <a:endParaRPr lang="ar-SA"/>
        </a:p>
      </dgm:t>
    </dgm:pt>
    <dgm:pt modelId="{96AED55E-0A36-4FAA-96E6-55CDDA6197B0}" type="sibTrans" cxnId="{416CB37B-27DB-4B56-9DA6-2BAEB33B2535}">
      <dgm:prSet/>
      <dgm:spPr/>
      <dgm:t>
        <a:bodyPr/>
        <a:lstStyle/>
        <a:p>
          <a:pPr rtl="1"/>
          <a:endParaRPr lang="ar-SA"/>
        </a:p>
      </dgm:t>
    </dgm:pt>
    <dgm:pt modelId="{4D95B6CB-49B4-41FD-8B63-8764461BFE28}" type="pres">
      <dgm:prSet presAssocID="{F14DCE33-0027-4A70-B310-F7DF8D93FD06}" presName="Name0" presStyleCnt="0">
        <dgm:presLayoutVars>
          <dgm:chPref val="1"/>
          <dgm:dir/>
          <dgm:animOne val="branch"/>
          <dgm:animLvl val="lvl"/>
          <dgm:resizeHandles val="exact"/>
        </dgm:presLayoutVars>
      </dgm:prSet>
      <dgm:spPr/>
    </dgm:pt>
    <dgm:pt modelId="{72168B00-9AED-4697-8205-68D5CF290763}" type="pres">
      <dgm:prSet presAssocID="{958626E6-6CCC-4C25-9B82-F72DD94A83ED}" presName="root1" presStyleCnt="0"/>
      <dgm:spPr/>
    </dgm:pt>
    <dgm:pt modelId="{0458A178-BE48-4C93-B94A-BCEE955D41F4}" type="pres">
      <dgm:prSet presAssocID="{958626E6-6CCC-4C25-9B82-F72DD94A83ED}" presName="LevelOneTextNode" presStyleLbl="node0" presStyleIdx="0" presStyleCnt="1">
        <dgm:presLayoutVars>
          <dgm:chPref val="3"/>
        </dgm:presLayoutVars>
      </dgm:prSet>
      <dgm:spPr/>
    </dgm:pt>
    <dgm:pt modelId="{8E3AB3AA-490F-4504-98F9-08594138F321}" type="pres">
      <dgm:prSet presAssocID="{958626E6-6CCC-4C25-9B82-F72DD94A83ED}" presName="level2hierChild" presStyleCnt="0"/>
      <dgm:spPr/>
    </dgm:pt>
    <dgm:pt modelId="{3C8A3150-658C-4FAF-80C7-2A7F17D712B6}" type="pres">
      <dgm:prSet presAssocID="{F83A7F58-2718-4D11-9DBB-6338B99FB2B3}" presName="conn2-1" presStyleLbl="parChTrans1D2" presStyleIdx="0" presStyleCnt="3"/>
      <dgm:spPr/>
    </dgm:pt>
    <dgm:pt modelId="{FF2ACFBE-0308-46D9-8CB7-1D6B9BEB981A}" type="pres">
      <dgm:prSet presAssocID="{F83A7F58-2718-4D11-9DBB-6338B99FB2B3}" presName="connTx" presStyleLbl="parChTrans1D2" presStyleIdx="0" presStyleCnt="3"/>
      <dgm:spPr/>
    </dgm:pt>
    <dgm:pt modelId="{59DDBCB8-A89F-4C50-BEE1-1AEC0D6DD64D}" type="pres">
      <dgm:prSet presAssocID="{F5976C42-DBB4-4AC1-92C5-4D083E00F2F3}" presName="root2" presStyleCnt="0"/>
      <dgm:spPr/>
    </dgm:pt>
    <dgm:pt modelId="{A680211B-25B9-4949-8CBC-5995E528FB52}" type="pres">
      <dgm:prSet presAssocID="{F5976C42-DBB4-4AC1-92C5-4D083E00F2F3}" presName="LevelTwoTextNode" presStyleLbl="node2" presStyleIdx="0" presStyleCnt="3" custScaleX="158444">
        <dgm:presLayoutVars>
          <dgm:chPref val="3"/>
        </dgm:presLayoutVars>
      </dgm:prSet>
      <dgm:spPr/>
    </dgm:pt>
    <dgm:pt modelId="{BB58519F-93F3-4D7E-AA1A-E36273BD34B1}" type="pres">
      <dgm:prSet presAssocID="{F5976C42-DBB4-4AC1-92C5-4D083E00F2F3}" presName="level3hierChild" presStyleCnt="0"/>
      <dgm:spPr/>
    </dgm:pt>
    <dgm:pt modelId="{778F74A2-11E7-41D6-89DC-12C296A07521}" type="pres">
      <dgm:prSet presAssocID="{850C317A-C542-49FD-B72A-990D62729D51}" presName="conn2-1" presStyleLbl="parChTrans1D2" presStyleIdx="1" presStyleCnt="3"/>
      <dgm:spPr/>
    </dgm:pt>
    <dgm:pt modelId="{1156E9F9-1B62-4951-ABC1-18299F224E1E}" type="pres">
      <dgm:prSet presAssocID="{850C317A-C542-49FD-B72A-990D62729D51}" presName="connTx" presStyleLbl="parChTrans1D2" presStyleIdx="1" presStyleCnt="3"/>
      <dgm:spPr/>
    </dgm:pt>
    <dgm:pt modelId="{271178A5-9C68-4331-A12E-EBA63CDFF49D}" type="pres">
      <dgm:prSet presAssocID="{F821B777-D189-4DBF-9114-CBA549A5515D}" presName="root2" presStyleCnt="0"/>
      <dgm:spPr/>
    </dgm:pt>
    <dgm:pt modelId="{FF5C3D3D-9B55-4B40-8181-FCEA461790CF}" type="pres">
      <dgm:prSet presAssocID="{F821B777-D189-4DBF-9114-CBA549A5515D}" presName="LevelTwoTextNode" presStyleLbl="node2" presStyleIdx="1" presStyleCnt="3" custScaleX="158444">
        <dgm:presLayoutVars>
          <dgm:chPref val="3"/>
        </dgm:presLayoutVars>
      </dgm:prSet>
      <dgm:spPr/>
    </dgm:pt>
    <dgm:pt modelId="{8A56A467-2B52-43C4-AB4E-1EAA3F7544A8}" type="pres">
      <dgm:prSet presAssocID="{F821B777-D189-4DBF-9114-CBA549A5515D}" presName="level3hierChild" presStyleCnt="0"/>
      <dgm:spPr/>
    </dgm:pt>
    <dgm:pt modelId="{6DB5A979-6AE2-4776-B6B0-B525AACE904D}" type="pres">
      <dgm:prSet presAssocID="{D1DE4867-6EBB-415D-9379-782DA7BB0ABC}" presName="conn2-1" presStyleLbl="parChTrans1D2" presStyleIdx="2" presStyleCnt="3"/>
      <dgm:spPr/>
    </dgm:pt>
    <dgm:pt modelId="{C5650E0D-F866-4264-91CB-FADBDDC28C00}" type="pres">
      <dgm:prSet presAssocID="{D1DE4867-6EBB-415D-9379-782DA7BB0ABC}" presName="connTx" presStyleLbl="parChTrans1D2" presStyleIdx="2" presStyleCnt="3"/>
      <dgm:spPr/>
    </dgm:pt>
    <dgm:pt modelId="{74505CA2-3988-48F2-9B9D-DFE7451D1BE0}" type="pres">
      <dgm:prSet presAssocID="{2E6483B9-34EB-4855-875E-B54E9F086F19}" presName="root2" presStyleCnt="0"/>
      <dgm:spPr/>
    </dgm:pt>
    <dgm:pt modelId="{E9884572-ABE0-44D0-A4A0-C49C11B4736C}" type="pres">
      <dgm:prSet presAssocID="{2E6483B9-34EB-4855-875E-B54E9F086F19}" presName="LevelTwoTextNode" presStyleLbl="node2" presStyleIdx="2" presStyleCnt="3" custScaleX="158444">
        <dgm:presLayoutVars>
          <dgm:chPref val="3"/>
        </dgm:presLayoutVars>
      </dgm:prSet>
      <dgm:spPr/>
    </dgm:pt>
    <dgm:pt modelId="{ACF50DDC-F65E-4EA9-9374-1B4833603DA6}" type="pres">
      <dgm:prSet presAssocID="{2E6483B9-34EB-4855-875E-B54E9F086F19}" presName="level3hierChild" presStyleCnt="0"/>
      <dgm:spPr/>
    </dgm:pt>
  </dgm:ptLst>
  <dgm:cxnLst>
    <dgm:cxn modelId="{E39FDE09-8563-4644-9AA7-6B36FA8124F8}" type="presOf" srcId="{2E6483B9-34EB-4855-875E-B54E9F086F19}" destId="{E9884572-ABE0-44D0-A4A0-C49C11B4736C}" srcOrd="0" destOrd="0" presId="urn:microsoft.com/office/officeart/2008/layout/HorizontalMultiLevelHierarchy"/>
    <dgm:cxn modelId="{DF52EE09-0740-42DF-9091-17A6D21BB41B}" type="presOf" srcId="{850C317A-C542-49FD-B72A-990D62729D51}" destId="{1156E9F9-1B62-4951-ABC1-18299F224E1E}" srcOrd="1" destOrd="0" presId="urn:microsoft.com/office/officeart/2008/layout/HorizontalMultiLevelHierarchy"/>
    <dgm:cxn modelId="{A0C27616-876B-4688-959C-17CAA7637864}" type="presOf" srcId="{F14DCE33-0027-4A70-B310-F7DF8D93FD06}" destId="{4D95B6CB-49B4-41FD-8B63-8764461BFE28}" srcOrd="0" destOrd="0" presId="urn:microsoft.com/office/officeart/2008/layout/HorizontalMultiLevelHierarchy"/>
    <dgm:cxn modelId="{91DECA30-5D82-430A-A066-7E2980913C02}" type="presOf" srcId="{850C317A-C542-49FD-B72A-990D62729D51}" destId="{778F74A2-11E7-41D6-89DC-12C296A07521}" srcOrd="0" destOrd="0" presId="urn:microsoft.com/office/officeart/2008/layout/HorizontalMultiLevelHierarchy"/>
    <dgm:cxn modelId="{47695135-61EF-4102-BE7B-06C04A0DE806}" type="presOf" srcId="{F83A7F58-2718-4D11-9DBB-6338B99FB2B3}" destId="{FF2ACFBE-0308-46D9-8CB7-1D6B9BEB981A}" srcOrd="1" destOrd="0" presId="urn:microsoft.com/office/officeart/2008/layout/HorizontalMultiLevelHierarchy"/>
    <dgm:cxn modelId="{46212C5B-62E5-4996-A094-895470218FD3}" type="presOf" srcId="{F5976C42-DBB4-4AC1-92C5-4D083E00F2F3}" destId="{A680211B-25B9-4949-8CBC-5995E528FB52}" srcOrd="0" destOrd="0" presId="urn:microsoft.com/office/officeart/2008/layout/HorizontalMultiLevelHierarchy"/>
    <dgm:cxn modelId="{12747B78-C4A2-49DD-BEEF-C4F91BAC700D}" srcId="{F14DCE33-0027-4A70-B310-F7DF8D93FD06}" destId="{958626E6-6CCC-4C25-9B82-F72DD94A83ED}" srcOrd="0" destOrd="0" parTransId="{FAE240AF-D0F7-42AE-AA81-F72D4AD97A27}" sibTransId="{A85E9336-5B4E-4370-B97E-3B3029DD8125}"/>
    <dgm:cxn modelId="{675E6579-5999-4531-A5E8-29176F577DC1}" type="presOf" srcId="{F821B777-D189-4DBF-9114-CBA549A5515D}" destId="{FF5C3D3D-9B55-4B40-8181-FCEA461790CF}" srcOrd="0" destOrd="0" presId="urn:microsoft.com/office/officeart/2008/layout/HorizontalMultiLevelHierarchy"/>
    <dgm:cxn modelId="{007ED559-8CBB-47C3-8EA1-B552E1C75940}" srcId="{958626E6-6CCC-4C25-9B82-F72DD94A83ED}" destId="{F821B777-D189-4DBF-9114-CBA549A5515D}" srcOrd="1" destOrd="0" parTransId="{850C317A-C542-49FD-B72A-990D62729D51}" sibTransId="{4358F44F-3C82-4378-A6E7-D962CD26FD39}"/>
    <dgm:cxn modelId="{416CB37B-27DB-4B56-9DA6-2BAEB33B2535}" srcId="{958626E6-6CCC-4C25-9B82-F72DD94A83ED}" destId="{2E6483B9-34EB-4855-875E-B54E9F086F19}" srcOrd="2" destOrd="0" parTransId="{D1DE4867-6EBB-415D-9379-782DA7BB0ABC}" sibTransId="{96AED55E-0A36-4FAA-96E6-55CDDA6197B0}"/>
    <dgm:cxn modelId="{E82A507E-1BDE-4D96-B11B-A32466B8702A}" type="presOf" srcId="{D1DE4867-6EBB-415D-9379-782DA7BB0ABC}" destId="{6DB5A979-6AE2-4776-B6B0-B525AACE904D}" srcOrd="0" destOrd="0" presId="urn:microsoft.com/office/officeart/2008/layout/HorizontalMultiLevelHierarchy"/>
    <dgm:cxn modelId="{712B3EB6-CFBA-4409-846E-9A8FE269AB53}" type="presOf" srcId="{D1DE4867-6EBB-415D-9379-782DA7BB0ABC}" destId="{C5650E0D-F866-4264-91CB-FADBDDC28C00}" srcOrd="1" destOrd="0" presId="urn:microsoft.com/office/officeart/2008/layout/HorizontalMultiLevelHierarchy"/>
    <dgm:cxn modelId="{CAE8EAD2-22A1-4475-A161-6D0B534368A8}" srcId="{958626E6-6CCC-4C25-9B82-F72DD94A83ED}" destId="{F5976C42-DBB4-4AC1-92C5-4D083E00F2F3}" srcOrd="0" destOrd="0" parTransId="{F83A7F58-2718-4D11-9DBB-6338B99FB2B3}" sibTransId="{B247EC64-81B4-45A1-9607-F063AA96C4B3}"/>
    <dgm:cxn modelId="{7C6C2ED3-599A-4455-A534-0AA63770129A}" type="presOf" srcId="{958626E6-6CCC-4C25-9B82-F72DD94A83ED}" destId="{0458A178-BE48-4C93-B94A-BCEE955D41F4}" srcOrd="0" destOrd="0" presId="urn:microsoft.com/office/officeart/2008/layout/HorizontalMultiLevelHierarchy"/>
    <dgm:cxn modelId="{5A1836DF-1E8E-4CD0-9A21-660FB63A43C9}" type="presOf" srcId="{F83A7F58-2718-4D11-9DBB-6338B99FB2B3}" destId="{3C8A3150-658C-4FAF-80C7-2A7F17D712B6}" srcOrd="0" destOrd="0" presId="urn:microsoft.com/office/officeart/2008/layout/HorizontalMultiLevelHierarchy"/>
    <dgm:cxn modelId="{00F06599-F4FC-4834-A5FE-C95E9D195178}" type="presParOf" srcId="{4D95B6CB-49B4-41FD-8B63-8764461BFE28}" destId="{72168B00-9AED-4697-8205-68D5CF290763}" srcOrd="0" destOrd="0" presId="urn:microsoft.com/office/officeart/2008/layout/HorizontalMultiLevelHierarchy"/>
    <dgm:cxn modelId="{B6D02F86-E27E-461F-8158-845288EF52FE}" type="presParOf" srcId="{72168B00-9AED-4697-8205-68D5CF290763}" destId="{0458A178-BE48-4C93-B94A-BCEE955D41F4}" srcOrd="0" destOrd="0" presId="urn:microsoft.com/office/officeart/2008/layout/HorizontalMultiLevelHierarchy"/>
    <dgm:cxn modelId="{BA5FC2ED-FA9A-44F7-965C-AEB4715EC897}" type="presParOf" srcId="{72168B00-9AED-4697-8205-68D5CF290763}" destId="{8E3AB3AA-490F-4504-98F9-08594138F321}" srcOrd="1" destOrd="0" presId="urn:microsoft.com/office/officeart/2008/layout/HorizontalMultiLevelHierarchy"/>
    <dgm:cxn modelId="{DBBAF1BC-30C8-43F7-B160-020C32860C53}" type="presParOf" srcId="{8E3AB3AA-490F-4504-98F9-08594138F321}" destId="{3C8A3150-658C-4FAF-80C7-2A7F17D712B6}" srcOrd="0" destOrd="0" presId="urn:microsoft.com/office/officeart/2008/layout/HorizontalMultiLevelHierarchy"/>
    <dgm:cxn modelId="{ABBE5816-7F03-4786-BB8E-75BAA5D4B53C}" type="presParOf" srcId="{3C8A3150-658C-4FAF-80C7-2A7F17D712B6}" destId="{FF2ACFBE-0308-46D9-8CB7-1D6B9BEB981A}" srcOrd="0" destOrd="0" presId="urn:microsoft.com/office/officeart/2008/layout/HorizontalMultiLevelHierarchy"/>
    <dgm:cxn modelId="{95F2A887-C8A7-4BA1-AD19-5F3A47A916F3}" type="presParOf" srcId="{8E3AB3AA-490F-4504-98F9-08594138F321}" destId="{59DDBCB8-A89F-4C50-BEE1-1AEC0D6DD64D}" srcOrd="1" destOrd="0" presId="urn:microsoft.com/office/officeart/2008/layout/HorizontalMultiLevelHierarchy"/>
    <dgm:cxn modelId="{56A9B2E2-1BE0-4182-AF3C-839116789B61}" type="presParOf" srcId="{59DDBCB8-A89F-4C50-BEE1-1AEC0D6DD64D}" destId="{A680211B-25B9-4949-8CBC-5995E528FB52}" srcOrd="0" destOrd="0" presId="urn:microsoft.com/office/officeart/2008/layout/HorizontalMultiLevelHierarchy"/>
    <dgm:cxn modelId="{3D66885C-594D-4981-8BA0-FC1BBE766BFD}" type="presParOf" srcId="{59DDBCB8-A89F-4C50-BEE1-1AEC0D6DD64D}" destId="{BB58519F-93F3-4D7E-AA1A-E36273BD34B1}" srcOrd="1" destOrd="0" presId="urn:microsoft.com/office/officeart/2008/layout/HorizontalMultiLevelHierarchy"/>
    <dgm:cxn modelId="{8CB39884-3103-4811-BE2F-8255D3141BCD}" type="presParOf" srcId="{8E3AB3AA-490F-4504-98F9-08594138F321}" destId="{778F74A2-11E7-41D6-89DC-12C296A07521}" srcOrd="2" destOrd="0" presId="urn:microsoft.com/office/officeart/2008/layout/HorizontalMultiLevelHierarchy"/>
    <dgm:cxn modelId="{4D80B51C-5FAA-431B-B77C-8861FCD2EDFE}" type="presParOf" srcId="{778F74A2-11E7-41D6-89DC-12C296A07521}" destId="{1156E9F9-1B62-4951-ABC1-18299F224E1E}" srcOrd="0" destOrd="0" presId="urn:microsoft.com/office/officeart/2008/layout/HorizontalMultiLevelHierarchy"/>
    <dgm:cxn modelId="{21DFCCDE-3243-426B-8AB3-607BB821A532}" type="presParOf" srcId="{8E3AB3AA-490F-4504-98F9-08594138F321}" destId="{271178A5-9C68-4331-A12E-EBA63CDFF49D}" srcOrd="3" destOrd="0" presId="urn:microsoft.com/office/officeart/2008/layout/HorizontalMultiLevelHierarchy"/>
    <dgm:cxn modelId="{045F50C6-D196-4765-B954-9994BAEAB783}" type="presParOf" srcId="{271178A5-9C68-4331-A12E-EBA63CDFF49D}" destId="{FF5C3D3D-9B55-4B40-8181-FCEA461790CF}" srcOrd="0" destOrd="0" presId="urn:microsoft.com/office/officeart/2008/layout/HorizontalMultiLevelHierarchy"/>
    <dgm:cxn modelId="{50AA8E0A-4D35-4AE5-AF0C-7056C7C660FF}" type="presParOf" srcId="{271178A5-9C68-4331-A12E-EBA63CDFF49D}" destId="{8A56A467-2B52-43C4-AB4E-1EAA3F7544A8}" srcOrd="1" destOrd="0" presId="urn:microsoft.com/office/officeart/2008/layout/HorizontalMultiLevelHierarchy"/>
    <dgm:cxn modelId="{7BE2C1E5-F8DA-4440-BB4F-43FC0AC43A2A}" type="presParOf" srcId="{8E3AB3AA-490F-4504-98F9-08594138F321}" destId="{6DB5A979-6AE2-4776-B6B0-B525AACE904D}" srcOrd="4" destOrd="0" presId="urn:microsoft.com/office/officeart/2008/layout/HorizontalMultiLevelHierarchy"/>
    <dgm:cxn modelId="{713E3F3C-91F1-4A2E-B41A-E81067F74739}" type="presParOf" srcId="{6DB5A979-6AE2-4776-B6B0-B525AACE904D}" destId="{C5650E0D-F866-4264-91CB-FADBDDC28C00}" srcOrd="0" destOrd="0" presId="urn:microsoft.com/office/officeart/2008/layout/HorizontalMultiLevelHierarchy"/>
    <dgm:cxn modelId="{95D791B0-91E0-4897-BCCD-D5C041058403}" type="presParOf" srcId="{8E3AB3AA-490F-4504-98F9-08594138F321}" destId="{74505CA2-3988-48F2-9B9D-DFE7451D1BE0}" srcOrd="5" destOrd="0" presId="urn:microsoft.com/office/officeart/2008/layout/HorizontalMultiLevelHierarchy"/>
    <dgm:cxn modelId="{D5019FDF-BA78-43E7-891E-76D2726C6A86}" type="presParOf" srcId="{74505CA2-3988-48F2-9B9D-DFE7451D1BE0}" destId="{E9884572-ABE0-44D0-A4A0-C49C11B4736C}" srcOrd="0" destOrd="0" presId="urn:microsoft.com/office/officeart/2008/layout/HorizontalMultiLevelHierarchy"/>
    <dgm:cxn modelId="{45367EE5-B7EE-4C3D-BDFA-3B8E6621A581}" type="presParOf" srcId="{74505CA2-3988-48F2-9B9D-DFE7451D1BE0}" destId="{ACF50DDC-F65E-4EA9-9374-1B4833603DA6}" srcOrd="1" destOrd="0" presId="urn:microsoft.com/office/officeart/2008/layout/HorizontalMultiLevelHierarchy"/>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A67E52F-493C-4554-AE59-E036C6328A8D}"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744A4C83-AE23-4180-87D7-BBA14AA4EC8D}">
      <dgm:prSet phldrT="[نص]" custT="1"/>
      <dgm:spPr>
        <a:solidFill>
          <a:srgbClr val="00B0F0"/>
        </a:solidFill>
      </dgm:spPr>
      <dgm:t>
        <a:bodyPr/>
        <a:lstStyle/>
        <a:p>
          <a:pPr marL="0" marR="0" lvl="0" indent="0" defTabSz="914400" rtl="1" eaLnBrk="1" fontAlgn="auto" latinLnBrk="0" hangingPunct="1">
            <a:lnSpc>
              <a:spcPct val="100000"/>
            </a:lnSpc>
            <a:spcBef>
              <a:spcPts val="0"/>
            </a:spcBef>
            <a:spcAft>
              <a:spcPts val="0"/>
            </a:spcAft>
            <a:buClrTx/>
            <a:buSzTx/>
            <a:buFontTx/>
            <a:buNone/>
            <a:tabLst/>
            <a:defRPr/>
          </a:pPr>
          <a:r>
            <a:rPr lang="ar-DZ" sz="2800" dirty="0">
              <a:solidFill>
                <a:schemeClr val="bg1"/>
              </a:solidFill>
              <a:latin typeface="Sakkal Majalla" pitchFamily="2" charset="-78"/>
              <a:cs typeface="Sakkal Majalla" pitchFamily="2" charset="-78"/>
            </a:rPr>
            <a:t>كما هو مذكور أعلاه، تستنتج خطة التعليق عندما يكون ذلك ممكنا . النص نفسه، ولهذا يجب إعادة الأخذ بالأفكار العامة للنص (الفكرة الأولياء الثانية، الفكرة الثالثة (...) وإيجاد عنوان لكل فكرة، وإذا وجدت فكرتان أفكار رئيسية في النص، سوف تشمل خطة التعليق جزئين أو ثلاثة أجزاء، وين من المستحسن تجميع الأفكار إذا كانت أكثر من ثلاثة.</a:t>
          </a:r>
        </a:p>
      </dgm:t>
    </dgm:pt>
    <dgm:pt modelId="{261F5142-EE8C-42C2-ACA7-DE4B4E955802}" type="parTrans" cxnId="{5D959862-FC2B-443A-B0A6-7D0156BA3C99}">
      <dgm:prSet/>
      <dgm:spPr/>
      <dgm:t>
        <a:bodyPr/>
        <a:lstStyle/>
        <a:p>
          <a:pPr rtl="1"/>
          <a:endParaRPr lang="ar-SA"/>
        </a:p>
      </dgm:t>
    </dgm:pt>
    <dgm:pt modelId="{63DC0A82-18DE-4780-9CF8-28CE5F978D67}" type="sibTrans" cxnId="{5D959862-FC2B-443A-B0A6-7D0156BA3C99}">
      <dgm:prSet/>
      <dgm:spPr/>
      <dgm:t>
        <a:bodyPr/>
        <a:lstStyle/>
        <a:p>
          <a:pPr rtl="1"/>
          <a:endParaRPr lang="ar-SA"/>
        </a:p>
      </dgm:t>
    </dgm:pt>
    <dgm:pt modelId="{25932669-18F4-46B3-BDE8-E2D83778048F}">
      <dgm:prSet phldrT="[نص]" phldr="1"/>
      <dgm:spPr/>
      <dgm:t>
        <a:bodyPr/>
        <a:lstStyle/>
        <a:p>
          <a:pPr rtl="1"/>
          <a:endParaRPr lang="ar-SA"/>
        </a:p>
      </dgm:t>
    </dgm:pt>
    <dgm:pt modelId="{69118846-4626-4F43-B4BA-DAAB7140F742}" type="parTrans" cxnId="{6D56E99A-799C-4DA2-8CAE-654593B5ED6F}">
      <dgm:prSet/>
      <dgm:spPr/>
      <dgm:t>
        <a:bodyPr/>
        <a:lstStyle/>
        <a:p>
          <a:pPr rtl="1"/>
          <a:endParaRPr lang="ar-SA"/>
        </a:p>
      </dgm:t>
    </dgm:pt>
    <dgm:pt modelId="{E2292849-D41B-46CF-B297-A34AB791865D}" type="sibTrans" cxnId="{6D56E99A-799C-4DA2-8CAE-654593B5ED6F}">
      <dgm:prSet/>
      <dgm:spPr/>
      <dgm:t>
        <a:bodyPr/>
        <a:lstStyle/>
        <a:p>
          <a:pPr rtl="1"/>
          <a:endParaRPr lang="ar-SA"/>
        </a:p>
      </dgm:t>
    </dgm:pt>
    <dgm:pt modelId="{5C9DBE48-4A40-4BB2-841E-9A1BD7E979A0}">
      <dgm:prSet phldrT="[نص]" phldr="1"/>
      <dgm:spPr/>
      <dgm:t>
        <a:bodyPr/>
        <a:lstStyle/>
        <a:p>
          <a:pPr rtl="1"/>
          <a:endParaRPr lang="ar-SA"/>
        </a:p>
      </dgm:t>
    </dgm:pt>
    <dgm:pt modelId="{CFB58DF7-CB12-42DC-B5CD-80F20B66D6E5}" type="parTrans" cxnId="{ACA2937A-C0BE-4CA3-996E-A07108B3B1AE}">
      <dgm:prSet/>
      <dgm:spPr/>
      <dgm:t>
        <a:bodyPr/>
        <a:lstStyle/>
        <a:p>
          <a:pPr rtl="1"/>
          <a:endParaRPr lang="ar-SA"/>
        </a:p>
      </dgm:t>
    </dgm:pt>
    <dgm:pt modelId="{CF9AFB7D-C3EE-4182-B98B-6EBE30506D34}" type="sibTrans" cxnId="{ACA2937A-C0BE-4CA3-996E-A07108B3B1AE}">
      <dgm:prSet/>
      <dgm:spPr/>
      <dgm:t>
        <a:bodyPr/>
        <a:lstStyle/>
        <a:p>
          <a:pPr rtl="1"/>
          <a:endParaRPr lang="ar-SA"/>
        </a:p>
      </dgm:t>
    </dgm:pt>
    <dgm:pt modelId="{44A6335B-4BB9-408C-BF9D-3DB7D7BFB114}">
      <dgm:prSet phldrT="[نص]" custT="1"/>
      <dgm:spPr/>
      <dgm:t>
        <a:bodyPr/>
        <a:lstStyle/>
        <a:p>
          <a:pPr rtl="1"/>
          <a:endParaRPr lang="ar-SA" sz="6000" b="1" dirty="0">
            <a:latin typeface="Sakkal Majalla" pitchFamily="2" charset="-78"/>
            <a:cs typeface="Sakkal Majalla" pitchFamily="2" charset="-78"/>
          </a:endParaRPr>
        </a:p>
      </dgm:t>
    </dgm:pt>
    <dgm:pt modelId="{A731E316-4E89-42F8-B606-1BB07EF801D9}" type="sibTrans" cxnId="{ACEEB611-536F-42D2-9B8A-CED80EA9CAA7}">
      <dgm:prSet/>
      <dgm:spPr/>
      <dgm:t>
        <a:bodyPr/>
        <a:lstStyle/>
        <a:p>
          <a:pPr rtl="1"/>
          <a:endParaRPr lang="ar-SA"/>
        </a:p>
      </dgm:t>
    </dgm:pt>
    <dgm:pt modelId="{78713169-282F-4B2C-ACB3-B4396634B720}" type="parTrans" cxnId="{ACEEB611-536F-42D2-9B8A-CED80EA9CAA7}">
      <dgm:prSet/>
      <dgm:spPr/>
      <dgm:t>
        <a:bodyPr/>
        <a:lstStyle/>
        <a:p>
          <a:pPr rtl="1"/>
          <a:endParaRPr lang="ar-SA"/>
        </a:p>
      </dgm:t>
    </dgm:pt>
    <dgm:pt modelId="{365D79DA-97A4-4819-99B3-A022D9CA5719}" type="pres">
      <dgm:prSet presAssocID="{9A67E52F-493C-4554-AE59-E036C6328A8D}" presName="linear" presStyleCnt="0">
        <dgm:presLayoutVars>
          <dgm:animLvl val="lvl"/>
          <dgm:resizeHandles val="exact"/>
        </dgm:presLayoutVars>
      </dgm:prSet>
      <dgm:spPr/>
    </dgm:pt>
    <dgm:pt modelId="{154A4DD1-6590-4BAB-AC9B-DC24EB4325B3}" type="pres">
      <dgm:prSet presAssocID="{744A4C83-AE23-4180-87D7-BBA14AA4EC8D}" presName="parentText" presStyleLbl="node1" presStyleIdx="0" presStyleCnt="2" custScaleX="132134" custScaleY="133502">
        <dgm:presLayoutVars>
          <dgm:chMax val="0"/>
          <dgm:bulletEnabled val="1"/>
        </dgm:presLayoutVars>
      </dgm:prSet>
      <dgm:spPr/>
    </dgm:pt>
    <dgm:pt modelId="{60E96F59-E57E-43A5-BE46-D4086C2DD080}" type="pres">
      <dgm:prSet presAssocID="{744A4C83-AE23-4180-87D7-BBA14AA4EC8D}" presName="childText" presStyleLbl="revTx" presStyleIdx="0" presStyleCnt="2">
        <dgm:presLayoutVars>
          <dgm:bulletEnabled val="1"/>
        </dgm:presLayoutVars>
      </dgm:prSet>
      <dgm:spPr/>
    </dgm:pt>
    <dgm:pt modelId="{42AF24CB-843D-4E4C-892C-7CD995AF741C}" type="pres">
      <dgm:prSet presAssocID="{44A6335B-4BB9-408C-BF9D-3DB7D7BFB114}" presName="parentText" presStyleLbl="node1" presStyleIdx="1" presStyleCnt="2" custScaleX="76939" custScaleY="5972">
        <dgm:presLayoutVars>
          <dgm:chMax val="0"/>
          <dgm:bulletEnabled val="1"/>
        </dgm:presLayoutVars>
      </dgm:prSet>
      <dgm:spPr/>
    </dgm:pt>
    <dgm:pt modelId="{E57C2E8E-0963-4B01-9D9C-9A35E012B3BB}" type="pres">
      <dgm:prSet presAssocID="{44A6335B-4BB9-408C-BF9D-3DB7D7BFB114}" presName="childText" presStyleLbl="revTx" presStyleIdx="1" presStyleCnt="2">
        <dgm:presLayoutVars>
          <dgm:bulletEnabled val="1"/>
        </dgm:presLayoutVars>
      </dgm:prSet>
      <dgm:spPr/>
    </dgm:pt>
  </dgm:ptLst>
  <dgm:cxnLst>
    <dgm:cxn modelId="{ACEEB611-536F-42D2-9B8A-CED80EA9CAA7}" srcId="{9A67E52F-493C-4554-AE59-E036C6328A8D}" destId="{44A6335B-4BB9-408C-BF9D-3DB7D7BFB114}" srcOrd="1" destOrd="0" parTransId="{78713169-282F-4B2C-ACB3-B4396634B720}" sibTransId="{A731E316-4E89-42F8-B606-1BB07EF801D9}"/>
    <dgm:cxn modelId="{9394DB37-2496-4C18-B2BD-9AF93546ECCD}" type="presOf" srcId="{25932669-18F4-46B3-BDE8-E2D83778048F}" destId="{60E96F59-E57E-43A5-BE46-D4086C2DD080}" srcOrd="0" destOrd="0" presId="urn:microsoft.com/office/officeart/2005/8/layout/vList2"/>
    <dgm:cxn modelId="{5D959862-FC2B-443A-B0A6-7D0156BA3C99}" srcId="{9A67E52F-493C-4554-AE59-E036C6328A8D}" destId="{744A4C83-AE23-4180-87D7-BBA14AA4EC8D}" srcOrd="0" destOrd="0" parTransId="{261F5142-EE8C-42C2-ACA7-DE4B4E955802}" sibTransId="{63DC0A82-18DE-4780-9CF8-28CE5F978D67}"/>
    <dgm:cxn modelId="{57F30B64-FC01-46DD-B41F-64633704A87D}" type="presOf" srcId="{744A4C83-AE23-4180-87D7-BBA14AA4EC8D}" destId="{154A4DD1-6590-4BAB-AC9B-DC24EB4325B3}" srcOrd="0" destOrd="0" presId="urn:microsoft.com/office/officeart/2005/8/layout/vList2"/>
    <dgm:cxn modelId="{D9E76C72-5C2E-45A1-8DAB-091D6293EA84}" type="presOf" srcId="{44A6335B-4BB9-408C-BF9D-3DB7D7BFB114}" destId="{42AF24CB-843D-4E4C-892C-7CD995AF741C}" srcOrd="0" destOrd="0" presId="urn:microsoft.com/office/officeart/2005/8/layout/vList2"/>
    <dgm:cxn modelId="{ACA2937A-C0BE-4CA3-996E-A07108B3B1AE}" srcId="{44A6335B-4BB9-408C-BF9D-3DB7D7BFB114}" destId="{5C9DBE48-4A40-4BB2-841E-9A1BD7E979A0}" srcOrd="0" destOrd="0" parTransId="{CFB58DF7-CB12-42DC-B5CD-80F20B66D6E5}" sibTransId="{CF9AFB7D-C3EE-4182-B98B-6EBE30506D34}"/>
    <dgm:cxn modelId="{2225DD93-0C61-4419-9F61-89A73DC21E5F}" type="presOf" srcId="{9A67E52F-493C-4554-AE59-E036C6328A8D}" destId="{365D79DA-97A4-4819-99B3-A022D9CA5719}" srcOrd="0" destOrd="0" presId="urn:microsoft.com/office/officeart/2005/8/layout/vList2"/>
    <dgm:cxn modelId="{6D56E99A-799C-4DA2-8CAE-654593B5ED6F}" srcId="{744A4C83-AE23-4180-87D7-BBA14AA4EC8D}" destId="{25932669-18F4-46B3-BDE8-E2D83778048F}" srcOrd="0" destOrd="0" parTransId="{69118846-4626-4F43-B4BA-DAAB7140F742}" sibTransId="{E2292849-D41B-46CF-B297-A34AB791865D}"/>
    <dgm:cxn modelId="{09829ECA-1A49-4FBB-ACFD-DF0A009567B6}" type="presOf" srcId="{5C9DBE48-4A40-4BB2-841E-9A1BD7E979A0}" destId="{E57C2E8E-0963-4B01-9D9C-9A35E012B3BB}" srcOrd="0" destOrd="0" presId="urn:microsoft.com/office/officeart/2005/8/layout/vList2"/>
    <dgm:cxn modelId="{40A4EBF9-11A6-484A-9C2E-2F0A0498E8EA}" type="presParOf" srcId="{365D79DA-97A4-4819-99B3-A022D9CA5719}" destId="{154A4DD1-6590-4BAB-AC9B-DC24EB4325B3}" srcOrd="0" destOrd="0" presId="urn:microsoft.com/office/officeart/2005/8/layout/vList2"/>
    <dgm:cxn modelId="{49F778BB-736C-4186-9408-1EE154F74B25}" type="presParOf" srcId="{365D79DA-97A4-4819-99B3-A022D9CA5719}" destId="{60E96F59-E57E-43A5-BE46-D4086C2DD080}" srcOrd="1" destOrd="0" presId="urn:microsoft.com/office/officeart/2005/8/layout/vList2"/>
    <dgm:cxn modelId="{2F80E82B-003A-4D9F-9A0A-878B430AFD22}" type="presParOf" srcId="{365D79DA-97A4-4819-99B3-A022D9CA5719}" destId="{42AF24CB-843D-4E4C-892C-7CD995AF741C}" srcOrd="2" destOrd="0" presId="urn:microsoft.com/office/officeart/2005/8/layout/vList2"/>
    <dgm:cxn modelId="{FB51D425-D980-4F8C-916A-A83D93A8BA1A}" type="presParOf" srcId="{365D79DA-97A4-4819-99B3-A022D9CA5719}" destId="{E57C2E8E-0963-4B01-9D9C-9A35E012B3BB}"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A67E52F-493C-4554-AE59-E036C6328A8D}"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744A4C83-AE23-4180-87D7-BBA14AA4EC8D}">
      <dgm:prSet phldrT="[نص]" custT="1"/>
      <dgm:spPr>
        <a:solidFill>
          <a:srgbClr val="00B0F0"/>
        </a:solidFill>
      </dgm:spPr>
      <dgm:t>
        <a:bodyPr/>
        <a:lstStyle/>
        <a:p>
          <a:pPr marL="0" marR="0" lvl="0" indent="0" defTabSz="914400" rtl="1" eaLnBrk="1" fontAlgn="auto" latinLnBrk="0" hangingPunct="1">
            <a:lnSpc>
              <a:spcPct val="100000"/>
            </a:lnSpc>
            <a:spcBef>
              <a:spcPts val="0"/>
            </a:spcBef>
            <a:spcAft>
              <a:spcPts val="0"/>
            </a:spcAft>
            <a:buClrTx/>
            <a:buSzTx/>
            <a:buFontTx/>
            <a:buNone/>
            <a:tabLst/>
            <a:defRPr/>
          </a:pPr>
          <a:r>
            <a:rPr lang="ar-DZ" sz="2800" dirty="0">
              <a:solidFill>
                <a:schemeClr val="bg1"/>
              </a:solidFill>
              <a:latin typeface="Sakkal Majalla" pitchFamily="2" charset="-78"/>
              <a:cs typeface="Sakkal Majalla" pitchFamily="2" charset="-78"/>
            </a:rPr>
            <a:t>ويعد عملا تحليليا إيجاد عنوان لكل فكرة والذي يتمثل في قيام بتلخيص لان </a:t>
          </a:r>
          <a:r>
            <a:rPr lang="ar-DZ" sz="2800" dirty="0" err="1">
              <a:solidFill>
                <a:schemeClr val="bg1"/>
              </a:solidFill>
              <a:latin typeface="Sakkal Majalla" pitchFamily="2" charset="-78"/>
              <a:cs typeface="Sakkal Majalla" pitchFamily="2" charset="-78"/>
            </a:rPr>
            <a:t>المحتواة</a:t>
          </a:r>
          <a:r>
            <a:rPr lang="ar-DZ" sz="2800" dirty="0">
              <a:solidFill>
                <a:schemeClr val="bg1"/>
              </a:solidFill>
              <a:latin typeface="Sakkal Majalla" pitchFamily="2" charset="-78"/>
              <a:cs typeface="Sakkal Majalla" pitchFamily="2" charset="-78"/>
            </a:rPr>
            <a:t> في كل جزء من النص، وباستطاعتكم أن تستعملوا عبارات </a:t>
          </a:r>
          <a:r>
            <a:rPr lang="ar-DZ" sz="2800" dirty="0" err="1">
              <a:solidFill>
                <a:schemeClr val="bg1"/>
              </a:solidFill>
              <a:latin typeface="Sakkal Majalla" pitchFamily="2" charset="-78"/>
              <a:cs typeface="Sakkal Majalla" pitchFamily="2" charset="-78"/>
            </a:rPr>
            <a:t>النقرز</a:t>
          </a:r>
          <a:r>
            <a:rPr lang="ar-DZ" sz="2800" dirty="0">
              <a:solidFill>
                <a:schemeClr val="bg1"/>
              </a:solidFill>
              <a:latin typeface="Sakkal Majalla" pitchFamily="2" charset="-78"/>
              <a:cs typeface="Sakkal Majalla" pitchFamily="2" charset="-78"/>
            </a:rPr>
            <a:t>
لتكوين عناوينكم، ويجب دائما أن نضع في ذهننا النص كعنصر </a:t>
          </a:r>
          <a:r>
            <a:rPr lang="ar-DZ" sz="2800" dirty="0" err="1">
              <a:solidFill>
                <a:schemeClr val="bg1"/>
              </a:solidFill>
              <a:latin typeface="Sakkal Majalla" pitchFamily="2" charset="-78"/>
              <a:cs typeface="Sakkal Majalla" pitchFamily="2" charset="-78"/>
            </a:rPr>
            <a:t>للانطلاق.ومجمل</a:t>
          </a:r>
          <a:r>
            <a:rPr lang="ar-DZ" sz="2800" dirty="0">
              <a:solidFill>
                <a:schemeClr val="bg1"/>
              </a:solidFill>
              <a:latin typeface="Sakkal Majalla" pitchFamily="2" charset="-78"/>
              <a:cs typeface="Sakkal Majalla" pitchFamily="2" charset="-78"/>
            </a:rPr>
            <a:t> القول أنه يجب القيام بما يلي:
- تحليل النص والتعليق عليه بفضل معارفكم.
- اكتشاف الخطة وإيجاد عنوان لكل فكرة</a:t>
          </a:r>
        </a:p>
      </dgm:t>
    </dgm:pt>
    <dgm:pt modelId="{261F5142-EE8C-42C2-ACA7-DE4B4E955802}" type="parTrans" cxnId="{5D959862-FC2B-443A-B0A6-7D0156BA3C99}">
      <dgm:prSet/>
      <dgm:spPr/>
      <dgm:t>
        <a:bodyPr/>
        <a:lstStyle/>
        <a:p>
          <a:pPr rtl="1"/>
          <a:endParaRPr lang="ar-SA"/>
        </a:p>
      </dgm:t>
    </dgm:pt>
    <dgm:pt modelId="{63DC0A82-18DE-4780-9CF8-28CE5F978D67}" type="sibTrans" cxnId="{5D959862-FC2B-443A-B0A6-7D0156BA3C99}">
      <dgm:prSet/>
      <dgm:spPr/>
      <dgm:t>
        <a:bodyPr/>
        <a:lstStyle/>
        <a:p>
          <a:pPr rtl="1"/>
          <a:endParaRPr lang="ar-SA"/>
        </a:p>
      </dgm:t>
    </dgm:pt>
    <dgm:pt modelId="{25932669-18F4-46B3-BDE8-E2D83778048F}">
      <dgm:prSet phldrT="[نص]" phldr="1"/>
      <dgm:spPr/>
      <dgm:t>
        <a:bodyPr/>
        <a:lstStyle/>
        <a:p>
          <a:pPr rtl="1"/>
          <a:endParaRPr lang="ar-SA"/>
        </a:p>
      </dgm:t>
    </dgm:pt>
    <dgm:pt modelId="{69118846-4626-4F43-B4BA-DAAB7140F742}" type="parTrans" cxnId="{6D56E99A-799C-4DA2-8CAE-654593B5ED6F}">
      <dgm:prSet/>
      <dgm:spPr/>
      <dgm:t>
        <a:bodyPr/>
        <a:lstStyle/>
        <a:p>
          <a:pPr rtl="1"/>
          <a:endParaRPr lang="ar-SA"/>
        </a:p>
      </dgm:t>
    </dgm:pt>
    <dgm:pt modelId="{E2292849-D41B-46CF-B297-A34AB791865D}" type="sibTrans" cxnId="{6D56E99A-799C-4DA2-8CAE-654593B5ED6F}">
      <dgm:prSet/>
      <dgm:spPr/>
      <dgm:t>
        <a:bodyPr/>
        <a:lstStyle/>
        <a:p>
          <a:pPr rtl="1"/>
          <a:endParaRPr lang="ar-SA"/>
        </a:p>
      </dgm:t>
    </dgm:pt>
    <dgm:pt modelId="{5C9DBE48-4A40-4BB2-841E-9A1BD7E979A0}">
      <dgm:prSet phldrT="[نص]" phldr="1"/>
      <dgm:spPr/>
      <dgm:t>
        <a:bodyPr/>
        <a:lstStyle/>
        <a:p>
          <a:pPr rtl="1"/>
          <a:endParaRPr lang="ar-SA"/>
        </a:p>
      </dgm:t>
    </dgm:pt>
    <dgm:pt modelId="{CFB58DF7-CB12-42DC-B5CD-80F20B66D6E5}" type="parTrans" cxnId="{ACA2937A-C0BE-4CA3-996E-A07108B3B1AE}">
      <dgm:prSet/>
      <dgm:spPr/>
      <dgm:t>
        <a:bodyPr/>
        <a:lstStyle/>
        <a:p>
          <a:pPr rtl="1"/>
          <a:endParaRPr lang="ar-SA"/>
        </a:p>
      </dgm:t>
    </dgm:pt>
    <dgm:pt modelId="{CF9AFB7D-C3EE-4182-B98B-6EBE30506D34}" type="sibTrans" cxnId="{ACA2937A-C0BE-4CA3-996E-A07108B3B1AE}">
      <dgm:prSet/>
      <dgm:spPr/>
      <dgm:t>
        <a:bodyPr/>
        <a:lstStyle/>
        <a:p>
          <a:pPr rtl="1"/>
          <a:endParaRPr lang="ar-SA"/>
        </a:p>
      </dgm:t>
    </dgm:pt>
    <dgm:pt modelId="{44A6335B-4BB9-408C-BF9D-3DB7D7BFB114}">
      <dgm:prSet phldrT="[نص]" custT="1"/>
      <dgm:spPr/>
      <dgm:t>
        <a:bodyPr/>
        <a:lstStyle/>
        <a:p>
          <a:pPr rtl="1"/>
          <a:endParaRPr lang="ar-SA" sz="6000" b="1" dirty="0">
            <a:latin typeface="Sakkal Majalla" pitchFamily="2" charset="-78"/>
            <a:cs typeface="Sakkal Majalla" pitchFamily="2" charset="-78"/>
          </a:endParaRPr>
        </a:p>
      </dgm:t>
    </dgm:pt>
    <dgm:pt modelId="{A731E316-4E89-42F8-B606-1BB07EF801D9}" type="sibTrans" cxnId="{ACEEB611-536F-42D2-9B8A-CED80EA9CAA7}">
      <dgm:prSet/>
      <dgm:spPr/>
      <dgm:t>
        <a:bodyPr/>
        <a:lstStyle/>
        <a:p>
          <a:pPr rtl="1"/>
          <a:endParaRPr lang="ar-SA"/>
        </a:p>
      </dgm:t>
    </dgm:pt>
    <dgm:pt modelId="{78713169-282F-4B2C-ACB3-B4396634B720}" type="parTrans" cxnId="{ACEEB611-536F-42D2-9B8A-CED80EA9CAA7}">
      <dgm:prSet/>
      <dgm:spPr/>
      <dgm:t>
        <a:bodyPr/>
        <a:lstStyle/>
        <a:p>
          <a:pPr rtl="1"/>
          <a:endParaRPr lang="ar-SA"/>
        </a:p>
      </dgm:t>
    </dgm:pt>
    <dgm:pt modelId="{365D79DA-97A4-4819-99B3-A022D9CA5719}" type="pres">
      <dgm:prSet presAssocID="{9A67E52F-493C-4554-AE59-E036C6328A8D}" presName="linear" presStyleCnt="0">
        <dgm:presLayoutVars>
          <dgm:animLvl val="lvl"/>
          <dgm:resizeHandles val="exact"/>
        </dgm:presLayoutVars>
      </dgm:prSet>
      <dgm:spPr/>
    </dgm:pt>
    <dgm:pt modelId="{154A4DD1-6590-4BAB-AC9B-DC24EB4325B3}" type="pres">
      <dgm:prSet presAssocID="{744A4C83-AE23-4180-87D7-BBA14AA4EC8D}" presName="parentText" presStyleLbl="node1" presStyleIdx="0" presStyleCnt="2" custScaleX="132134" custScaleY="133502">
        <dgm:presLayoutVars>
          <dgm:chMax val="0"/>
          <dgm:bulletEnabled val="1"/>
        </dgm:presLayoutVars>
      </dgm:prSet>
      <dgm:spPr/>
    </dgm:pt>
    <dgm:pt modelId="{60E96F59-E57E-43A5-BE46-D4086C2DD080}" type="pres">
      <dgm:prSet presAssocID="{744A4C83-AE23-4180-87D7-BBA14AA4EC8D}" presName="childText" presStyleLbl="revTx" presStyleIdx="0" presStyleCnt="2">
        <dgm:presLayoutVars>
          <dgm:bulletEnabled val="1"/>
        </dgm:presLayoutVars>
      </dgm:prSet>
      <dgm:spPr/>
    </dgm:pt>
    <dgm:pt modelId="{42AF24CB-843D-4E4C-892C-7CD995AF741C}" type="pres">
      <dgm:prSet presAssocID="{44A6335B-4BB9-408C-BF9D-3DB7D7BFB114}" presName="parentText" presStyleLbl="node1" presStyleIdx="1" presStyleCnt="2" custScaleX="76939" custScaleY="5972">
        <dgm:presLayoutVars>
          <dgm:chMax val="0"/>
          <dgm:bulletEnabled val="1"/>
        </dgm:presLayoutVars>
      </dgm:prSet>
      <dgm:spPr/>
    </dgm:pt>
    <dgm:pt modelId="{E57C2E8E-0963-4B01-9D9C-9A35E012B3BB}" type="pres">
      <dgm:prSet presAssocID="{44A6335B-4BB9-408C-BF9D-3DB7D7BFB114}" presName="childText" presStyleLbl="revTx" presStyleIdx="1" presStyleCnt="2">
        <dgm:presLayoutVars>
          <dgm:bulletEnabled val="1"/>
        </dgm:presLayoutVars>
      </dgm:prSet>
      <dgm:spPr/>
    </dgm:pt>
  </dgm:ptLst>
  <dgm:cxnLst>
    <dgm:cxn modelId="{ACEEB611-536F-42D2-9B8A-CED80EA9CAA7}" srcId="{9A67E52F-493C-4554-AE59-E036C6328A8D}" destId="{44A6335B-4BB9-408C-BF9D-3DB7D7BFB114}" srcOrd="1" destOrd="0" parTransId="{78713169-282F-4B2C-ACB3-B4396634B720}" sibTransId="{A731E316-4E89-42F8-B606-1BB07EF801D9}"/>
    <dgm:cxn modelId="{9394DB37-2496-4C18-B2BD-9AF93546ECCD}" type="presOf" srcId="{25932669-18F4-46B3-BDE8-E2D83778048F}" destId="{60E96F59-E57E-43A5-BE46-D4086C2DD080}" srcOrd="0" destOrd="0" presId="urn:microsoft.com/office/officeart/2005/8/layout/vList2"/>
    <dgm:cxn modelId="{5D959862-FC2B-443A-B0A6-7D0156BA3C99}" srcId="{9A67E52F-493C-4554-AE59-E036C6328A8D}" destId="{744A4C83-AE23-4180-87D7-BBA14AA4EC8D}" srcOrd="0" destOrd="0" parTransId="{261F5142-EE8C-42C2-ACA7-DE4B4E955802}" sibTransId="{63DC0A82-18DE-4780-9CF8-28CE5F978D67}"/>
    <dgm:cxn modelId="{57F30B64-FC01-46DD-B41F-64633704A87D}" type="presOf" srcId="{744A4C83-AE23-4180-87D7-BBA14AA4EC8D}" destId="{154A4DD1-6590-4BAB-AC9B-DC24EB4325B3}" srcOrd="0" destOrd="0" presId="urn:microsoft.com/office/officeart/2005/8/layout/vList2"/>
    <dgm:cxn modelId="{D9E76C72-5C2E-45A1-8DAB-091D6293EA84}" type="presOf" srcId="{44A6335B-4BB9-408C-BF9D-3DB7D7BFB114}" destId="{42AF24CB-843D-4E4C-892C-7CD995AF741C}" srcOrd="0" destOrd="0" presId="urn:microsoft.com/office/officeart/2005/8/layout/vList2"/>
    <dgm:cxn modelId="{ACA2937A-C0BE-4CA3-996E-A07108B3B1AE}" srcId="{44A6335B-4BB9-408C-BF9D-3DB7D7BFB114}" destId="{5C9DBE48-4A40-4BB2-841E-9A1BD7E979A0}" srcOrd="0" destOrd="0" parTransId="{CFB58DF7-CB12-42DC-B5CD-80F20B66D6E5}" sibTransId="{CF9AFB7D-C3EE-4182-B98B-6EBE30506D34}"/>
    <dgm:cxn modelId="{2225DD93-0C61-4419-9F61-89A73DC21E5F}" type="presOf" srcId="{9A67E52F-493C-4554-AE59-E036C6328A8D}" destId="{365D79DA-97A4-4819-99B3-A022D9CA5719}" srcOrd="0" destOrd="0" presId="urn:microsoft.com/office/officeart/2005/8/layout/vList2"/>
    <dgm:cxn modelId="{6D56E99A-799C-4DA2-8CAE-654593B5ED6F}" srcId="{744A4C83-AE23-4180-87D7-BBA14AA4EC8D}" destId="{25932669-18F4-46B3-BDE8-E2D83778048F}" srcOrd="0" destOrd="0" parTransId="{69118846-4626-4F43-B4BA-DAAB7140F742}" sibTransId="{E2292849-D41B-46CF-B297-A34AB791865D}"/>
    <dgm:cxn modelId="{09829ECA-1A49-4FBB-ACFD-DF0A009567B6}" type="presOf" srcId="{5C9DBE48-4A40-4BB2-841E-9A1BD7E979A0}" destId="{E57C2E8E-0963-4B01-9D9C-9A35E012B3BB}" srcOrd="0" destOrd="0" presId="urn:microsoft.com/office/officeart/2005/8/layout/vList2"/>
    <dgm:cxn modelId="{40A4EBF9-11A6-484A-9C2E-2F0A0498E8EA}" type="presParOf" srcId="{365D79DA-97A4-4819-99B3-A022D9CA5719}" destId="{154A4DD1-6590-4BAB-AC9B-DC24EB4325B3}" srcOrd="0" destOrd="0" presId="urn:microsoft.com/office/officeart/2005/8/layout/vList2"/>
    <dgm:cxn modelId="{49F778BB-736C-4186-9408-1EE154F74B25}" type="presParOf" srcId="{365D79DA-97A4-4819-99B3-A022D9CA5719}" destId="{60E96F59-E57E-43A5-BE46-D4086C2DD080}" srcOrd="1" destOrd="0" presId="urn:microsoft.com/office/officeart/2005/8/layout/vList2"/>
    <dgm:cxn modelId="{2F80E82B-003A-4D9F-9A0A-878B430AFD22}" type="presParOf" srcId="{365D79DA-97A4-4819-99B3-A022D9CA5719}" destId="{42AF24CB-843D-4E4C-892C-7CD995AF741C}" srcOrd="2" destOrd="0" presId="urn:microsoft.com/office/officeart/2005/8/layout/vList2"/>
    <dgm:cxn modelId="{FB51D425-D980-4F8C-916A-A83D93A8BA1A}" type="presParOf" srcId="{365D79DA-97A4-4819-99B3-A022D9CA5719}" destId="{E57C2E8E-0963-4B01-9D9C-9A35E012B3BB}"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A67E52F-493C-4554-AE59-E036C6328A8D}"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744A4C83-AE23-4180-87D7-BBA14AA4EC8D}">
      <dgm:prSet phldrT="[نص]" custT="1"/>
      <dgm:spPr>
        <a:solidFill>
          <a:srgbClr val="00B0F0"/>
        </a:solidFill>
      </dgm:spPr>
      <dgm:t>
        <a:bodyPr/>
        <a:lstStyle/>
        <a:p>
          <a:pPr marL="0" marR="0" lvl="0" indent="0" defTabSz="914400" rtl="1" eaLnBrk="1" fontAlgn="auto" latinLnBrk="0" hangingPunct="1">
            <a:lnSpc>
              <a:spcPct val="100000"/>
            </a:lnSpc>
            <a:spcBef>
              <a:spcPts val="0"/>
            </a:spcBef>
            <a:spcAft>
              <a:spcPts val="0"/>
            </a:spcAft>
            <a:buClrTx/>
            <a:buSzTx/>
            <a:buFontTx/>
            <a:buNone/>
            <a:tabLst/>
            <a:defRPr/>
          </a:pPr>
          <a:r>
            <a:rPr lang="ar-DZ" sz="2800" dirty="0">
              <a:solidFill>
                <a:schemeClr val="bg1"/>
              </a:solidFill>
              <a:latin typeface="Sakkal Majalla" pitchFamily="2" charset="-78"/>
              <a:cs typeface="Sakkal Majalla" pitchFamily="2" charset="-78"/>
            </a:rPr>
            <a:t>تذكير : يتوقف عدد التفريعات على مدى طول النص.
- المقدمة :
- أولا : عنوان الجزء الأول.
فقرة تمهيدية تعلن الأجزاء الفرعية (أ) و (ب).
أ- عنوان الجزء الفرعي الأول.</a:t>
          </a:r>
        </a:p>
      </dgm:t>
    </dgm:pt>
    <dgm:pt modelId="{261F5142-EE8C-42C2-ACA7-DE4B4E955802}" type="parTrans" cxnId="{5D959862-FC2B-443A-B0A6-7D0156BA3C99}">
      <dgm:prSet/>
      <dgm:spPr/>
      <dgm:t>
        <a:bodyPr/>
        <a:lstStyle/>
        <a:p>
          <a:pPr rtl="1"/>
          <a:endParaRPr lang="ar-SA"/>
        </a:p>
      </dgm:t>
    </dgm:pt>
    <dgm:pt modelId="{63DC0A82-18DE-4780-9CF8-28CE5F978D67}" type="sibTrans" cxnId="{5D959862-FC2B-443A-B0A6-7D0156BA3C99}">
      <dgm:prSet/>
      <dgm:spPr/>
      <dgm:t>
        <a:bodyPr/>
        <a:lstStyle/>
        <a:p>
          <a:pPr rtl="1"/>
          <a:endParaRPr lang="ar-SA"/>
        </a:p>
      </dgm:t>
    </dgm:pt>
    <dgm:pt modelId="{25932669-18F4-46B3-BDE8-E2D83778048F}">
      <dgm:prSet phldrT="[نص]" phldr="1"/>
      <dgm:spPr/>
      <dgm:t>
        <a:bodyPr/>
        <a:lstStyle/>
        <a:p>
          <a:pPr rtl="1"/>
          <a:endParaRPr lang="ar-SA"/>
        </a:p>
      </dgm:t>
    </dgm:pt>
    <dgm:pt modelId="{69118846-4626-4F43-B4BA-DAAB7140F742}" type="parTrans" cxnId="{6D56E99A-799C-4DA2-8CAE-654593B5ED6F}">
      <dgm:prSet/>
      <dgm:spPr/>
      <dgm:t>
        <a:bodyPr/>
        <a:lstStyle/>
        <a:p>
          <a:pPr rtl="1"/>
          <a:endParaRPr lang="ar-SA"/>
        </a:p>
      </dgm:t>
    </dgm:pt>
    <dgm:pt modelId="{E2292849-D41B-46CF-B297-A34AB791865D}" type="sibTrans" cxnId="{6D56E99A-799C-4DA2-8CAE-654593B5ED6F}">
      <dgm:prSet/>
      <dgm:spPr/>
      <dgm:t>
        <a:bodyPr/>
        <a:lstStyle/>
        <a:p>
          <a:pPr rtl="1"/>
          <a:endParaRPr lang="ar-SA"/>
        </a:p>
      </dgm:t>
    </dgm:pt>
    <dgm:pt modelId="{5C9DBE48-4A40-4BB2-841E-9A1BD7E979A0}">
      <dgm:prSet phldrT="[نص]" phldr="1"/>
      <dgm:spPr/>
      <dgm:t>
        <a:bodyPr/>
        <a:lstStyle/>
        <a:p>
          <a:pPr rtl="1"/>
          <a:endParaRPr lang="ar-SA"/>
        </a:p>
      </dgm:t>
    </dgm:pt>
    <dgm:pt modelId="{CFB58DF7-CB12-42DC-B5CD-80F20B66D6E5}" type="parTrans" cxnId="{ACA2937A-C0BE-4CA3-996E-A07108B3B1AE}">
      <dgm:prSet/>
      <dgm:spPr/>
      <dgm:t>
        <a:bodyPr/>
        <a:lstStyle/>
        <a:p>
          <a:pPr rtl="1"/>
          <a:endParaRPr lang="ar-SA"/>
        </a:p>
      </dgm:t>
    </dgm:pt>
    <dgm:pt modelId="{CF9AFB7D-C3EE-4182-B98B-6EBE30506D34}" type="sibTrans" cxnId="{ACA2937A-C0BE-4CA3-996E-A07108B3B1AE}">
      <dgm:prSet/>
      <dgm:spPr/>
      <dgm:t>
        <a:bodyPr/>
        <a:lstStyle/>
        <a:p>
          <a:pPr rtl="1"/>
          <a:endParaRPr lang="ar-SA"/>
        </a:p>
      </dgm:t>
    </dgm:pt>
    <dgm:pt modelId="{44A6335B-4BB9-408C-BF9D-3DB7D7BFB114}">
      <dgm:prSet phldrT="[نص]" custT="1"/>
      <dgm:spPr/>
      <dgm:t>
        <a:bodyPr/>
        <a:lstStyle/>
        <a:p>
          <a:pPr rtl="1"/>
          <a:endParaRPr lang="ar-SA" sz="6000" b="1" dirty="0">
            <a:latin typeface="Sakkal Majalla" pitchFamily="2" charset="-78"/>
            <a:cs typeface="Sakkal Majalla" pitchFamily="2" charset="-78"/>
          </a:endParaRPr>
        </a:p>
      </dgm:t>
    </dgm:pt>
    <dgm:pt modelId="{A731E316-4E89-42F8-B606-1BB07EF801D9}" type="sibTrans" cxnId="{ACEEB611-536F-42D2-9B8A-CED80EA9CAA7}">
      <dgm:prSet/>
      <dgm:spPr/>
      <dgm:t>
        <a:bodyPr/>
        <a:lstStyle/>
        <a:p>
          <a:pPr rtl="1"/>
          <a:endParaRPr lang="ar-SA"/>
        </a:p>
      </dgm:t>
    </dgm:pt>
    <dgm:pt modelId="{78713169-282F-4B2C-ACB3-B4396634B720}" type="parTrans" cxnId="{ACEEB611-536F-42D2-9B8A-CED80EA9CAA7}">
      <dgm:prSet/>
      <dgm:spPr/>
      <dgm:t>
        <a:bodyPr/>
        <a:lstStyle/>
        <a:p>
          <a:pPr rtl="1"/>
          <a:endParaRPr lang="ar-SA"/>
        </a:p>
      </dgm:t>
    </dgm:pt>
    <dgm:pt modelId="{365D79DA-97A4-4819-99B3-A022D9CA5719}" type="pres">
      <dgm:prSet presAssocID="{9A67E52F-493C-4554-AE59-E036C6328A8D}" presName="linear" presStyleCnt="0">
        <dgm:presLayoutVars>
          <dgm:animLvl val="lvl"/>
          <dgm:resizeHandles val="exact"/>
        </dgm:presLayoutVars>
      </dgm:prSet>
      <dgm:spPr/>
    </dgm:pt>
    <dgm:pt modelId="{154A4DD1-6590-4BAB-AC9B-DC24EB4325B3}" type="pres">
      <dgm:prSet presAssocID="{744A4C83-AE23-4180-87D7-BBA14AA4EC8D}" presName="parentText" presStyleLbl="node1" presStyleIdx="0" presStyleCnt="2" custScaleX="132134" custScaleY="133502">
        <dgm:presLayoutVars>
          <dgm:chMax val="0"/>
          <dgm:bulletEnabled val="1"/>
        </dgm:presLayoutVars>
      </dgm:prSet>
      <dgm:spPr/>
    </dgm:pt>
    <dgm:pt modelId="{60E96F59-E57E-43A5-BE46-D4086C2DD080}" type="pres">
      <dgm:prSet presAssocID="{744A4C83-AE23-4180-87D7-BBA14AA4EC8D}" presName="childText" presStyleLbl="revTx" presStyleIdx="0" presStyleCnt="2">
        <dgm:presLayoutVars>
          <dgm:bulletEnabled val="1"/>
        </dgm:presLayoutVars>
      </dgm:prSet>
      <dgm:spPr/>
    </dgm:pt>
    <dgm:pt modelId="{42AF24CB-843D-4E4C-892C-7CD995AF741C}" type="pres">
      <dgm:prSet presAssocID="{44A6335B-4BB9-408C-BF9D-3DB7D7BFB114}" presName="parentText" presStyleLbl="node1" presStyleIdx="1" presStyleCnt="2" custScaleX="76939" custScaleY="5972">
        <dgm:presLayoutVars>
          <dgm:chMax val="0"/>
          <dgm:bulletEnabled val="1"/>
        </dgm:presLayoutVars>
      </dgm:prSet>
      <dgm:spPr/>
    </dgm:pt>
    <dgm:pt modelId="{E57C2E8E-0963-4B01-9D9C-9A35E012B3BB}" type="pres">
      <dgm:prSet presAssocID="{44A6335B-4BB9-408C-BF9D-3DB7D7BFB114}" presName="childText" presStyleLbl="revTx" presStyleIdx="1" presStyleCnt="2">
        <dgm:presLayoutVars>
          <dgm:bulletEnabled val="1"/>
        </dgm:presLayoutVars>
      </dgm:prSet>
      <dgm:spPr/>
    </dgm:pt>
  </dgm:ptLst>
  <dgm:cxnLst>
    <dgm:cxn modelId="{ACEEB611-536F-42D2-9B8A-CED80EA9CAA7}" srcId="{9A67E52F-493C-4554-AE59-E036C6328A8D}" destId="{44A6335B-4BB9-408C-BF9D-3DB7D7BFB114}" srcOrd="1" destOrd="0" parTransId="{78713169-282F-4B2C-ACB3-B4396634B720}" sibTransId="{A731E316-4E89-42F8-B606-1BB07EF801D9}"/>
    <dgm:cxn modelId="{9394DB37-2496-4C18-B2BD-9AF93546ECCD}" type="presOf" srcId="{25932669-18F4-46B3-BDE8-E2D83778048F}" destId="{60E96F59-E57E-43A5-BE46-D4086C2DD080}" srcOrd="0" destOrd="0" presId="urn:microsoft.com/office/officeart/2005/8/layout/vList2"/>
    <dgm:cxn modelId="{5D959862-FC2B-443A-B0A6-7D0156BA3C99}" srcId="{9A67E52F-493C-4554-AE59-E036C6328A8D}" destId="{744A4C83-AE23-4180-87D7-BBA14AA4EC8D}" srcOrd="0" destOrd="0" parTransId="{261F5142-EE8C-42C2-ACA7-DE4B4E955802}" sibTransId="{63DC0A82-18DE-4780-9CF8-28CE5F978D67}"/>
    <dgm:cxn modelId="{57F30B64-FC01-46DD-B41F-64633704A87D}" type="presOf" srcId="{744A4C83-AE23-4180-87D7-BBA14AA4EC8D}" destId="{154A4DD1-6590-4BAB-AC9B-DC24EB4325B3}" srcOrd="0" destOrd="0" presId="urn:microsoft.com/office/officeart/2005/8/layout/vList2"/>
    <dgm:cxn modelId="{D9E76C72-5C2E-45A1-8DAB-091D6293EA84}" type="presOf" srcId="{44A6335B-4BB9-408C-BF9D-3DB7D7BFB114}" destId="{42AF24CB-843D-4E4C-892C-7CD995AF741C}" srcOrd="0" destOrd="0" presId="urn:microsoft.com/office/officeart/2005/8/layout/vList2"/>
    <dgm:cxn modelId="{ACA2937A-C0BE-4CA3-996E-A07108B3B1AE}" srcId="{44A6335B-4BB9-408C-BF9D-3DB7D7BFB114}" destId="{5C9DBE48-4A40-4BB2-841E-9A1BD7E979A0}" srcOrd="0" destOrd="0" parTransId="{CFB58DF7-CB12-42DC-B5CD-80F20B66D6E5}" sibTransId="{CF9AFB7D-C3EE-4182-B98B-6EBE30506D34}"/>
    <dgm:cxn modelId="{2225DD93-0C61-4419-9F61-89A73DC21E5F}" type="presOf" srcId="{9A67E52F-493C-4554-AE59-E036C6328A8D}" destId="{365D79DA-97A4-4819-99B3-A022D9CA5719}" srcOrd="0" destOrd="0" presId="urn:microsoft.com/office/officeart/2005/8/layout/vList2"/>
    <dgm:cxn modelId="{6D56E99A-799C-4DA2-8CAE-654593B5ED6F}" srcId="{744A4C83-AE23-4180-87D7-BBA14AA4EC8D}" destId="{25932669-18F4-46B3-BDE8-E2D83778048F}" srcOrd="0" destOrd="0" parTransId="{69118846-4626-4F43-B4BA-DAAB7140F742}" sibTransId="{E2292849-D41B-46CF-B297-A34AB791865D}"/>
    <dgm:cxn modelId="{09829ECA-1A49-4FBB-ACFD-DF0A009567B6}" type="presOf" srcId="{5C9DBE48-4A40-4BB2-841E-9A1BD7E979A0}" destId="{E57C2E8E-0963-4B01-9D9C-9A35E012B3BB}" srcOrd="0" destOrd="0" presId="urn:microsoft.com/office/officeart/2005/8/layout/vList2"/>
    <dgm:cxn modelId="{40A4EBF9-11A6-484A-9C2E-2F0A0498E8EA}" type="presParOf" srcId="{365D79DA-97A4-4819-99B3-A022D9CA5719}" destId="{154A4DD1-6590-4BAB-AC9B-DC24EB4325B3}" srcOrd="0" destOrd="0" presId="urn:microsoft.com/office/officeart/2005/8/layout/vList2"/>
    <dgm:cxn modelId="{49F778BB-736C-4186-9408-1EE154F74B25}" type="presParOf" srcId="{365D79DA-97A4-4819-99B3-A022D9CA5719}" destId="{60E96F59-E57E-43A5-BE46-D4086C2DD080}" srcOrd="1" destOrd="0" presId="urn:microsoft.com/office/officeart/2005/8/layout/vList2"/>
    <dgm:cxn modelId="{2F80E82B-003A-4D9F-9A0A-878B430AFD22}" type="presParOf" srcId="{365D79DA-97A4-4819-99B3-A022D9CA5719}" destId="{42AF24CB-843D-4E4C-892C-7CD995AF741C}" srcOrd="2" destOrd="0" presId="urn:microsoft.com/office/officeart/2005/8/layout/vList2"/>
    <dgm:cxn modelId="{FB51D425-D980-4F8C-916A-A83D93A8BA1A}" type="presParOf" srcId="{365D79DA-97A4-4819-99B3-A022D9CA5719}" destId="{E57C2E8E-0963-4B01-9D9C-9A35E012B3BB}"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A67E52F-493C-4554-AE59-E036C6328A8D}"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744A4C83-AE23-4180-87D7-BBA14AA4EC8D}">
      <dgm:prSet phldrT="[نص]" custT="1"/>
      <dgm:spPr>
        <a:solidFill>
          <a:srgbClr val="00B0F0"/>
        </a:solidFill>
      </dgm:spPr>
      <dgm:t>
        <a:bodyPr/>
        <a:lstStyle/>
        <a:p>
          <a:pPr marL="0" marR="0" lvl="0" indent="0" defTabSz="914400" rtl="1" eaLnBrk="1" fontAlgn="auto" latinLnBrk="0" hangingPunct="1">
            <a:lnSpc>
              <a:spcPct val="100000"/>
            </a:lnSpc>
            <a:spcBef>
              <a:spcPts val="0"/>
            </a:spcBef>
            <a:spcAft>
              <a:spcPts val="0"/>
            </a:spcAft>
            <a:buClrTx/>
            <a:buSzTx/>
            <a:buFontTx/>
            <a:buNone/>
            <a:tabLst/>
            <a:defRPr/>
          </a:pPr>
          <a:endParaRPr lang="ar-DZ" sz="1400" dirty="0">
            <a:solidFill>
              <a:schemeClr val="bg1"/>
            </a:solidFill>
            <a:latin typeface="Sakkal Majalla" pitchFamily="2" charset="-78"/>
            <a:cs typeface="Sakkal Majalla" pitchFamily="2" charset="-78"/>
          </a:endParaRPr>
        </a:p>
        <a:p>
          <a:pPr marL="0" marR="0" lvl="0" indent="0" defTabSz="914400" rtl="1" eaLnBrk="1" fontAlgn="auto" latinLnBrk="0" hangingPunct="1">
            <a:lnSpc>
              <a:spcPct val="100000"/>
            </a:lnSpc>
            <a:spcBef>
              <a:spcPts val="0"/>
            </a:spcBef>
            <a:spcAft>
              <a:spcPts val="0"/>
            </a:spcAft>
            <a:buClrTx/>
            <a:buSzTx/>
            <a:buFontTx/>
            <a:buNone/>
            <a:tabLst/>
            <a:defRPr/>
          </a:pPr>
          <a:endParaRPr lang="ar-DZ" sz="1400" dirty="0">
            <a:solidFill>
              <a:schemeClr val="bg1"/>
            </a:solidFill>
            <a:latin typeface="Sakkal Majalla" pitchFamily="2" charset="-78"/>
            <a:cs typeface="Sakkal Majalla" pitchFamily="2" charset="-78"/>
          </a:endParaRPr>
        </a:p>
        <a:p>
          <a:pPr marL="0" marR="0" lvl="0" indent="0" defTabSz="914400" rtl="1" eaLnBrk="1" fontAlgn="auto" latinLnBrk="0" hangingPunct="1">
            <a:lnSpc>
              <a:spcPct val="100000"/>
            </a:lnSpc>
            <a:spcBef>
              <a:spcPts val="0"/>
            </a:spcBef>
            <a:spcAft>
              <a:spcPts val="0"/>
            </a:spcAft>
            <a:buClrTx/>
            <a:buSzTx/>
            <a:buFontTx/>
            <a:buNone/>
            <a:tabLst/>
            <a:defRPr/>
          </a:pPr>
          <a:endParaRPr lang="ar-DZ" sz="1400" dirty="0">
            <a:solidFill>
              <a:schemeClr val="bg1"/>
            </a:solidFill>
            <a:latin typeface="Sakkal Majalla" pitchFamily="2" charset="-78"/>
            <a:cs typeface="Sakkal Majalla" pitchFamily="2" charset="-78"/>
          </a:endParaRPr>
        </a:p>
        <a:p>
          <a:pPr marL="0" marR="0" lvl="0" indent="0" defTabSz="914400" rtl="1" eaLnBrk="1" fontAlgn="auto" latinLnBrk="0" hangingPunct="1">
            <a:lnSpc>
              <a:spcPct val="100000"/>
            </a:lnSpc>
            <a:spcBef>
              <a:spcPts val="0"/>
            </a:spcBef>
            <a:spcAft>
              <a:spcPts val="0"/>
            </a:spcAft>
            <a:buClrTx/>
            <a:buSzTx/>
            <a:buFontTx/>
            <a:buNone/>
            <a:tabLst/>
            <a:defRPr/>
          </a:pPr>
          <a:r>
            <a:rPr lang="ar-DZ" sz="2800" dirty="0">
              <a:solidFill>
                <a:schemeClr val="bg1"/>
              </a:solidFill>
              <a:latin typeface="Sakkal Majalla" pitchFamily="2" charset="-78"/>
              <a:cs typeface="Sakkal Majalla" pitchFamily="2" charset="-78"/>
            </a:rPr>
            <a:t>ب - التفصيلات .
فقرة انتقالية ما بين (أ) و (ب).
ب - عنوان الجزء الفرعي الثاني.
- التفصيلات
فقرة انتقالية ما بين (أولا) و (ثانيا).
</a:t>
          </a:r>
        </a:p>
      </dgm:t>
    </dgm:pt>
    <dgm:pt modelId="{261F5142-EE8C-42C2-ACA7-DE4B4E955802}" type="parTrans" cxnId="{5D959862-FC2B-443A-B0A6-7D0156BA3C99}">
      <dgm:prSet/>
      <dgm:spPr/>
      <dgm:t>
        <a:bodyPr/>
        <a:lstStyle/>
        <a:p>
          <a:pPr rtl="1"/>
          <a:endParaRPr lang="ar-SA"/>
        </a:p>
      </dgm:t>
    </dgm:pt>
    <dgm:pt modelId="{63DC0A82-18DE-4780-9CF8-28CE5F978D67}" type="sibTrans" cxnId="{5D959862-FC2B-443A-B0A6-7D0156BA3C99}">
      <dgm:prSet/>
      <dgm:spPr/>
      <dgm:t>
        <a:bodyPr/>
        <a:lstStyle/>
        <a:p>
          <a:pPr rtl="1"/>
          <a:endParaRPr lang="ar-SA"/>
        </a:p>
      </dgm:t>
    </dgm:pt>
    <dgm:pt modelId="{25932669-18F4-46B3-BDE8-E2D83778048F}">
      <dgm:prSet phldrT="[نص]" phldr="1"/>
      <dgm:spPr/>
      <dgm:t>
        <a:bodyPr/>
        <a:lstStyle/>
        <a:p>
          <a:pPr rtl="1"/>
          <a:endParaRPr lang="ar-SA"/>
        </a:p>
      </dgm:t>
    </dgm:pt>
    <dgm:pt modelId="{69118846-4626-4F43-B4BA-DAAB7140F742}" type="parTrans" cxnId="{6D56E99A-799C-4DA2-8CAE-654593B5ED6F}">
      <dgm:prSet/>
      <dgm:spPr/>
      <dgm:t>
        <a:bodyPr/>
        <a:lstStyle/>
        <a:p>
          <a:pPr rtl="1"/>
          <a:endParaRPr lang="ar-SA"/>
        </a:p>
      </dgm:t>
    </dgm:pt>
    <dgm:pt modelId="{E2292849-D41B-46CF-B297-A34AB791865D}" type="sibTrans" cxnId="{6D56E99A-799C-4DA2-8CAE-654593B5ED6F}">
      <dgm:prSet/>
      <dgm:spPr/>
      <dgm:t>
        <a:bodyPr/>
        <a:lstStyle/>
        <a:p>
          <a:pPr rtl="1"/>
          <a:endParaRPr lang="ar-SA"/>
        </a:p>
      </dgm:t>
    </dgm:pt>
    <dgm:pt modelId="{5C9DBE48-4A40-4BB2-841E-9A1BD7E979A0}">
      <dgm:prSet phldrT="[نص]" phldr="1"/>
      <dgm:spPr/>
      <dgm:t>
        <a:bodyPr/>
        <a:lstStyle/>
        <a:p>
          <a:pPr rtl="1"/>
          <a:endParaRPr lang="ar-SA"/>
        </a:p>
      </dgm:t>
    </dgm:pt>
    <dgm:pt modelId="{CFB58DF7-CB12-42DC-B5CD-80F20B66D6E5}" type="parTrans" cxnId="{ACA2937A-C0BE-4CA3-996E-A07108B3B1AE}">
      <dgm:prSet/>
      <dgm:spPr/>
      <dgm:t>
        <a:bodyPr/>
        <a:lstStyle/>
        <a:p>
          <a:pPr rtl="1"/>
          <a:endParaRPr lang="ar-SA"/>
        </a:p>
      </dgm:t>
    </dgm:pt>
    <dgm:pt modelId="{CF9AFB7D-C3EE-4182-B98B-6EBE30506D34}" type="sibTrans" cxnId="{ACA2937A-C0BE-4CA3-996E-A07108B3B1AE}">
      <dgm:prSet/>
      <dgm:spPr/>
      <dgm:t>
        <a:bodyPr/>
        <a:lstStyle/>
        <a:p>
          <a:pPr rtl="1"/>
          <a:endParaRPr lang="ar-SA"/>
        </a:p>
      </dgm:t>
    </dgm:pt>
    <dgm:pt modelId="{44A6335B-4BB9-408C-BF9D-3DB7D7BFB114}">
      <dgm:prSet phldrT="[نص]" custT="1"/>
      <dgm:spPr/>
      <dgm:t>
        <a:bodyPr/>
        <a:lstStyle/>
        <a:p>
          <a:pPr rtl="1"/>
          <a:endParaRPr lang="ar-SA" sz="6000" b="1" dirty="0">
            <a:latin typeface="Sakkal Majalla" pitchFamily="2" charset="-78"/>
            <a:cs typeface="Sakkal Majalla" pitchFamily="2" charset="-78"/>
          </a:endParaRPr>
        </a:p>
      </dgm:t>
    </dgm:pt>
    <dgm:pt modelId="{A731E316-4E89-42F8-B606-1BB07EF801D9}" type="sibTrans" cxnId="{ACEEB611-536F-42D2-9B8A-CED80EA9CAA7}">
      <dgm:prSet/>
      <dgm:spPr/>
      <dgm:t>
        <a:bodyPr/>
        <a:lstStyle/>
        <a:p>
          <a:pPr rtl="1"/>
          <a:endParaRPr lang="ar-SA"/>
        </a:p>
      </dgm:t>
    </dgm:pt>
    <dgm:pt modelId="{78713169-282F-4B2C-ACB3-B4396634B720}" type="parTrans" cxnId="{ACEEB611-536F-42D2-9B8A-CED80EA9CAA7}">
      <dgm:prSet/>
      <dgm:spPr/>
      <dgm:t>
        <a:bodyPr/>
        <a:lstStyle/>
        <a:p>
          <a:pPr rtl="1"/>
          <a:endParaRPr lang="ar-SA"/>
        </a:p>
      </dgm:t>
    </dgm:pt>
    <dgm:pt modelId="{365D79DA-97A4-4819-99B3-A022D9CA5719}" type="pres">
      <dgm:prSet presAssocID="{9A67E52F-493C-4554-AE59-E036C6328A8D}" presName="linear" presStyleCnt="0">
        <dgm:presLayoutVars>
          <dgm:animLvl val="lvl"/>
          <dgm:resizeHandles val="exact"/>
        </dgm:presLayoutVars>
      </dgm:prSet>
      <dgm:spPr/>
    </dgm:pt>
    <dgm:pt modelId="{154A4DD1-6590-4BAB-AC9B-DC24EB4325B3}" type="pres">
      <dgm:prSet presAssocID="{744A4C83-AE23-4180-87D7-BBA14AA4EC8D}" presName="parentText" presStyleLbl="node1" presStyleIdx="0" presStyleCnt="2" custScaleX="132134" custScaleY="133502">
        <dgm:presLayoutVars>
          <dgm:chMax val="0"/>
          <dgm:bulletEnabled val="1"/>
        </dgm:presLayoutVars>
      </dgm:prSet>
      <dgm:spPr/>
    </dgm:pt>
    <dgm:pt modelId="{60E96F59-E57E-43A5-BE46-D4086C2DD080}" type="pres">
      <dgm:prSet presAssocID="{744A4C83-AE23-4180-87D7-BBA14AA4EC8D}" presName="childText" presStyleLbl="revTx" presStyleIdx="0" presStyleCnt="2">
        <dgm:presLayoutVars>
          <dgm:bulletEnabled val="1"/>
        </dgm:presLayoutVars>
      </dgm:prSet>
      <dgm:spPr/>
    </dgm:pt>
    <dgm:pt modelId="{42AF24CB-843D-4E4C-892C-7CD995AF741C}" type="pres">
      <dgm:prSet presAssocID="{44A6335B-4BB9-408C-BF9D-3DB7D7BFB114}" presName="parentText" presStyleLbl="node1" presStyleIdx="1" presStyleCnt="2" custScaleX="76939" custScaleY="5972">
        <dgm:presLayoutVars>
          <dgm:chMax val="0"/>
          <dgm:bulletEnabled val="1"/>
        </dgm:presLayoutVars>
      </dgm:prSet>
      <dgm:spPr/>
    </dgm:pt>
    <dgm:pt modelId="{E57C2E8E-0963-4B01-9D9C-9A35E012B3BB}" type="pres">
      <dgm:prSet presAssocID="{44A6335B-4BB9-408C-BF9D-3DB7D7BFB114}" presName="childText" presStyleLbl="revTx" presStyleIdx="1" presStyleCnt="2">
        <dgm:presLayoutVars>
          <dgm:bulletEnabled val="1"/>
        </dgm:presLayoutVars>
      </dgm:prSet>
      <dgm:spPr/>
    </dgm:pt>
  </dgm:ptLst>
  <dgm:cxnLst>
    <dgm:cxn modelId="{ACEEB611-536F-42D2-9B8A-CED80EA9CAA7}" srcId="{9A67E52F-493C-4554-AE59-E036C6328A8D}" destId="{44A6335B-4BB9-408C-BF9D-3DB7D7BFB114}" srcOrd="1" destOrd="0" parTransId="{78713169-282F-4B2C-ACB3-B4396634B720}" sibTransId="{A731E316-4E89-42F8-B606-1BB07EF801D9}"/>
    <dgm:cxn modelId="{9394DB37-2496-4C18-B2BD-9AF93546ECCD}" type="presOf" srcId="{25932669-18F4-46B3-BDE8-E2D83778048F}" destId="{60E96F59-E57E-43A5-BE46-D4086C2DD080}" srcOrd="0" destOrd="0" presId="urn:microsoft.com/office/officeart/2005/8/layout/vList2"/>
    <dgm:cxn modelId="{5D959862-FC2B-443A-B0A6-7D0156BA3C99}" srcId="{9A67E52F-493C-4554-AE59-E036C6328A8D}" destId="{744A4C83-AE23-4180-87D7-BBA14AA4EC8D}" srcOrd="0" destOrd="0" parTransId="{261F5142-EE8C-42C2-ACA7-DE4B4E955802}" sibTransId="{63DC0A82-18DE-4780-9CF8-28CE5F978D67}"/>
    <dgm:cxn modelId="{57F30B64-FC01-46DD-B41F-64633704A87D}" type="presOf" srcId="{744A4C83-AE23-4180-87D7-BBA14AA4EC8D}" destId="{154A4DD1-6590-4BAB-AC9B-DC24EB4325B3}" srcOrd="0" destOrd="0" presId="urn:microsoft.com/office/officeart/2005/8/layout/vList2"/>
    <dgm:cxn modelId="{D9E76C72-5C2E-45A1-8DAB-091D6293EA84}" type="presOf" srcId="{44A6335B-4BB9-408C-BF9D-3DB7D7BFB114}" destId="{42AF24CB-843D-4E4C-892C-7CD995AF741C}" srcOrd="0" destOrd="0" presId="urn:microsoft.com/office/officeart/2005/8/layout/vList2"/>
    <dgm:cxn modelId="{ACA2937A-C0BE-4CA3-996E-A07108B3B1AE}" srcId="{44A6335B-4BB9-408C-BF9D-3DB7D7BFB114}" destId="{5C9DBE48-4A40-4BB2-841E-9A1BD7E979A0}" srcOrd="0" destOrd="0" parTransId="{CFB58DF7-CB12-42DC-B5CD-80F20B66D6E5}" sibTransId="{CF9AFB7D-C3EE-4182-B98B-6EBE30506D34}"/>
    <dgm:cxn modelId="{2225DD93-0C61-4419-9F61-89A73DC21E5F}" type="presOf" srcId="{9A67E52F-493C-4554-AE59-E036C6328A8D}" destId="{365D79DA-97A4-4819-99B3-A022D9CA5719}" srcOrd="0" destOrd="0" presId="urn:microsoft.com/office/officeart/2005/8/layout/vList2"/>
    <dgm:cxn modelId="{6D56E99A-799C-4DA2-8CAE-654593B5ED6F}" srcId="{744A4C83-AE23-4180-87D7-BBA14AA4EC8D}" destId="{25932669-18F4-46B3-BDE8-E2D83778048F}" srcOrd="0" destOrd="0" parTransId="{69118846-4626-4F43-B4BA-DAAB7140F742}" sibTransId="{E2292849-D41B-46CF-B297-A34AB791865D}"/>
    <dgm:cxn modelId="{09829ECA-1A49-4FBB-ACFD-DF0A009567B6}" type="presOf" srcId="{5C9DBE48-4A40-4BB2-841E-9A1BD7E979A0}" destId="{E57C2E8E-0963-4B01-9D9C-9A35E012B3BB}" srcOrd="0" destOrd="0" presId="urn:microsoft.com/office/officeart/2005/8/layout/vList2"/>
    <dgm:cxn modelId="{40A4EBF9-11A6-484A-9C2E-2F0A0498E8EA}" type="presParOf" srcId="{365D79DA-97A4-4819-99B3-A022D9CA5719}" destId="{154A4DD1-6590-4BAB-AC9B-DC24EB4325B3}" srcOrd="0" destOrd="0" presId="urn:microsoft.com/office/officeart/2005/8/layout/vList2"/>
    <dgm:cxn modelId="{49F778BB-736C-4186-9408-1EE154F74B25}" type="presParOf" srcId="{365D79DA-97A4-4819-99B3-A022D9CA5719}" destId="{60E96F59-E57E-43A5-BE46-D4086C2DD080}" srcOrd="1" destOrd="0" presId="urn:microsoft.com/office/officeart/2005/8/layout/vList2"/>
    <dgm:cxn modelId="{2F80E82B-003A-4D9F-9A0A-878B430AFD22}" type="presParOf" srcId="{365D79DA-97A4-4819-99B3-A022D9CA5719}" destId="{42AF24CB-843D-4E4C-892C-7CD995AF741C}" srcOrd="2" destOrd="0" presId="urn:microsoft.com/office/officeart/2005/8/layout/vList2"/>
    <dgm:cxn modelId="{FB51D425-D980-4F8C-916A-A83D93A8BA1A}" type="presParOf" srcId="{365D79DA-97A4-4819-99B3-A022D9CA5719}" destId="{E57C2E8E-0963-4B01-9D9C-9A35E012B3BB}"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A67E52F-493C-4554-AE59-E036C6328A8D}"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744A4C83-AE23-4180-87D7-BBA14AA4EC8D}">
      <dgm:prSet phldrT="[نص]" custT="1"/>
      <dgm:spPr>
        <a:solidFill>
          <a:srgbClr val="00B0F0"/>
        </a:solidFill>
      </dgm:spPr>
      <dgm:t>
        <a:bodyPr/>
        <a:lstStyle/>
        <a:p>
          <a:pPr marL="0" marR="0" lvl="0" indent="0" defTabSz="914400" rtl="1" eaLnBrk="1" fontAlgn="auto" latinLnBrk="0" hangingPunct="1">
            <a:lnSpc>
              <a:spcPct val="100000"/>
            </a:lnSpc>
            <a:spcBef>
              <a:spcPts val="0"/>
            </a:spcBef>
            <a:spcAft>
              <a:spcPts val="0"/>
            </a:spcAft>
            <a:buClrTx/>
            <a:buSzTx/>
            <a:buFontTx/>
            <a:buNone/>
            <a:tabLst/>
            <a:defRPr/>
          </a:pPr>
          <a:endParaRPr lang="ar-DZ" sz="1800" dirty="0">
            <a:solidFill>
              <a:schemeClr val="bg1"/>
            </a:solidFill>
            <a:latin typeface="Sakkal Majalla" pitchFamily="2" charset="-78"/>
            <a:cs typeface="Sakkal Majalla" pitchFamily="2" charset="-78"/>
          </a:endParaRPr>
        </a:p>
        <a:p>
          <a:pPr marL="0" marR="0" lvl="0" indent="0" defTabSz="914400" rtl="1" eaLnBrk="1" fontAlgn="auto" latinLnBrk="0" hangingPunct="1">
            <a:lnSpc>
              <a:spcPct val="100000"/>
            </a:lnSpc>
            <a:spcBef>
              <a:spcPts val="0"/>
            </a:spcBef>
            <a:spcAft>
              <a:spcPts val="0"/>
            </a:spcAft>
            <a:buClrTx/>
            <a:buSzTx/>
            <a:buFontTx/>
            <a:buNone/>
            <a:tabLst/>
            <a:defRPr/>
          </a:pPr>
          <a:endParaRPr lang="ar-DZ" sz="1800" dirty="0">
            <a:solidFill>
              <a:schemeClr val="bg1"/>
            </a:solidFill>
            <a:latin typeface="Sakkal Majalla" pitchFamily="2" charset="-78"/>
            <a:cs typeface="Sakkal Majalla" pitchFamily="2" charset="-78"/>
          </a:endParaRPr>
        </a:p>
        <a:p>
          <a:pPr marL="0" marR="0" lvl="0" indent="0" defTabSz="914400" rtl="1" eaLnBrk="1" fontAlgn="auto" latinLnBrk="0" hangingPunct="1">
            <a:lnSpc>
              <a:spcPct val="100000"/>
            </a:lnSpc>
            <a:spcBef>
              <a:spcPts val="0"/>
            </a:spcBef>
            <a:spcAft>
              <a:spcPts val="0"/>
            </a:spcAft>
            <a:buClrTx/>
            <a:buSzTx/>
            <a:buFontTx/>
            <a:buNone/>
            <a:tabLst/>
            <a:defRPr/>
          </a:pPr>
          <a:r>
            <a:rPr lang="ar-DZ" sz="2800" dirty="0">
              <a:solidFill>
                <a:schemeClr val="bg1"/>
              </a:solidFill>
              <a:latin typeface="Sakkal Majalla" pitchFamily="2" charset="-78"/>
              <a:cs typeface="Sakkal Majalla" pitchFamily="2" charset="-78"/>
            </a:rPr>
            <a:t>يقدر الوقت المخصص لهذا التمرين عموما في الامتحان بثلاثة ساعات، لذا بدوا من الصعب إنجاز تحرير كلي للفرض في المسودة دون تحمل مخاطر تسليم رض غير تام.
ومع ذلك ننصحكم بأخذ الوقت الكافي لتحرير بعض العناصر في المسودة، خاصة العناوين (1) والمقدمة (2) وكذا الجمل التمهيدية والانتقالية (3).</a:t>
          </a:r>
          <a:r>
            <a:rPr lang="ar-DZ" sz="4000" dirty="0">
              <a:solidFill>
                <a:schemeClr val="bg1"/>
              </a:solidFill>
              <a:latin typeface="Sakkal Majalla" pitchFamily="2" charset="-78"/>
              <a:cs typeface="Sakkal Majalla" pitchFamily="2" charset="-78"/>
            </a:rPr>
            <a:t>
</a:t>
          </a:r>
        </a:p>
      </dgm:t>
    </dgm:pt>
    <dgm:pt modelId="{261F5142-EE8C-42C2-ACA7-DE4B4E955802}" type="parTrans" cxnId="{5D959862-FC2B-443A-B0A6-7D0156BA3C99}">
      <dgm:prSet/>
      <dgm:spPr/>
      <dgm:t>
        <a:bodyPr/>
        <a:lstStyle/>
        <a:p>
          <a:pPr rtl="1"/>
          <a:endParaRPr lang="ar-SA"/>
        </a:p>
      </dgm:t>
    </dgm:pt>
    <dgm:pt modelId="{63DC0A82-18DE-4780-9CF8-28CE5F978D67}" type="sibTrans" cxnId="{5D959862-FC2B-443A-B0A6-7D0156BA3C99}">
      <dgm:prSet/>
      <dgm:spPr/>
      <dgm:t>
        <a:bodyPr/>
        <a:lstStyle/>
        <a:p>
          <a:pPr rtl="1"/>
          <a:endParaRPr lang="ar-SA"/>
        </a:p>
      </dgm:t>
    </dgm:pt>
    <dgm:pt modelId="{25932669-18F4-46B3-BDE8-E2D83778048F}">
      <dgm:prSet phldrT="[نص]" phldr="1"/>
      <dgm:spPr/>
      <dgm:t>
        <a:bodyPr/>
        <a:lstStyle/>
        <a:p>
          <a:pPr rtl="1"/>
          <a:endParaRPr lang="ar-SA"/>
        </a:p>
      </dgm:t>
    </dgm:pt>
    <dgm:pt modelId="{69118846-4626-4F43-B4BA-DAAB7140F742}" type="parTrans" cxnId="{6D56E99A-799C-4DA2-8CAE-654593B5ED6F}">
      <dgm:prSet/>
      <dgm:spPr/>
      <dgm:t>
        <a:bodyPr/>
        <a:lstStyle/>
        <a:p>
          <a:pPr rtl="1"/>
          <a:endParaRPr lang="ar-SA"/>
        </a:p>
      </dgm:t>
    </dgm:pt>
    <dgm:pt modelId="{E2292849-D41B-46CF-B297-A34AB791865D}" type="sibTrans" cxnId="{6D56E99A-799C-4DA2-8CAE-654593B5ED6F}">
      <dgm:prSet/>
      <dgm:spPr/>
      <dgm:t>
        <a:bodyPr/>
        <a:lstStyle/>
        <a:p>
          <a:pPr rtl="1"/>
          <a:endParaRPr lang="ar-SA"/>
        </a:p>
      </dgm:t>
    </dgm:pt>
    <dgm:pt modelId="{5C9DBE48-4A40-4BB2-841E-9A1BD7E979A0}">
      <dgm:prSet phldrT="[نص]" phldr="1"/>
      <dgm:spPr/>
      <dgm:t>
        <a:bodyPr/>
        <a:lstStyle/>
        <a:p>
          <a:pPr rtl="1"/>
          <a:endParaRPr lang="ar-SA"/>
        </a:p>
      </dgm:t>
    </dgm:pt>
    <dgm:pt modelId="{CFB58DF7-CB12-42DC-B5CD-80F20B66D6E5}" type="parTrans" cxnId="{ACA2937A-C0BE-4CA3-996E-A07108B3B1AE}">
      <dgm:prSet/>
      <dgm:spPr/>
      <dgm:t>
        <a:bodyPr/>
        <a:lstStyle/>
        <a:p>
          <a:pPr rtl="1"/>
          <a:endParaRPr lang="ar-SA"/>
        </a:p>
      </dgm:t>
    </dgm:pt>
    <dgm:pt modelId="{CF9AFB7D-C3EE-4182-B98B-6EBE30506D34}" type="sibTrans" cxnId="{ACA2937A-C0BE-4CA3-996E-A07108B3B1AE}">
      <dgm:prSet/>
      <dgm:spPr/>
      <dgm:t>
        <a:bodyPr/>
        <a:lstStyle/>
        <a:p>
          <a:pPr rtl="1"/>
          <a:endParaRPr lang="ar-SA"/>
        </a:p>
      </dgm:t>
    </dgm:pt>
    <dgm:pt modelId="{44A6335B-4BB9-408C-BF9D-3DB7D7BFB114}">
      <dgm:prSet phldrT="[نص]" custT="1"/>
      <dgm:spPr/>
      <dgm:t>
        <a:bodyPr/>
        <a:lstStyle/>
        <a:p>
          <a:pPr rtl="1"/>
          <a:endParaRPr lang="ar-SA" sz="6000" b="1" dirty="0">
            <a:latin typeface="Sakkal Majalla" pitchFamily="2" charset="-78"/>
            <a:cs typeface="Sakkal Majalla" pitchFamily="2" charset="-78"/>
          </a:endParaRPr>
        </a:p>
      </dgm:t>
    </dgm:pt>
    <dgm:pt modelId="{A731E316-4E89-42F8-B606-1BB07EF801D9}" type="sibTrans" cxnId="{ACEEB611-536F-42D2-9B8A-CED80EA9CAA7}">
      <dgm:prSet/>
      <dgm:spPr/>
      <dgm:t>
        <a:bodyPr/>
        <a:lstStyle/>
        <a:p>
          <a:pPr rtl="1"/>
          <a:endParaRPr lang="ar-SA"/>
        </a:p>
      </dgm:t>
    </dgm:pt>
    <dgm:pt modelId="{78713169-282F-4B2C-ACB3-B4396634B720}" type="parTrans" cxnId="{ACEEB611-536F-42D2-9B8A-CED80EA9CAA7}">
      <dgm:prSet/>
      <dgm:spPr/>
      <dgm:t>
        <a:bodyPr/>
        <a:lstStyle/>
        <a:p>
          <a:pPr rtl="1"/>
          <a:endParaRPr lang="ar-SA"/>
        </a:p>
      </dgm:t>
    </dgm:pt>
    <dgm:pt modelId="{365D79DA-97A4-4819-99B3-A022D9CA5719}" type="pres">
      <dgm:prSet presAssocID="{9A67E52F-493C-4554-AE59-E036C6328A8D}" presName="linear" presStyleCnt="0">
        <dgm:presLayoutVars>
          <dgm:animLvl val="lvl"/>
          <dgm:resizeHandles val="exact"/>
        </dgm:presLayoutVars>
      </dgm:prSet>
      <dgm:spPr/>
    </dgm:pt>
    <dgm:pt modelId="{154A4DD1-6590-4BAB-AC9B-DC24EB4325B3}" type="pres">
      <dgm:prSet presAssocID="{744A4C83-AE23-4180-87D7-BBA14AA4EC8D}" presName="parentText" presStyleLbl="node1" presStyleIdx="0" presStyleCnt="2" custScaleX="132134" custScaleY="133502">
        <dgm:presLayoutVars>
          <dgm:chMax val="0"/>
          <dgm:bulletEnabled val="1"/>
        </dgm:presLayoutVars>
      </dgm:prSet>
      <dgm:spPr/>
    </dgm:pt>
    <dgm:pt modelId="{60E96F59-E57E-43A5-BE46-D4086C2DD080}" type="pres">
      <dgm:prSet presAssocID="{744A4C83-AE23-4180-87D7-BBA14AA4EC8D}" presName="childText" presStyleLbl="revTx" presStyleIdx="0" presStyleCnt="2">
        <dgm:presLayoutVars>
          <dgm:bulletEnabled val="1"/>
        </dgm:presLayoutVars>
      </dgm:prSet>
      <dgm:spPr/>
    </dgm:pt>
    <dgm:pt modelId="{42AF24CB-843D-4E4C-892C-7CD995AF741C}" type="pres">
      <dgm:prSet presAssocID="{44A6335B-4BB9-408C-BF9D-3DB7D7BFB114}" presName="parentText" presStyleLbl="node1" presStyleIdx="1" presStyleCnt="2" custScaleX="76939" custScaleY="5972">
        <dgm:presLayoutVars>
          <dgm:chMax val="0"/>
          <dgm:bulletEnabled val="1"/>
        </dgm:presLayoutVars>
      </dgm:prSet>
      <dgm:spPr/>
    </dgm:pt>
    <dgm:pt modelId="{E57C2E8E-0963-4B01-9D9C-9A35E012B3BB}" type="pres">
      <dgm:prSet presAssocID="{44A6335B-4BB9-408C-BF9D-3DB7D7BFB114}" presName="childText" presStyleLbl="revTx" presStyleIdx="1" presStyleCnt="2">
        <dgm:presLayoutVars>
          <dgm:bulletEnabled val="1"/>
        </dgm:presLayoutVars>
      </dgm:prSet>
      <dgm:spPr/>
    </dgm:pt>
  </dgm:ptLst>
  <dgm:cxnLst>
    <dgm:cxn modelId="{ACEEB611-536F-42D2-9B8A-CED80EA9CAA7}" srcId="{9A67E52F-493C-4554-AE59-E036C6328A8D}" destId="{44A6335B-4BB9-408C-BF9D-3DB7D7BFB114}" srcOrd="1" destOrd="0" parTransId="{78713169-282F-4B2C-ACB3-B4396634B720}" sibTransId="{A731E316-4E89-42F8-B606-1BB07EF801D9}"/>
    <dgm:cxn modelId="{9394DB37-2496-4C18-B2BD-9AF93546ECCD}" type="presOf" srcId="{25932669-18F4-46B3-BDE8-E2D83778048F}" destId="{60E96F59-E57E-43A5-BE46-D4086C2DD080}" srcOrd="0" destOrd="0" presId="urn:microsoft.com/office/officeart/2005/8/layout/vList2"/>
    <dgm:cxn modelId="{5D959862-FC2B-443A-B0A6-7D0156BA3C99}" srcId="{9A67E52F-493C-4554-AE59-E036C6328A8D}" destId="{744A4C83-AE23-4180-87D7-BBA14AA4EC8D}" srcOrd="0" destOrd="0" parTransId="{261F5142-EE8C-42C2-ACA7-DE4B4E955802}" sibTransId="{63DC0A82-18DE-4780-9CF8-28CE5F978D67}"/>
    <dgm:cxn modelId="{57F30B64-FC01-46DD-B41F-64633704A87D}" type="presOf" srcId="{744A4C83-AE23-4180-87D7-BBA14AA4EC8D}" destId="{154A4DD1-6590-4BAB-AC9B-DC24EB4325B3}" srcOrd="0" destOrd="0" presId="urn:microsoft.com/office/officeart/2005/8/layout/vList2"/>
    <dgm:cxn modelId="{D9E76C72-5C2E-45A1-8DAB-091D6293EA84}" type="presOf" srcId="{44A6335B-4BB9-408C-BF9D-3DB7D7BFB114}" destId="{42AF24CB-843D-4E4C-892C-7CD995AF741C}" srcOrd="0" destOrd="0" presId="urn:microsoft.com/office/officeart/2005/8/layout/vList2"/>
    <dgm:cxn modelId="{ACA2937A-C0BE-4CA3-996E-A07108B3B1AE}" srcId="{44A6335B-4BB9-408C-BF9D-3DB7D7BFB114}" destId="{5C9DBE48-4A40-4BB2-841E-9A1BD7E979A0}" srcOrd="0" destOrd="0" parTransId="{CFB58DF7-CB12-42DC-B5CD-80F20B66D6E5}" sibTransId="{CF9AFB7D-C3EE-4182-B98B-6EBE30506D34}"/>
    <dgm:cxn modelId="{2225DD93-0C61-4419-9F61-89A73DC21E5F}" type="presOf" srcId="{9A67E52F-493C-4554-AE59-E036C6328A8D}" destId="{365D79DA-97A4-4819-99B3-A022D9CA5719}" srcOrd="0" destOrd="0" presId="urn:microsoft.com/office/officeart/2005/8/layout/vList2"/>
    <dgm:cxn modelId="{6D56E99A-799C-4DA2-8CAE-654593B5ED6F}" srcId="{744A4C83-AE23-4180-87D7-BBA14AA4EC8D}" destId="{25932669-18F4-46B3-BDE8-E2D83778048F}" srcOrd="0" destOrd="0" parTransId="{69118846-4626-4F43-B4BA-DAAB7140F742}" sibTransId="{E2292849-D41B-46CF-B297-A34AB791865D}"/>
    <dgm:cxn modelId="{09829ECA-1A49-4FBB-ACFD-DF0A009567B6}" type="presOf" srcId="{5C9DBE48-4A40-4BB2-841E-9A1BD7E979A0}" destId="{E57C2E8E-0963-4B01-9D9C-9A35E012B3BB}" srcOrd="0" destOrd="0" presId="urn:microsoft.com/office/officeart/2005/8/layout/vList2"/>
    <dgm:cxn modelId="{40A4EBF9-11A6-484A-9C2E-2F0A0498E8EA}" type="presParOf" srcId="{365D79DA-97A4-4819-99B3-A022D9CA5719}" destId="{154A4DD1-6590-4BAB-AC9B-DC24EB4325B3}" srcOrd="0" destOrd="0" presId="urn:microsoft.com/office/officeart/2005/8/layout/vList2"/>
    <dgm:cxn modelId="{49F778BB-736C-4186-9408-1EE154F74B25}" type="presParOf" srcId="{365D79DA-97A4-4819-99B3-A022D9CA5719}" destId="{60E96F59-E57E-43A5-BE46-D4086C2DD080}" srcOrd="1" destOrd="0" presId="urn:microsoft.com/office/officeart/2005/8/layout/vList2"/>
    <dgm:cxn modelId="{2F80E82B-003A-4D9F-9A0A-878B430AFD22}" type="presParOf" srcId="{365D79DA-97A4-4819-99B3-A022D9CA5719}" destId="{42AF24CB-843D-4E4C-892C-7CD995AF741C}" srcOrd="2" destOrd="0" presId="urn:microsoft.com/office/officeart/2005/8/layout/vList2"/>
    <dgm:cxn modelId="{FB51D425-D980-4F8C-916A-A83D93A8BA1A}" type="presParOf" srcId="{365D79DA-97A4-4819-99B3-A022D9CA5719}" destId="{E57C2E8E-0963-4B01-9D9C-9A35E012B3BB}"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A67E52F-493C-4554-AE59-E036C6328A8D}"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744A4C83-AE23-4180-87D7-BBA14AA4EC8D}">
      <dgm:prSet phldrT="[نص]" custT="1"/>
      <dgm:spPr>
        <a:solidFill>
          <a:srgbClr val="00B0F0"/>
        </a:solidFill>
      </dgm:spPr>
      <dgm:t>
        <a:bodyPr/>
        <a:lstStyle/>
        <a:p>
          <a:pPr marL="0" marR="0" lvl="0" indent="0" defTabSz="914400" rtl="1" eaLnBrk="1" fontAlgn="auto" latinLnBrk="0" hangingPunct="1">
            <a:lnSpc>
              <a:spcPct val="100000"/>
            </a:lnSpc>
            <a:spcBef>
              <a:spcPts val="0"/>
            </a:spcBef>
            <a:spcAft>
              <a:spcPts val="0"/>
            </a:spcAft>
            <a:buClrTx/>
            <a:buSzTx/>
            <a:buFontTx/>
            <a:buNone/>
            <a:tabLst/>
            <a:defRPr/>
          </a:pPr>
          <a:endParaRPr lang="ar-DZ" sz="1800" dirty="0">
            <a:solidFill>
              <a:schemeClr val="bg1"/>
            </a:solidFill>
            <a:latin typeface="Sakkal Majalla" pitchFamily="2" charset="-78"/>
            <a:cs typeface="Sakkal Majalla" pitchFamily="2" charset="-78"/>
          </a:endParaRPr>
        </a:p>
        <a:p>
          <a:pPr marL="0" marR="0" lvl="0" indent="0" defTabSz="914400" rtl="1" eaLnBrk="1" fontAlgn="auto" latinLnBrk="0" hangingPunct="1">
            <a:lnSpc>
              <a:spcPct val="100000"/>
            </a:lnSpc>
            <a:spcBef>
              <a:spcPts val="0"/>
            </a:spcBef>
            <a:spcAft>
              <a:spcPts val="0"/>
            </a:spcAft>
            <a:buClrTx/>
            <a:buSzTx/>
            <a:buFontTx/>
            <a:buNone/>
            <a:tabLst/>
            <a:defRPr/>
          </a:pPr>
          <a:endParaRPr lang="ar-DZ" sz="1800" dirty="0">
            <a:solidFill>
              <a:schemeClr val="bg1"/>
            </a:solidFill>
            <a:latin typeface="Sakkal Majalla" pitchFamily="2" charset="-78"/>
            <a:cs typeface="Sakkal Majalla" pitchFamily="2" charset="-78"/>
          </a:endParaRPr>
        </a:p>
        <a:p>
          <a:pPr marL="0" marR="0" lvl="0" indent="0" defTabSz="914400" rtl="1" eaLnBrk="1" fontAlgn="auto" latinLnBrk="0" hangingPunct="1">
            <a:lnSpc>
              <a:spcPct val="100000"/>
            </a:lnSpc>
            <a:spcBef>
              <a:spcPts val="0"/>
            </a:spcBef>
            <a:spcAft>
              <a:spcPts val="0"/>
            </a:spcAft>
            <a:buClrTx/>
            <a:buSzTx/>
            <a:buFontTx/>
            <a:buNone/>
            <a:tabLst/>
            <a:defRPr/>
          </a:pPr>
          <a:r>
            <a:rPr lang="ar-DZ" sz="2800" dirty="0">
              <a:solidFill>
                <a:schemeClr val="bg1"/>
              </a:solidFill>
              <a:latin typeface="Sakkal Majalla" pitchFamily="2" charset="-78"/>
              <a:cs typeface="Sakkal Majalla" pitchFamily="2" charset="-78"/>
            </a:rPr>
            <a:t>- تحرير العناوين:
يجب أن تكون عناوين التعليق على نص متطابقة مع مضمون النص، لهذ من الممكن استخدام كلمات النص نفسه لتشكيل عناوين تعليقكم، اسهروا بعد خصوصية على العناية بالعناوين لكونه يجب أن يفهم المصحح  من مجرد قراءته لها معنى النص، ويجب أن تعبر العناوين بأقصى ما يمكن عن مسعى المؤلف:
المؤلف، ومثال ذلك:</a:t>
          </a:r>
          <a:r>
            <a:rPr lang="ar-DZ" sz="4000" dirty="0">
              <a:solidFill>
                <a:schemeClr val="bg1"/>
              </a:solidFill>
              <a:latin typeface="Sakkal Majalla" pitchFamily="2" charset="-78"/>
              <a:cs typeface="Sakkal Majalla" pitchFamily="2" charset="-78"/>
            </a:rPr>
            <a:t>
</a:t>
          </a:r>
        </a:p>
      </dgm:t>
    </dgm:pt>
    <dgm:pt modelId="{261F5142-EE8C-42C2-ACA7-DE4B4E955802}" type="parTrans" cxnId="{5D959862-FC2B-443A-B0A6-7D0156BA3C99}">
      <dgm:prSet/>
      <dgm:spPr/>
      <dgm:t>
        <a:bodyPr/>
        <a:lstStyle/>
        <a:p>
          <a:pPr rtl="1"/>
          <a:endParaRPr lang="ar-SA"/>
        </a:p>
      </dgm:t>
    </dgm:pt>
    <dgm:pt modelId="{63DC0A82-18DE-4780-9CF8-28CE5F978D67}" type="sibTrans" cxnId="{5D959862-FC2B-443A-B0A6-7D0156BA3C99}">
      <dgm:prSet/>
      <dgm:spPr/>
      <dgm:t>
        <a:bodyPr/>
        <a:lstStyle/>
        <a:p>
          <a:pPr rtl="1"/>
          <a:endParaRPr lang="ar-SA"/>
        </a:p>
      </dgm:t>
    </dgm:pt>
    <dgm:pt modelId="{25932669-18F4-46B3-BDE8-E2D83778048F}">
      <dgm:prSet phldrT="[نص]" phldr="1"/>
      <dgm:spPr/>
      <dgm:t>
        <a:bodyPr/>
        <a:lstStyle/>
        <a:p>
          <a:pPr rtl="1"/>
          <a:endParaRPr lang="ar-SA"/>
        </a:p>
      </dgm:t>
    </dgm:pt>
    <dgm:pt modelId="{69118846-4626-4F43-B4BA-DAAB7140F742}" type="parTrans" cxnId="{6D56E99A-799C-4DA2-8CAE-654593B5ED6F}">
      <dgm:prSet/>
      <dgm:spPr/>
      <dgm:t>
        <a:bodyPr/>
        <a:lstStyle/>
        <a:p>
          <a:pPr rtl="1"/>
          <a:endParaRPr lang="ar-SA"/>
        </a:p>
      </dgm:t>
    </dgm:pt>
    <dgm:pt modelId="{E2292849-D41B-46CF-B297-A34AB791865D}" type="sibTrans" cxnId="{6D56E99A-799C-4DA2-8CAE-654593B5ED6F}">
      <dgm:prSet/>
      <dgm:spPr/>
      <dgm:t>
        <a:bodyPr/>
        <a:lstStyle/>
        <a:p>
          <a:pPr rtl="1"/>
          <a:endParaRPr lang="ar-SA"/>
        </a:p>
      </dgm:t>
    </dgm:pt>
    <dgm:pt modelId="{5C9DBE48-4A40-4BB2-841E-9A1BD7E979A0}">
      <dgm:prSet phldrT="[نص]" phldr="1"/>
      <dgm:spPr/>
      <dgm:t>
        <a:bodyPr/>
        <a:lstStyle/>
        <a:p>
          <a:pPr rtl="1"/>
          <a:endParaRPr lang="ar-SA"/>
        </a:p>
      </dgm:t>
    </dgm:pt>
    <dgm:pt modelId="{CFB58DF7-CB12-42DC-B5CD-80F20B66D6E5}" type="parTrans" cxnId="{ACA2937A-C0BE-4CA3-996E-A07108B3B1AE}">
      <dgm:prSet/>
      <dgm:spPr/>
      <dgm:t>
        <a:bodyPr/>
        <a:lstStyle/>
        <a:p>
          <a:pPr rtl="1"/>
          <a:endParaRPr lang="ar-SA"/>
        </a:p>
      </dgm:t>
    </dgm:pt>
    <dgm:pt modelId="{CF9AFB7D-C3EE-4182-B98B-6EBE30506D34}" type="sibTrans" cxnId="{ACA2937A-C0BE-4CA3-996E-A07108B3B1AE}">
      <dgm:prSet/>
      <dgm:spPr/>
      <dgm:t>
        <a:bodyPr/>
        <a:lstStyle/>
        <a:p>
          <a:pPr rtl="1"/>
          <a:endParaRPr lang="ar-SA"/>
        </a:p>
      </dgm:t>
    </dgm:pt>
    <dgm:pt modelId="{44A6335B-4BB9-408C-BF9D-3DB7D7BFB114}">
      <dgm:prSet phldrT="[نص]" custT="1"/>
      <dgm:spPr/>
      <dgm:t>
        <a:bodyPr/>
        <a:lstStyle/>
        <a:p>
          <a:pPr rtl="1"/>
          <a:endParaRPr lang="ar-SA" sz="6000" b="1" dirty="0">
            <a:latin typeface="Sakkal Majalla" pitchFamily="2" charset="-78"/>
            <a:cs typeface="Sakkal Majalla" pitchFamily="2" charset="-78"/>
          </a:endParaRPr>
        </a:p>
      </dgm:t>
    </dgm:pt>
    <dgm:pt modelId="{A731E316-4E89-42F8-B606-1BB07EF801D9}" type="sibTrans" cxnId="{ACEEB611-536F-42D2-9B8A-CED80EA9CAA7}">
      <dgm:prSet/>
      <dgm:spPr/>
      <dgm:t>
        <a:bodyPr/>
        <a:lstStyle/>
        <a:p>
          <a:pPr rtl="1"/>
          <a:endParaRPr lang="ar-SA"/>
        </a:p>
      </dgm:t>
    </dgm:pt>
    <dgm:pt modelId="{78713169-282F-4B2C-ACB3-B4396634B720}" type="parTrans" cxnId="{ACEEB611-536F-42D2-9B8A-CED80EA9CAA7}">
      <dgm:prSet/>
      <dgm:spPr/>
      <dgm:t>
        <a:bodyPr/>
        <a:lstStyle/>
        <a:p>
          <a:pPr rtl="1"/>
          <a:endParaRPr lang="ar-SA"/>
        </a:p>
      </dgm:t>
    </dgm:pt>
    <dgm:pt modelId="{365D79DA-97A4-4819-99B3-A022D9CA5719}" type="pres">
      <dgm:prSet presAssocID="{9A67E52F-493C-4554-AE59-E036C6328A8D}" presName="linear" presStyleCnt="0">
        <dgm:presLayoutVars>
          <dgm:animLvl val="lvl"/>
          <dgm:resizeHandles val="exact"/>
        </dgm:presLayoutVars>
      </dgm:prSet>
      <dgm:spPr/>
    </dgm:pt>
    <dgm:pt modelId="{154A4DD1-6590-4BAB-AC9B-DC24EB4325B3}" type="pres">
      <dgm:prSet presAssocID="{744A4C83-AE23-4180-87D7-BBA14AA4EC8D}" presName="parentText" presStyleLbl="node1" presStyleIdx="0" presStyleCnt="2" custScaleX="132134" custScaleY="133502">
        <dgm:presLayoutVars>
          <dgm:chMax val="0"/>
          <dgm:bulletEnabled val="1"/>
        </dgm:presLayoutVars>
      </dgm:prSet>
      <dgm:spPr/>
    </dgm:pt>
    <dgm:pt modelId="{60E96F59-E57E-43A5-BE46-D4086C2DD080}" type="pres">
      <dgm:prSet presAssocID="{744A4C83-AE23-4180-87D7-BBA14AA4EC8D}" presName="childText" presStyleLbl="revTx" presStyleIdx="0" presStyleCnt="2">
        <dgm:presLayoutVars>
          <dgm:bulletEnabled val="1"/>
        </dgm:presLayoutVars>
      </dgm:prSet>
      <dgm:spPr/>
    </dgm:pt>
    <dgm:pt modelId="{42AF24CB-843D-4E4C-892C-7CD995AF741C}" type="pres">
      <dgm:prSet presAssocID="{44A6335B-4BB9-408C-BF9D-3DB7D7BFB114}" presName="parentText" presStyleLbl="node1" presStyleIdx="1" presStyleCnt="2" custScaleX="76939" custScaleY="5972">
        <dgm:presLayoutVars>
          <dgm:chMax val="0"/>
          <dgm:bulletEnabled val="1"/>
        </dgm:presLayoutVars>
      </dgm:prSet>
      <dgm:spPr/>
    </dgm:pt>
    <dgm:pt modelId="{E57C2E8E-0963-4B01-9D9C-9A35E012B3BB}" type="pres">
      <dgm:prSet presAssocID="{44A6335B-4BB9-408C-BF9D-3DB7D7BFB114}" presName="childText" presStyleLbl="revTx" presStyleIdx="1" presStyleCnt="2">
        <dgm:presLayoutVars>
          <dgm:bulletEnabled val="1"/>
        </dgm:presLayoutVars>
      </dgm:prSet>
      <dgm:spPr/>
    </dgm:pt>
  </dgm:ptLst>
  <dgm:cxnLst>
    <dgm:cxn modelId="{ACEEB611-536F-42D2-9B8A-CED80EA9CAA7}" srcId="{9A67E52F-493C-4554-AE59-E036C6328A8D}" destId="{44A6335B-4BB9-408C-BF9D-3DB7D7BFB114}" srcOrd="1" destOrd="0" parTransId="{78713169-282F-4B2C-ACB3-B4396634B720}" sibTransId="{A731E316-4E89-42F8-B606-1BB07EF801D9}"/>
    <dgm:cxn modelId="{9394DB37-2496-4C18-B2BD-9AF93546ECCD}" type="presOf" srcId="{25932669-18F4-46B3-BDE8-E2D83778048F}" destId="{60E96F59-E57E-43A5-BE46-D4086C2DD080}" srcOrd="0" destOrd="0" presId="urn:microsoft.com/office/officeart/2005/8/layout/vList2"/>
    <dgm:cxn modelId="{5D959862-FC2B-443A-B0A6-7D0156BA3C99}" srcId="{9A67E52F-493C-4554-AE59-E036C6328A8D}" destId="{744A4C83-AE23-4180-87D7-BBA14AA4EC8D}" srcOrd="0" destOrd="0" parTransId="{261F5142-EE8C-42C2-ACA7-DE4B4E955802}" sibTransId="{63DC0A82-18DE-4780-9CF8-28CE5F978D67}"/>
    <dgm:cxn modelId="{57F30B64-FC01-46DD-B41F-64633704A87D}" type="presOf" srcId="{744A4C83-AE23-4180-87D7-BBA14AA4EC8D}" destId="{154A4DD1-6590-4BAB-AC9B-DC24EB4325B3}" srcOrd="0" destOrd="0" presId="urn:microsoft.com/office/officeart/2005/8/layout/vList2"/>
    <dgm:cxn modelId="{D9E76C72-5C2E-45A1-8DAB-091D6293EA84}" type="presOf" srcId="{44A6335B-4BB9-408C-BF9D-3DB7D7BFB114}" destId="{42AF24CB-843D-4E4C-892C-7CD995AF741C}" srcOrd="0" destOrd="0" presId="urn:microsoft.com/office/officeart/2005/8/layout/vList2"/>
    <dgm:cxn modelId="{ACA2937A-C0BE-4CA3-996E-A07108B3B1AE}" srcId="{44A6335B-4BB9-408C-BF9D-3DB7D7BFB114}" destId="{5C9DBE48-4A40-4BB2-841E-9A1BD7E979A0}" srcOrd="0" destOrd="0" parTransId="{CFB58DF7-CB12-42DC-B5CD-80F20B66D6E5}" sibTransId="{CF9AFB7D-C3EE-4182-B98B-6EBE30506D34}"/>
    <dgm:cxn modelId="{2225DD93-0C61-4419-9F61-89A73DC21E5F}" type="presOf" srcId="{9A67E52F-493C-4554-AE59-E036C6328A8D}" destId="{365D79DA-97A4-4819-99B3-A022D9CA5719}" srcOrd="0" destOrd="0" presId="urn:microsoft.com/office/officeart/2005/8/layout/vList2"/>
    <dgm:cxn modelId="{6D56E99A-799C-4DA2-8CAE-654593B5ED6F}" srcId="{744A4C83-AE23-4180-87D7-BBA14AA4EC8D}" destId="{25932669-18F4-46B3-BDE8-E2D83778048F}" srcOrd="0" destOrd="0" parTransId="{69118846-4626-4F43-B4BA-DAAB7140F742}" sibTransId="{E2292849-D41B-46CF-B297-A34AB791865D}"/>
    <dgm:cxn modelId="{09829ECA-1A49-4FBB-ACFD-DF0A009567B6}" type="presOf" srcId="{5C9DBE48-4A40-4BB2-841E-9A1BD7E979A0}" destId="{E57C2E8E-0963-4B01-9D9C-9A35E012B3BB}" srcOrd="0" destOrd="0" presId="urn:microsoft.com/office/officeart/2005/8/layout/vList2"/>
    <dgm:cxn modelId="{40A4EBF9-11A6-484A-9C2E-2F0A0498E8EA}" type="presParOf" srcId="{365D79DA-97A4-4819-99B3-A022D9CA5719}" destId="{154A4DD1-6590-4BAB-AC9B-DC24EB4325B3}" srcOrd="0" destOrd="0" presId="urn:microsoft.com/office/officeart/2005/8/layout/vList2"/>
    <dgm:cxn modelId="{49F778BB-736C-4186-9408-1EE154F74B25}" type="presParOf" srcId="{365D79DA-97A4-4819-99B3-A022D9CA5719}" destId="{60E96F59-E57E-43A5-BE46-D4086C2DD080}" srcOrd="1" destOrd="0" presId="urn:microsoft.com/office/officeart/2005/8/layout/vList2"/>
    <dgm:cxn modelId="{2F80E82B-003A-4D9F-9A0A-878B430AFD22}" type="presParOf" srcId="{365D79DA-97A4-4819-99B3-A022D9CA5719}" destId="{42AF24CB-843D-4E4C-892C-7CD995AF741C}" srcOrd="2" destOrd="0" presId="urn:microsoft.com/office/officeart/2005/8/layout/vList2"/>
    <dgm:cxn modelId="{FB51D425-D980-4F8C-916A-A83D93A8BA1A}" type="presParOf" srcId="{365D79DA-97A4-4819-99B3-A022D9CA5719}" destId="{E57C2E8E-0963-4B01-9D9C-9A35E012B3BB}"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A67E52F-493C-4554-AE59-E036C6328A8D}"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744A4C83-AE23-4180-87D7-BBA14AA4EC8D}">
      <dgm:prSet phldrT="[نص]" custT="1"/>
      <dgm:spPr>
        <a:solidFill>
          <a:srgbClr val="00B0F0"/>
        </a:solidFill>
      </dgm:spPr>
      <dgm:t>
        <a:bodyPr/>
        <a:lstStyle/>
        <a:p>
          <a:pPr marL="0" marR="0" lvl="0" indent="0" defTabSz="914400" rtl="1" eaLnBrk="1" fontAlgn="auto" latinLnBrk="0" hangingPunct="1">
            <a:lnSpc>
              <a:spcPct val="100000"/>
            </a:lnSpc>
            <a:spcBef>
              <a:spcPts val="0"/>
            </a:spcBef>
            <a:spcAft>
              <a:spcPts val="0"/>
            </a:spcAft>
            <a:buClrTx/>
            <a:buSzTx/>
            <a:buFontTx/>
            <a:buNone/>
            <a:tabLst/>
            <a:defRPr/>
          </a:pPr>
          <a:endParaRPr lang="ar-DZ" sz="1800" dirty="0">
            <a:solidFill>
              <a:schemeClr val="bg1"/>
            </a:solidFill>
            <a:latin typeface="Sakkal Majalla" pitchFamily="2" charset="-78"/>
            <a:cs typeface="Sakkal Majalla" pitchFamily="2" charset="-78"/>
          </a:endParaRPr>
        </a:p>
        <a:p>
          <a:pPr marL="0" marR="0" lvl="0" indent="0" defTabSz="914400" rtl="1" eaLnBrk="1" fontAlgn="auto" latinLnBrk="0" hangingPunct="1">
            <a:lnSpc>
              <a:spcPct val="100000"/>
            </a:lnSpc>
            <a:spcBef>
              <a:spcPts val="0"/>
            </a:spcBef>
            <a:spcAft>
              <a:spcPts val="0"/>
            </a:spcAft>
            <a:buClrTx/>
            <a:buSzTx/>
            <a:buFontTx/>
            <a:buNone/>
            <a:tabLst/>
            <a:defRPr/>
          </a:pPr>
          <a:endParaRPr lang="ar-DZ" sz="1800" dirty="0">
            <a:solidFill>
              <a:schemeClr val="bg1"/>
            </a:solidFill>
            <a:latin typeface="Sakkal Majalla" pitchFamily="2" charset="-78"/>
            <a:cs typeface="Sakkal Majalla" pitchFamily="2" charset="-78"/>
          </a:endParaRPr>
        </a:p>
        <a:p>
          <a:pPr marL="0" marR="0" lvl="0" indent="0" defTabSz="914400" rtl="1" eaLnBrk="1" fontAlgn="auto" latinLnBrk="0" hangingPunct="1">
            <a:lnSpc>
              <a:spcPct val="100000"/>
            </a:lnSpc>
            <a:spcBef>
              <a:spcPts val="0"/>
            </a:spcBef>
            <a:spcAft>
              <a:spcPts val="0"/>
            </a:spcAft>
            <a:buClrTx/>
            <a:buSzTx/>
            <a:buFontTx/>
            <a:buNone/>
            <a:tabLst/>
            <a:defRPr/>
          </a:pPr>
          <a:r>
            <a:rPr lang="ar-DZ" sz="2800" dirty="0">
              <a:solidFill>
                <a:schemeClr val="bg1"/>
              </a:solidFill>
              <a:latin typeface="Sakkal Majalla" pitchFamily="2" charset="-78"/>
              <a:cs typeface="Sakkal Majalla" pitchFamily="2" charset="-78"/>
            </a:rPr>
            <a:t>- تحرير العناوين:
- إذا تساءل المؤلف = التساؤل حول
- إذا قام المؤلف بالتذكير بمبدأ = التذكير بمبدأ ...
- إذا صاغ المؤلف فكرة = صياغة
- إذا أعلن المؤلف عن قاعدة = الإعلان عن قاعدة ...
- إذا طرح المؤلف حظرا = محظور من ...
المؤلف، ومثال ذلك:</a:t>
          </a:r>
          <a:r>
            <a:rPr lang="ar-DZ" sz="4000" dirty="0">
              <a:solidFill>
                <a:schemeClr val="bg1"/>
              </a:solidFill>
              <a:latin typeface="Sakkal Majalla" pitchFamily="2" charset="-78"/>
              <a:cs typeface="Sakkal Majalla" pitchFamily="2" charset="-78"/>
            </a:rPr>
            <a:t>
</a:t>
          </a:r>
        </a:p>
      </dgm:t>
    </dgm:pt>
    <dgm:pt modelId="{261F5142-EE8C-42C2-ACA7-DE4B4E955802}" type="parTrans" cxnId="{5D959862-FC2B-443A-B0A6-7D0156BA3C99}">
      <dgm:prSet/>
      <dgm:spPr/>
      <dgm:t>
        <a:bodyPr/>
        <a:lstStyle/>
        <a:p>
          <a:pPr rtl="1"/>
          <a:endParaRPr lang="ar-SA"/>
        </a:p>
      </dgm:t>
    </dgm:pt>
    <dgm:pt modelId="{63DC0A82-18DE-4780-9CF8-28CE5F978D67}" type="sibTrans" cxnId="{5D959862-FC2B-443A-B0A6-7D0156BA3C99}">
      <dgm:prSet/>
      <dgm:spPr/>
      <dgm:t>
        <a:bodyPr/>
        <a:lstStyle/>
        <a:p>
          <a:pPr rtl="1"/>
          <a:endParaRPr lang="ar-SA"/>
        </a:p>
      </dgm:t>
    </dgm:pt>
    <dgm:pt modelId="{25932669-18F4-46B3-BDE8-E2D83778048F}">
      <dgm:prSet phldrT="[نص]" phldr="1"/>
      <dgm:spPr/>
      <dgm:t>
        <a:bodyPr/>
        <a:lstStyle/>
        <a:p>
          <a:pPr rtl="1"/>
          <a:endParaRPr lang="ar-SA"/>
        </a:p>
      </dgm:t>
    </dgm:pt>
    <dgm:pt modelId="{69118846-4626-4F43-B4BA-DAAB7140F742}" type="parTrans" cxnId="{6D56E99A-799C-4DA2-8CAE-654593B5ED6F}">
      <dgm:prSet/>
      <dgm:spPr/>
      <dgm:t>
        <a:bodyPr/>
        <a:lstStyle/>
        <a:p>
          <a:pPr rtl="1"/>
          <a:endParaRPr lang="ar-SA"/>
        </a:p>
      </dgm:t>
    </dgm:pt>
    <dgm:pt modelId="{E2292849-D41B-46CF-B297-A34AB791865D}" type="sibTrans" cxnId="{6D56E99A-799C-4DA2-8CAE-654593B5ED6F}">
      <dgm:prSet/>
      <dgm:spPr/>
      <dgm:t>
        <a:bodyPr/>
        <a:lstStyle/>
        <a:p>
          <a:pPr rtl="1"/>
          <a:endParaRPr lang="ar-SA"/>
        </a:p>
      </dgm:t>
    </dgm:pt>
    <dgm:pt modelId="{5C9DBE48-4A40-4BB2-841E-9A1BD7E979A0}">
      <dgm:prSet phldrT="[نص]" phldr="1"/>
      <dgm:spPr/>
      <dgm:t>
        <a:bodyPr/>
        <a:lstStyle/>
        <a:p>
          <a:pPr rtl="1"/>
          <a:endParaRPr lang="ar-SA"/>
        </a:p>
      </dgm:t>
    </dgm:pt>
    <dgm:pt modelId="{CFB58DF7-CB12-42DC-B5CD-80F20B66D6E5}" type="parTrans" cxnId="{ACA2937A-C0BE-4CA3-996E-A07108B3B1AE}">
      <dgm:prSet/>
      <dgm:spPr/>
      <dgm:t>
        <a:bodyPr/>
        <a:lstStyle/>
        <a:p>
          <a:pPr rtl="1"/>
          <a:endParaRPr lang="ar-SA"/>
        </a:p>
      </dgm:t>
    </dgm:pt>
    <dgm:pt modelId="{CF9AFB7D-C3EE-4182-B98B-6EBE30506D34}" type="sibTrans" cxnId="{ACA2937A-C0BE-4CA3-996E-A07108B3B1AE}">
      <dgm:prSet/>
      <dgm:spPr/>
      <dgm:t>
        <a:bodyPr/>
        <a:lstStyle/>
        <a:p>
          <a:pPr rtl="1"/>
          <a:endParaRPr lang="ar-SA"/>
        </a:p>
      </dgm:t>
    </dgm:pt>
    <dgm:pt modelId="{44A6335B-4BB9-408C-BF9D-3DB7D7BFB114}">
      <dgm:prSet phldrT="[نص]" custT="1"/>
      <dgm:spPr/>
      <dgm:t>
        <a:bodyPr/>
        <a:lstStyle/>
        <a:p>
          <a:pPr rtl="1"/>
          <a:endParaRPr lang="ar-SA" sz="6000" b="1" dirty="0">
            <a:latin typeface="Sakkal Majalla" pitchFamily="2" charset="-78"/>
            <a:cs typeface="Sakkal Majalla" pitchFamily="2" charset="-78"/>
          </a:endParaRPr>
        </a:p>
      </dgm:t>
    </dgm:pt>
    <dgm:pt modelId="{A731E316-4E89-42F8-B606-1BB07EF801D9}" type="sibTrans" cxnId="{ACEEB611-536F-42D2-9B8A-CED80EA9CAA7}">
      <dgm:prSet/>
      <dgm:spPr/>
      <dgm:t>
        <a:bodyPr/>
        <a:lstStyle/>
        <a:p>
          <a:pPr rtl="1"/>
          <a:endParaRPr lang="ar-SA"/>
        </a:p>
      </dgm:t>
    </dgm:pt>
    <dgm:pt modelId="{78713169-282F-4B2C-ACB3-B4396634B720}" type="parTrans" cxnId="{ACEEB611-536F-42D2-9B8A-CED80EA9CAA7}">
      <dgm:prSet/>
      <dgm:spPr/>
      <dgm:t>
        <a:bodyPr/>
        <a:lstStyle/>
        <a:p>
          <a:pPr rtl="1"/>
          <a:endParaRPr lang="ar-SA"/>
        </a:p>
      </dgm:t>
    </dgm:pt>
    <dgm:pt modelId="{365D79DA-97A4-4819-99B3-A022D9CA5719}" type="pres">
      <dgm:prSet presAssocID="{9A67E52F-493C-4554-AE59-E036C6328A8D}" presName="linear" presStyleCnt="0">
        <dgm:presLayoutVars>
          <dgm:animLvl val="lvl"/>
          <dgm:resizeHandles val="exact"/>
        </dgm:presLayoutVars>
      </dgm:prSet>
      <dgm:spPr/>
    </dgm:pt>
    <dgm:pt modelId="{154A4DD1-6590-4BAB-AC9B-DC24EB4325B3}" type="pres">
      <dgm:prSet presAssocID="{744A4C83-AE23-4180-87D7-BBA14AA4EC8D}" presName="parentText" presStyleLbl="node1" presStyleIdx="0" presStyleCnt="2" custScaleX="132134" custScaleY="133502">
        <dgm:presLayoutVars>
          <dgm:chMax val="0"/>
          <dgm:bulletEnabled val="1"/>
        </dgm:presLayoutVars>
      </dgm:prSet>
      <dgm:spPr/>
    </dgm:pt>
    <dgm:pt modelId="{60E96F59-E57E-43A5-BE46-D4086C2DD080}" type="pres">
      <dgm:prSet presAssocID="{744A4C83-AE23-4180-87D7-BBA14AA4EC8D}" presName="childText" presStyleLbl="revTx" presStyleIdx="0" presStyleCnt="2">
        <dgm:presLayoutVars>
          <dgm:bulletEnabled val="1"/>
        </dgm:presLayoutVars>
      </dgm:prSet>
      <dgm:spPr/>
    </dgm:pt>
    <dgm:pt modelId="{42AF24CB-843D-4E4C-892C-7CD995AF741C}" type="pres">
      <dgm:prSet presAssocID="{44A6335B-4BB9-408C-BF9D-3DB7D7BFB114}" presName="parentText" presStyleLbl="node1" presStyleIdx="1" presStyleCnt="2" custScaleX="76939" custScaleY="5972">
        <dgm:presLayoutVars>
          <dgm:chMax val="0"/>
          <dgm:bulletEnabled val="1"/>
        </dgm:presLayoutVars>
      </dgm:prSet>
      <dgm:spPr/>
    </dgm:pt>
    <dgm:pt modelId="{E57C2E8E-0963-4B01-9D9C-9A35E012B3BB}" type="pres">
      <dgm:prSet presAssocID="{44A6335B-4BB9-408C-BF9D-3DB7D7BFB114}" presName="childText" presStyleLbl="revTx" presStyleIdx="1" presStyleCnt="2">
        <dgm:presLayoutVars>
          <dgm:bulletEnabled val="1"/>
        </dgm:presLayoutVars>
      </dgm:prSet>
      <dgm:spPr/>
    </dgm:pt>
  </dgm:ptLst>
  <dgm:cxnLst>
    <dgm:cxn modelId="{ACEEB611-536F-42D2-9B8A-CED80EA9CAA7}" srcId="{9A67E52F-493C-4554-AE59-E036C6328A8D}" destId="{44A6335B-4BB9-408C-BF9D-3DB7D7BFB114}" srcOrd="1" destOrd="0" parTransId="{78713169-282F-4B2C-ACB3-B4396634B720}" sibTransId="{A731E316-4E89-42F8-B606-1BB07EF801D9}"/>
    <dgm:cxn modelId="{9394DB37-2496-4C18-B2BD-9AF93546ECCD}" type="presOf" srcId="{25932669-18F4-46B3-BDE8-E2D83778048F}" destId="{60E96F59-E57E-43A5-BE46-D4086C2DD080}" srcOrd="0" destOrd="0" presId="urn:microsoft.com/office/officeart/2005/8/layout/vList2"/>
    <dgm:cxn modelId="{5D959862-FC2B-443A-B0A6-7D0156BA3C99}" srcId="{9A67E52F-493C-4554-AE59-E036C6328A8D}" destId="{744A4C83-AE23-4180-87D7-BBA14AA4EC8D}" srcOrd="0" destOrd="0" parTransId="{261F5142-EE8C-42C2-ACA7-DE4B4E955802}" sibTransId="{63DC0A82-18DE-4780-9CF8-28CE5F978D67}"/>
    <dgm:cxn modelId="{57F30B64-FC01-46DD-B41F-64633704A87D}" type="presOf" srcId="{744A4C83-AE23-4180-87D7-BBA14AA4EC8D}" destId="{154A4DD1-6590-4BAB-AC9B-DC24EB4325B3}" srcOrd="0" destOrd="0" presId="urn:microsoft.com/office/officeart/2005/8/layout/vList2"/>
    <dgm:cxn modelId="{D9E76C72-5C2E-45A1-8DAB-091D6293EA84}" type="presOf" srcId="{44A6335B-4BB9-408C-BF9D-3DB7D7BFB114}" destId="{42AF24CB-843D-4E4C-892C-7CD995AF741C}" srcOrd="0" destOrd="0" presId="urn:microsoft.com/office/officeart/2005/8/layout/vList2"/>
    <dgm:cxn modelId="{ACA2937A-C0BE-4CA3-996E-A07108B3B1AE}" srcId="{44A6335B-4BB9-408C-BF9D-3DB7D7BFB114}" destId="{5C9DBE48-4A40-4BB2-841E-9A1BD7E979A0}" srcOrd="0" destOrd="0" parTransId="{CFB58DF7-CB12-42DC-B5CD-80F20B66D6E5}" sibTransId="{CF9AFB7D-C3EE-4182-B98B-6EBE30506D34}"/>
    <dgm:cxn modelId="{2225DD93-0C61-4419-9F61-89A73DC21E5F}" type="presOf" srcId="{9A67E52F-493C-4554-AE59-E036C6328A8D}" destId="{365D79DA-97A4-4819-99B3-A022D9CA5719}" srcOrd="0" destOrd="0" presId="urn:microsoft.com/office/officeart/2005/8/layout/vList2"/>
    <dgm:cxn modelId="{6D56E99A-799C-4DA2-8CAE-654593B5ED6F}" srcId="{744A4C83-AE23-4180-87D7-BBA14AA4EC8D}" destId="{25932669-18F4-46B3-BDE8-E2D83778048F}" srcOrd="0" destOrd="0" parTransId="{69118846-4626-4F43-B4BA-DAAB7140F742}" sibTransId="{E2292849-D41B-46CF-B297-A34AB791865D}"/>
    <dgm:cxn modelId="{09829ECA-1A49-4FBB-ACFD-DF0A009567B6}" type="presOf" srcId="{5C9DBE48-4A40-4BB2-841E-9A1BD7E979A0}" destId="{E57C2E8E-0963-4B01-9D9C-9A35E012B3BB}" srcOrd="0" destOrd="0" presId="urn:microsoft.com/office/officeart/2005/8/layout/vList2"/>
    <dgm:cxn modelId="{40A4EBF9-11A6-484A-9C2E-2F0A0498E8EA}" type="presParOf" srcId="{365D79DA-97A4-4819-99B3-A022D9CA5719}" destId="{154A4DD1-6590-4BAB-AC9B-DC24EB4325B3}" srcOrd="0" destOrd="0" presId="urn:microsoft.com/office/officeart/2005/8/layout/vList2"/>
    <dgm:cxn modelId="{49F778BB-736C-4186-9408-1EE154F74B25}" type="presParOf" srcId="{365D79DA-97A4-4819-99B3-A022D9CA5719}" destId="{60E96F59-E57E-43A5-BE46-D4086C2DD080}" srcOrd="1" destOrd="0" presId="urn:microsoft.com/office/officeart/2005/8/layout/vList2"/>
    <dgm:cxn modelId="{2F80E82B-003A-4D9F-9A0A-878B430AFD22}" type="presParOf" srcId="{365D79DA-97A4-4819-99B3-A022D9CA5719}" destId="{42AF24CB-843D-4E4C-892C-7CD995AF741C}" srcOrd="2" destOrd="0" presId="urn:microsoft.com/office/officeart/2005/8/layout/vList2"/>
    <dgm:cxn modelId="{FB51D425-D980-4F8C-916A-A83D93A8BA1A}" type="presParOf" srcId="{365D79DA-97A4-4819-99B3-A022D9CA5719}" destId="{E57C2E8E-0963-4B01-9D9C-9A35E012B3BB}"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9A67E52F-493C-4554-AE59-E036C6328A8D}"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744A4C83-AE23-4180-87D7-BBA14AA4EC8D}">
      <dgm:prSet phldrT="[نص]" custT="1"/>
      <dgm:spPr>
        <a:solidFill>
          <a:srgbClr val="00B0F0"/>
        </a:solidFill>
      </dgm:spPr>
      <dgm:t>
        <a:bodyPr/>
        <a:lstStyle/>
        <a:p>
          <a:pPr marL="0" marR="0" lvl="0" indent="0" defTabSz="914400" rtl="1" eaLnBrk="1" fontAlgn="auto" latinLnBrk="0" hangingPunct="1">
            <a:lnSpc>
              <a:spcPct val="100000"/>
            </a:lnSpc>
            <a:spcBef>
              <a:spcPts val="0"/>
            </a:spcBef>
            <a:spcAft>
              <a:spcPts val="0"/>
            </a:spcAft>
            <a:buClrTx/>
            <a:buSzTx/>
            <a:buFontTx/>
            <a:buNone/>
            <a:tabLst/>
            <a:defRPr/>
          </a:pPr>
          <a:endParaRPr lang="ar-DZ" sz="1800" dirty="0">
            <a:solidFill>
              <a:schemeClr val="bg1"/>
            </a:solidFill>
            <a:latin typeface="Sakkal Majalla" pitchFamily="2" charset="-78"/>
            <a:cs typeface="Sakkal Majalla" pitchFamily="2" charset="-78"/>
          </a:endParaRPr>
        </a:p>
        <a:p>
          <a:pPr marL="0" marR="0" lvl="0" indent="0" defTabSz="914400" rtl="1" eaLnBrk="1" fontAlgn="auto" latinLnBrk="0" hangingPunct="1">
            <a:lnSpc>
              <a:spcPct val="100000"/>
            </a:lnSpc>
            <a:spcBef>
              <a:spcPts val="0"/>
            </a:spcBef>
            <a:spcAft>
              <a:spcPts val="0"/>
            </a:spcAft>
            <a:buClrTx/>
            <a:buSzTx/>
            <a:buFontTx/>
            <a:buNone/>
            <a:tabLst/>
            <a:defRPr/>
          </a:pPr>
          <a:endParaRPr lang="ar-DZ" sz="3200" dirty="0">
            <a:solidFill>
              <a:schemeClr val="bg1"/>
            </a:solidFill>
            <a:latin typeface="Sakkal Majalla" pitchFamily="2" charset="-78"/>
            <a:cs typeface="Sakkal Majalla" pitchFamily="2" charset="-78"/>
          </a:endParaRPr>
        </a:p>
        <a:p>
          <a:pPr marL="0" marR="0" lvl="0" indent="0" defTabSz="914400" rtl="1" eaLnBrk="1" fontAlgn="auto" latinLnBrk="0" hangingPunct="1">
            <a:lnSpc>
              <a:spcPct val="100000"/>
            </a:lnSpc>
            <a:spcBef>
              <a:spcPts val="0"/>
            </a:spcBef>
            <a:spcAft>
              <a:spcPts val="0"/>
            </a:spcAft>
            <a:buClrTx/>
            <a:buSzTx/>
            <a:buFontTx/>
            <a:buNone/>
            <a:tabLst/>
            <a:defRPr/>
          </a:pPr>
          <a:endParaRPr lang="ar-DZ" sz="3200" dirty="0">
            <a:solidFill>
              <a:schemeClr val="bg1"/>
            </a:solidFill>
            <a:latin typeface="Sakkal Majalla" pitchFamily="2" charset="-78"/>
            <a:cs typeface="Sakkal Majalla" pitchFamily="2" charset="-78"/>
          </a:endParaRPr>
        </a:p>
        <a:p>
          <a:pPr marL="0" marR="0" lvl="0" indent="0" defTabSz="914400" rtl="1" eaLnBrk="1" fontAlgn="auto" latinLnBrk="0" hangingPunct="1">
            <a:lnSpc>
              <a:spcPct val="100000"/>
            </a:lnSpc>
            <a:spcBef>
              <a:spcPts val="0"/>
            </a:spcBef>
            <a:spcAft>
              <a:spcPts val="0"/>
            </a:spcAft>
            <a:buClrTx/>
            <a:buSzTx/>
            <a:buFontTx/>
            <a:buNone/>
            <a:tabLst/>
            <a:defRPr/>
          </a:pPr>
          <a:r>
            <a:rPr lang="ar-DZ" sz="3200" dirty="0">
              <a:solidFill>
                <a:schemeClr val="bg1"/>
              </a:solidFill>
              <a:latin typeface="Sakkal Majalla" pitchFamily="2" charset="-78"/>
              <a:cs typeface="Sakkal Majalla" pitchFamily="2" charset="-78"/>
            </a:rPr>
            <a:t>لفت الانتباه : </a:t>
          </a:r>
          <a:r>
            <a:rPr lang="fr-FR" sz="3200" dirty="0">
              <a:solidFill>
                <a:schemeClr val="bg1"/>
              </a:solidFill>
              <a:latin typeface="Sakkal Majalla" pitchFamily="2" charset="-78"/>
              <a:cs typeface="Sakkal Majalla" pitchFamily="2" charset="-78"/>
            </a:rPr>
            <a:t>l'accroche
</a:t>
          </a:r>
          <a:r>
            <a:rPr lang="ar-DZ" sz="3200" dirty="0">
              <a:solidFill>
                <a:schemeClr val="bg1"/>
              </a:solidFill>
              <a:latin typeface="Sakkal Majalla" pitchFamily="2" charset="-78"/>
              <a:cs typeface="Sakkal Majalla" pitchFamily="2" charset="-78"/>
            </a:rPr>
            <a:t>يتعلق الأمر بالجملة التي يبدأ بها التعليق، وقد تكون هذه الجملة مثلا: شاهدن لكاتب آخر </a:t>
          </a:r>
          <a:r>
            <a:rPr lang="ar-DZ" sz="3200" dirty="0" err="1">
              <a:solidFill>
                <a:schemeClr val="bg1"/>
              </a:solidFill>
              <a:latin typeface="Sakkal Majalla" pitchFamily="2" charset="-78"/>
              <a:cs typeface="Sakkal Majalla" pitchFamily="2" charset="-78"/>
            </a:rPr>
            <a:t>أولوثيقة</a:t>
          </a:r>
          <a:r>
            <a:rPr lang="ar-DZ" sz="3200" dirty="0">
              <a:solidFill>
                <a:schemeClr val="bg1"/>
              </a:solidFill>
              <a:latin typeface="Sakkal Majalla" pitchFamily="2" charset="-78"/>
              <a:cs typeface="Sakkal Majalla" pitchFamily="2" charset="-78"/>
            </a:rPr>
            <a:t> متعلقة بموضوع النص، لا تنسوا بأنه يجب أن تكون  الجملة الملفتة للانتباه ذات صلة بديهية بالنص محل التعليق.</a:t>
          </a:r>
          <a:r>
            <a:rPr lang="ar-DZ" sz="6000" dirty="0">
              <a:solidFill>
                <a:schemeClr val="bg1"/>
              </a:solidFill>
              <a:latin typeface="Sakkal Majalla" pitchFamily="2" charset="-78"/>
              <a:cs typeface="Sakkal Majalla" pitchFamily="2" charset="-78"/>
            </a:rPr>
            <a:t>
</a:t>
          </a:r>
        </a:p>
      </dgm:t>
    </dgm:pt>
    <dgm:pt modelId="{261F5142-EE8C-42C2-ACA7-DE4B4E955802}" type="parTrans" cxnId="{5D959862-FC2B-443A-B0A6-7D0156BA3C99}">
      <dgm:prSet/>
      <dgm:spPr/>
      <dgm:t>
        <a:bodyPr/>
        <a:lstStyle/>
        <a:p>
          <a:pPr rtl="1"/>
          <a:endParaRPr lang="ar-SA"/>
        </a:p>
      </dgm:t>
    </dgm:pt>
    <dgm:pt modelId="{63DC0A82-18DE-4780-9CF8-28CE5F978D67}" type="sibTrans" cxnId="{5D959862-FC2B-443A-B0A6-7D0156BA3C99}">
      <dgm:prSet/>
      <dgm:spPr/>
      <dgm:t>
        <a:bodyPr/>
        <a:lstStyle/>
        <a:p>
          <a:pPr rtl="1"/>
          <a:endParaRPr lang="ar-SA"/>
        </a:p>
      </dgm:t>
    </dgm:pt>
    <dgm:pt modelId="{25932669-18F4-46B3-BDE8-E2D83778048F}">
      <dgm:prSet phldrT="[نص]" phldr="1"/>
      <dgm:spPr/>
      <dgm:t>
        <a:bodyPr/>
        <a:lstStyle/>
        <a:p>
          <a:pPr rtl="1"/>
          <a:endParaRPr lang="ar-SA"/>
        </a:p>
      </dgm:t>
    </dgm:pt>
    <dgm:pt modelId="{69118846-4626-4F43-B4BA-DAAB7140F742}" type="parTrans" cxnId="{6D56E99A-799C-4DA2-8CAE-654593B5ED6F}">
      <dgm:prSet/>
      <dgm:spPr/>
      <dgm:t>
        <a:bodyPr/>
        <a:lstStyle/>
        <a:p>
          <a:pPr rtl="1"/>
          <a:endParaRPr lang="ar-SA"/>
        </a:p>
      </dgm:t>
    </dgm:pt>
    <dgm:pt modelId="{E2292849-D41B-46CF-B297-A34AB791865D}" type="sibTrans" cxnId="{6D56E99A-799C-4DA2-8CAE-654593B5ED6F}">
      <dgm:prSet/>
      <dgm:spPr/>
      <dgm:t>
        <a:bodyPr/>
        <a:lstStyle/>
        <a:p>
          <a:pPr rtl="1"/>
          <a:endParaRPr lang="ar-SA"/>
        </a:p>
      </dgm:t>
    </dgm:pt>
    <dgm:pt modelId="{5C9DBE48-4A40-4BB2-841E-9A1BD7E979A0}">
      <dgm:prSet phldrT="[نص]" phldr="1"/>
      <dgm:spPr/>
      <dgm:t>
        <a:bodyPr/>
        <a:lstStyle/>
        <a:p>
          <a:pPr rtl="1"/>
          <a:endParaRPr lang="ar-SA"/>
        </a:p>
      </dgm:t>
    </dgm:pt>
    <dgm:pt modelId="{CFB58DF7-CB12-42DC-B5CD-80F20B66D6E5}" type="parTrans" cxnId="{ACA2937A-C0BE-4CA3-996E-A07108B3B1AE}">
      <dgm:prSet/>
      <dgm:spPr/>
      <dgm:t>
        <a:bodyPr/>
        <a:lstStyle/>
        <a:p>
          <a:pPr rtl="1"/>
          <a:endParaRPr lang="ar-SA"/>
        </a:p>
      </dgm:t>
    </dgm:pt>
    <dgm:pt modelId="{CF9AFB7D-C3EE-4182-B98B-6EBE30506D34}" type="sibTrans" cxnId="{ACA2937A-C0BE-4CA3-996E-A07108B3B1AE}">
      <dgm:prSet/>
      <dgm:spPr/>
      <dgm:t>
        <a:bodyPr/>
        <a:lstStyle/>
        <a:p>
          <a:pPr rtl="1"/>
          <a:endParaRPr lang="ar-SA"/>
        </a:p>
      </dgm:t>
    </dgm:pt>
    <dgm:pt modelId="{44A6335B-4BB9-408C-BF9D-3DB7D7BFB114}">
      <dgm:prSet phldrT="[نص]" custT="1"/>
      <dgm:spPr/>
      <dgm:t>
        <a:bodyPr/>
        <a:lstStyle/>
        <a:p>
          <a:pPr rtl="1"/>
          <a:endParaRPr lang="ar-SA" sz="6000" b="1" dirty="0">
            <a:latin typeface="Sakkal Majalla" pitchFamily="2" charset="-78"/>
            <a:cs typeface="Sakkal Majalla" pitchFamily="2" charset="-78"/>
          </a:endParaRPr>
        </a:p>
      </dgm:t>
    </dgm:pt>
    <dgm:pt modelId="{A731E316-4E89-42F8-B606-1BB07EF801D9}" type="sibTrans" cxnId="{ACEEB611-536F-42D2-9B8A-CED80EA9CAA7}">
      <dgm:prSet/>
      <dgm:spPr/>
      <dgm:t>
        <a:bodyPr/>
        <a:lstStyle/>
        <a:p>
          <a:pPr rtl="1"/>
          <a:endParaRPr lang="ar-SA"/>
        </a:p>
      </dgm:t>
    </dgm:pt>
    <dgm:pt modelId="{78713169-282F-4B2C-ACB3-B4396634B720}" type="parTrans" cxnId="{ACEEB611-536F-42D2-9B8A-CED80EA9CAA7}">
      <dgm:prSet/>
      <dgm:spPr/>
      <dgm:t>
        <a:bodyPr/>
        <a:lstStyle/>
        <a:p>
          <a:pPr rtl="1"/>
          <a:endParaRPr lang="ar-SA"/>
        </a:p>
      </dgm:t>
    </dgm:pt>
    <dgm:pt modelId="{365D79DA-97A4-4819-99B3-A022D9CA5719}" type="pres">
      <dgm:prSet presAssocID="{9A67E52F-493C-4554-AE59-E036C6328A8D}" presName="linear" presStyleCnt="0">
        <dgm:presLayoutVars>
          <dgm:animLvl val="lvl"/>
          <dgm:resizeHandles val="exact"/>
        </dgm:presLayoutVars>
      </dgm:prSet>
      <dgm:spPr/>
    </dgm:pt>
    <dgm:pt modelId="{154A4DD1-6590-4BAB-AC9B-DC24EB4325B3}" type="pres">
      <dgm:prSet presAssocID="{744A4C83-AE23-4180-87D7-BBA14AA4EC8D}" presName="parentText" presStyleLbl="node1" presStyleIdx="0" presStyleCnt="2" custScaleX="132134" custScaleY="133502">
        <dgm:presLayoutVars>
          <dgm:chMax val="0"/>
          <dgm:bulletEnabled val="1"/>
        </dgm:presLayoutVars>
      </dgm:prSet>
      <dgm:spPr/>
    </dgm:pt>
    <dgm:pt modelId="{60E96F59-E57E-43A5-BE46-D4086C2DD080}" type="pres">
      <dgm:prSet presAssocID="{744A4C83-AE23-4180-87D7-BBA14AA4EC8D}" presName="childText" presStyleLbl="revTx" presStyleIdx="0" presStyleCnt="2">
        <dgm:presLayoutVars>
          <dgm:bulletEnabled val="1"/>
        </dgm:presLayoutVars>
      </dgm:prSet>
      <dgm:spPr/>
    </dgm:pt>
    <dgm:pt modelId="{42AF24CB-843D-4E4C-892C-7CD995AF741C}" type="pres">
      <dgm:prSet presAssocID="{44A6335B-4BB9-408C-BF9D-3DB7D7BFB114}" presName="parentText" presStyleLbl="node1" presStyleIdx="1" presStyleCnt="2" custScaleX="76939" custScaleY="5972">
        <dgm:presLayoutVars>
          <dgm:chMax val="0"/>
          <dgm:bulletEnabled val="1"/>
        </dgm:presLayoutVars>
      </dgm:prSet>
      <dgm:spPr/>
    </dgm:pt>
    <dgm:pt modelId="{E57C2E8E-0963-4B01-9D9C-9A35E012B3BB}" type="pres">
      <dgm:prSet presAssocID="{44A6335B-4BB9-408C-BF9D-3DB7D7BFB114}" presName="childText" presStyleLbl="revTx" presStyleIdx="1" presStyleCnt="2">
        <dgm:presLayoutVars>
          <dgm:bulletEnabled val="1"/>
        </dgm:presLayoutVars>
      </dgm:prSet>
      <dgm:spPr/>
    </dgm:pt>
  </dgm:ptLst>
  <dgm:cxnLst>
    <dgm:cxn modelId="{ACEEB611-536F-42D2-9B8A-CED80EA9CAA7}" srcId="{9A67E52F-493C-4554-AE59-E036C6328A8D}" destId="{44A6335B-4BB9-408C-BF9D-3DB7D7BFB114}" srcOrd="1" destOrd="0" parTransId="{78713169-282F-4B2C-ACB3-B4396634B720}" sibTransId="{A731E316-4E89-42F8-B606-1BB07EF801D9}"/>
    <dgm:cxn modelId="{9394DB37-2496-4C18-B2BD-9AF93546ECCD}" type="presOf" srcId="{25932669-18F4-46B3-BDE8-E2D83778048F}" destId="{60E96F59-E57E-43A5-BE46-D4086C2DD080}" srcOrd="0" destOrd="0" presId="urn:microsoft.com/office/officeart/2005/8/layout/vList2"/>
    <dgm:cxn modelId="{5D959862-FC2B-443A-B0A6-7D0156BA3C99}" srcId="{9A67E52F-493C-4554-AE59-E036C6328A8D}" destId="{744A4C83-AE23-4180-87D7-BBA14AA4EC8D}" srcOrd="0" destOrd="0" parTransId="{261F5142-EE8C-42C2-ACA7-DE4B4E955802}" sibTransId="{63DC0A82-18DE-4780-9CF8-28CE5F978D67}"/>
    <dgm:cxn modelId="{57F30B64-FC01-46DD-B41F-64633704A87D}" type="presOf" srcId="{744A4C83-AE23-4180-87D7-BBA14AA4EC8D}" destId="{154A4DD1-6590-4BAB-AC9B-DC24EB4325B3}" srcOrd="0" destOrd="0" presId="urn:microsoft.com/office/officeart/2005/8/layout/vList2"/>
    <dgm:cxn modelId="{D9E76C72-5C2E-45A1-8DAB-091D6293EA84}" type="presOf" srcId="{44A6335B-4BB9-408C-BF9D-3DB7D7BFB114}" destId="{42AF24CB-843D-4E4C-892C-7CD995AF741C}" srcOrd="0" destOrd="0" presId="urn:microsoft.com/office/officeart/2005/8/layout/vList2"/>
    <dgm:cxn modelId="{ACA2937A-C0BE-4CA3-996E-A07108B3B1AE}" srcId="{44A6335B-4BB9-408C-BF9D-3DB7D7BFB114}" destId="{5C9DBE48-4A40-4BB2-841E-9A1BD7E979A0}" srcOrd="0" destOrd="0" parTransId="{CFB58DF7-CB12-42DC-B5CD-80F20B66D6E5}" sibTransId="{CF9AFB7D-C3EE-4182-B98B-6EBE30506D34}"/>
    <dgm:cxn modelId="{2225DD93-0C61-4419-9F61-89A73DC21E5F}" type="presOf" srcId="{9A67E52F-493C-4554-AE59-E036C6328A8D}" destId="{365D79DA-97A4-4819-99B3-A022D9CA5719}" srcOrd="0" destOrd="0" presId="urn:microsoft.com/office/officeart/2005/8/layout/vList2"/>
    <dgm:cxn modelId="{6D56E99A-799C-4DA2-8CAE-654593B5ED6F}" srcId="{744A4C83-AE23-4180-87D7-BBA14AA4EC8D}" destId="{25932669-18F4-46B3-BDE8-E2D83778048F}" srcOrd="0" destOrd="0" parTransId="{69118846-4626-4F43-B4BA-DAAB7140F742}" sibTransId="{E2292849-D41B-46CF-B297-A34AB791865D}"/>
    <dgm:cxn modelId="{09829ECA-1A49-4FBB-ACFD-DF0A009567B6}" type="presOf" srcId="{5C9DBE48-4A40-4BB2-841E-9A1BD7E979A0}" destId="{E57C2E8E-0963-4B01-9D9C-9A35E012B3BB}" srcOrd="0" destOrd="0" presId="urn:microsoft.com/office/officeart/2005/8/layout/vList2"/>
    <dgm:cxn modelId="{40A4EBF9-11A6-484A-9C2E-2F0A0498E8EA}" type="presParOf" srcId="{365D79DA-97A4-4819-99B3-A022D9CA5719}" destId="{154A4DD1-6590-4BAB-AC9B-DC24EB4325B3}" srcOrd="0" destOrd="0" presId="urn:microsoft.com/office/officeart/2005/8/layout/vList2"/>
    <dgm:cxn modelId="{49F778BB-736C-4186-9408-1EE154F74B25}" type="presParOf" srcId="{365D79DA-97A4-4819-99B3-A022D9CA5719}" destId="{60E96F59-E57E-43A5-BE46-D4086C2DD080}" srcOrd="1" destOrd="0" presId="urn:microsoft.com/office/officeart/2005/8/layout/vList2"/>
    <dgm:cxn modelId="{2F80E82B-003A-4D9F-9A0A-878B430AFD22}" type="presParOf" srcId="{365D79DA-97A4-4819-99B3-A022D9CA5719}" destId="{42AF24CB-843D-4E4C-892C-7CD995AF741C}" srcOrd="2" destOrd="0" presId="urn:microsoft.com/office/officeart/2005/8/layout/vList2"/>
    <dgm:cxn modelId="{FB51D425-D980-4F8C-916A-A83D93A8BA1A}" type="presParOf" srcId="{365D79DA-97A4-4819-99B3-A022D9CA5719}" destId="{E57C2E8E-0963-4B01-9D9C-9A35E012B3BB}"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A67E52F-493C-4554-AE59-E036C6328A8D}"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744A4C83-AE23-4180-87D7-BBA14AA4EC8D}">
      <dgm:prSet phldrT="[نص]" custT="1"/>
      <dgm:spPr>
        <a:solidFill>
          <a:srgbClr val="00B0F0"/>
        </a:solidFill>
      </dgm:spPr>
      <dgm:t>
        <a:bodyPr/>
        <a:lstStyle/>
        <a:p>
          <a:pPr marL="0" marR="0" lvl="0" indent="0" defTabSz="914400" rtl="1" eaLnBrk="1" fontAlgn="auto" latinLnBrk="0" hangingPunct="1">
            <a:lnSpc>
              <a:spcPct val="100000"/>
            </a:lnSpc>
            <a:spcBef>
              <a:spcPts val="0"/>
            </a:spcBef>
            <a:spcAft>
              <a:spcPts val="0"/>
            </a:spcAft>
            <a:buClrTx/>
            <a:buSzTx/>
            <a:buFontTx/>
            <a:buNone/>
            <a:tabLst/>
            <a:defRPr/>
          </a:pPr>
          <a:endParaRPr lang="ar-DZ" sz="1800" dirty="0">
            <a:solidFill>
              <a:schemeClr val="bg1"/>
            </a:solidFill>
            <a:latin typeface="Sakkal Majalla" pitchFamily="2" charset="-78"/>
            <a:cs typeface="Sakkal Majalla" pitchFamily="2" charset="-78"/>
          </a:endParaRPr>
        </a:p>
        <a:p>
          <a:pPr marL="0" marR="0" lvl="0" indent="0" defTabSz="914400" rtl="1" eaLnBrk="1" fontAlgn="auto" latinLnBrk="0" hangingPunct="1">
            <a:lnSpc>
              <a:spcPct val="100000"/>
            </a:lnSpc>
            <a:spcBef>
              <a:spcPts val="0"/>
            </a:spcBef>
            <a:spcAft>
              <a:spcPts val="0"/>
            </a:spcAft>
            <a:buClrTx/>
            <a:buSzTx/>
            <a:buFontTx/>
            <a:buNone/>
            <a:tabLst/>
            <a:defRPr/>
          </a:pPr>
          <a:endParaRPr lang="ar-DZ" sz="3200" dirty="0">
            <a:solidFill>
              <a:schemeClr val="bg1"/>
            </a:solidFill>
            <a:latin typeface="Sakkal Majalla" pitchFamily="2" charset="-78"/>
            <a:cs typeface="Sakkal Majalla" pitchFamily="2" charset="-78"/>
          </a:endParaRPr>
        </a:p>
        <a:p>
          <a:pPr marL="0" marR="0" lvl="0" indent="0" defTabSz="914400" rtl="1" eaLnBrk="1" fontAlgn="auto" latinLnBrk="0" hangingPunct="1">
            <a:lnSpc>
              <a:spcPct val="100000"/>
            </a:lnSpc>
            <a:spcBef>
              <a:spcPts val="0"/>
            </a:spcBef>
            <a:spcAft>
              <a:spcPts val="0"/>
            </a:spcAft>
            <a:buClrTx/>
            <a:buSzTx/>
            <a:buFontTx/>
            <a:buNone/>
            <a:tabLst/>
            <a:defRPr/>
          </a:pPr>
          <a:r>
            <a:rPr lang="ar-DZ" sz="3200" u="sng" dirty="0">
              <a:solidFill>
                <a:schemeClr val="bg1"/>
              </a:solidFill>
              <a:latin typeface="Sakkal Majalla" pitchFamily="2" charset="-78"/>
              <a:cs typeface="Sakkal Majalla" pitchFamily="2" charset="-78"/>
            </a:rPr>
            <a:t>عرض ظروف النص,</a:t>
          </a:r>
        </a:p>
        <a:p>
          <a:pPr marL="0" marR="0" lvl="0" indent="0" defTabSz="914400" rtl="1" eaLnBrk="1" fontAlgn="auto" latinLnBrk="0" hangingPunct="1">
            <a:lnSpc>
              <a:spcPct val="100000"/>
            </a:lnSpc>
            <a:spcBef>
              <a:spcPts val="0"/>
            </a:spcBef>
            <a:spcAft>
              <a:spcPts val="0"/>
            </a:spcAft>
            <a:buClrTx/>
            <a:buSzTx/>
            <a:buFontTx/>
            <a:buNone/>
            <a:tabLst/>
            <a:defRPr/>
          </a:pPr>
          <a:r>
            <a:rPr lang="ar-DZ" sz="3200" dirty="0">
              <a:solidFill>
                <a:schemeClr val="bg1"/>
              </a:solidFill>
              <a:latin typeface="Sakkal Majalla" pitchFamily="2" charset="-78"/>
              <a:cs typeface="Sakkal Majalla" pitchFamily="2" charset="-78"/>
            </a:rPr>
            <a:t>يجب عرض النص بطريقة تسلسلية، وهكذا يجب عرض نطاق النص من الحجة التاريخية والقانونية مع الانتباه بأنه يجب أن تستعمل فقط العناصر الضرورية والملائمة للفهم الجيد للنص.</a:t>
          </a:r>
          <a:r>
            <a:rPr lang="ar-DZ" sz="6000" dirty="0">
              <a:solidFill>
                <a:schemeClr val="bg1"/>
              </a:solidFill>
              <a:latin typeface="Sakkal Majalla" pitchFamily="2" charset="-78"/>
              <a:cs typeface="Sakkal Majalla" pitchFamily="2" charset="-78"/>
            </a:rPr>
            <a:t>
</a:t>
          </a:r>
        </a:p>
      </dgm:t>
    </dgm:pt>
    <dgm:pt modelId="{261F5142-EE8C-42C2-ACA7-DE4B4E955802}" type="parTrans" cxnId="{5D959862-FC2B-443A-B0A6-7D0156BA3C99}">
      <dgm:prSet/>
      <dgm:spPr/>
      <dgm:t>
        <a:bodyPr/>
        <a:lstStyle/>
        <a:p>
          <a:pPr rtl="1"/>
          <a:endParaRPr lang="ar-SA"/>
        </a:p>
      </dgm:t>
    </dgm:pt>
    <dgm:pt modelId="{63DC0A82-18DE-4780-9CF8-28CE5F978D67}" type="sibTrans" cxnId="{5D959862-FC2B-443A-B0A6-7D0156BA3C99}">
      <dgm:prSet/>
      <dgm:spPr/>
      <dgm:t>
        <a:bodyPr/>
        <a:lstStyle/>
        <a:p>
          <a:pPr rtl="1"/>
          <a:endParaRPr lang="ar-SA"/>
        </a:p>
      </dgm:t>
    </dgm:pt>
    <dgm:pt modelId="{25932669-18F4-46B3-BDE8-E2D83778048F}">
      <dgm:prSet phldrT="[نص]" phldr="1"/>
      <dgm:spPr/>
      <dgm:t>
        <a:bodyPr/>
        <a:lstStyle/>
        <a:p>
          <a:pPr rtl="1"/>
          <a:endParaRPr lang="ar-SA"/>
        </a:p>
      </dgm:t>
    </dgm:pt>
    <dgm:pt modelId="{69118846-4626-4F43-B4BA-DAAB7140F742}" type="parTrans" cxnId="{6D56E99A-799C-4DA2-8CAE-654593B5ED6F}">
      <dgm:prSet/>
      <dgm:spPr/>
      <dgm:t>
        <a:bodyPr/>
        <a:lstStyle/>
        <a:p>
          <a:pPr rtl="1"/>
          <a:endParaRPr lang="ar-SA"/>
        </a:p>
      </dgm:t>
    </dgm:pt>
    <dgm:pt modelId="{E2292849-D41B-46CF-B297-A34AB791865D}" type="sibTrans" cxnId="{6D56E99A-799C-4DA2-8CAE-654593B5ED6F}">
      <dgm:prSet/>
      <dgm:spPr/>
      <dgm:t>
        <a:bodyPr/>
        <a:lstStyle/>
        <a:p>
          <a:pPr rtl="1"/>
          <a:endParaRPr lang="ar-SA"/>
        </a:p>
      </dgm:t>
    </dgm:pt>
    <dgm:pt modelId="{5C9DBE48-4A40-4BB2-841E-9A1BD7E979A0}">
      <dgm:prSet phldrT="[نص]" phldr="1"/>
      <dgm:spPr/>
      <dgm:t>
        <a:bodyPr/>
        <a:lstStyle/>
        <a:p>
          <a:pPr rtl="1"/>
          <a:endParaRPr lang="ar-SA"/>
        </a:p>
      </dgm:t>
    </dgm:pt>
    <dgm:pt modelId="{CFB58DF7-CB12-42DC-B5CD-80F20B66D6E5}" type="parTrans" cxnId="{ACA2937A-C0BE-4CA3-996E-A07108B3B1AE}">
      <dgm:prSet/>
      <dgm:spPr/>
      <dgm:t>
        <a:bodyPr/>
        <a:lstStyle/>
        <a:p>
          <a:pPr rtl="1"/>
          <a:endParaRPr lang="ar-SA"/>
        </a:p>
      </dgm:t>
    </dgm:pt>
    <dgm:pt modelId="{CF9AFB7D-C3EE-4182-B98B-6EBE30506D34}" type="sibTrans" cxnId="{ACA2937A-C0BE-4CA3-996E-A07108B3B1AE}">
      <dgm:prSet/>
      <dgm:spPr/>
      <dgm:t>
        <a:bodyPr/>
        <a:lstStyle/>
        <a:p>
          <a:pPr rtl="1"/>
          <a:endParaRPr lang="ar-SA"/>
        </a:p>
      </dgm:t>
    </dgm:pt>
    <dgm:pt modelId="{44A6335B-4BB9-408C-BF9D-3DB7D7BFB114}">
      <dgm:prSet phldrT="[نص]" custT="1"/>
      <dgm:spPr/>
      <dgm:t>
        <a:bodyPr/>
        <a:lstStyle/>
        <a:p>
          <a:pPr rtl="1"/>
          <a:endParaRPr lang="ar-SA" sz="6000" b="1" dirty="0">
            <a:latin typeface="Sakkal Majalla" pitchFamily="2" charset="-78"/>
            <a:cs typeface="Sakkal Majalla" pitchFamily="2" charset="-78"/>
          </a:endParaRPr>
        </a:p>
      </dgm:t>
    </dgm:pt>
    <dgm:pt modelId="{A731E316-4E89-42F8-B606-1BB07EF801D9}" type="sibTrans" cxnId="{ACEEB611-536F-42D2-9B8A-CED80EA9CAA7}">
      <dgm:prSet/>
      <dgm:spPr/>
      <dgm:t>
        <a:bodyPr/>
        <a:lstStyle/>
        <a:p>
          <a:pPr rtl="1"/>
          <a:endParaRPr lang="ar-SA"/>
        </a:p>
      </dgm:t>
    </dgm:pt>
    <dgm:pt modelId="{78713169-282F-4B2C-ACB3-B4396634B720}" type="parTrans" cxnId="{ACEEB611-536F-42D2-9B8A-CED80EA9CAA7}">
      <dgm:prSet/>
      <dgm:spPr/>
      <dgm:t>
        <a:bodyPr/>
        <a:lstStyle/>
        <a:p>
          <a:pPr rtl="1"/>
          <a:endParaRPr lang="ar-SA"/>
        </a:p>
      </dgm:t>
    </dgm:pt>
    <dgm:pt modelId="{365D79DA-97A4-4819-99B3-A022D9CA5719}" type="pres">
      <dgm:prSet presAssocID="{9A67E52F-493C-4554-AE59-E036C6328A8D}" presName="linear" presStyleCnt="0">
        <dgm:presLayoutVars>
          <dgm:animLvl val="lvl"/>
          <dgm:resizeHandles val="exact"/>
        </dgm:presLayoutVars>
      </dgm:prSet>
      <dgm:spPr/>
    </dgm:pt>
    <dgm:pt modelId="{154A4DD1-6590-4BAB-AC9B-DC24EB4325B3}" type="pres">
      <dgm:prSet presAssocID="{744A4C83-AE23-4180-87D7-BBA14AA4EC8D}" presName="parentText" presStyleLbl="node1" presStyleIdx="0" presStyleCnt="2" custScaleX="132134" custScaleY="133502">
        <dgm:presLayoutVars>
          <dgm:chMax val="0"/>
          <dgm:bulletEnabled val="1"/>
        </dgm:presLayoutVars>
      </dgm:prSet>
      <dgm:spPr/>
    </dgm:pt>
    <dgm:pt modelId="{60E96F59-E57E-43A5-BE46-D4086C2DD080}" type="pres">
      <dgm:prSet presAssocID="{744A4C83-AE23-4180-87D7-BBA14AA4EC8D}" presName="childText" presStyleLbl="revTx" presStyleIdx="0" presStyleCnt="2">
        <dgm:presLayoutVars>
          <dgm:bulletEnabled val="1"/>
        </dgm:presLayoutVars>
      </dgm:prSet>
      <dgm:spPr/>
    </dgm:pt>
    <dgm:pt modelId="{42AF24CB-843D-4E4C-892C-7CD995AF741C}" type="pres">
      <dgm:prSet presAssocID="{44A6335B-4BB9-408C-BF9D-3DB7D7BFB114}" presName="parentText" presStyleLbl="node1" presStyleIdx="1" presStyleCnt="2" custScaleX="76939" custScaleY="5972">
        <dgm:presLayoutVars>
          <dgm:chMax val="0"/>
          <dgm:bulletEnabled val="1"/>
        </dgm:presLayoutVars>
      </dgm:prSet>
      <dgm:spPr/>
    </dgm:pt>
    <dgm:pt modelId="{E57C2E8E-0963-4B01-9D9C-9A35E012B3BB}" type="pres">
      <dgm:prSet presAssocID="{44A6335B-4BB9-408C-BF9D-3DB7D7BFB114}" presName="childText" presStyleLbl="revTx" presStyleIdx="1" presStyleCnt="2">
        <dgm:presLayoutVars>
          <dgm:bulletEnabled val="1"/>
        </dgm:presLayoutVars>
      </dgm:prSet>
      <dgm:spPr/>
    </dgm:pt>
  </dgm:ptLst>
  <dgm:cxnLst>
    <dgm:cxn modelId="{ACEEB611-536F-42D2-9B8A-CED80EA9CAA7}" srcId="{9A67E52F-493C-4554-AE59-E036C6328A8D}" destId="{44A6335B-4BB9-408C-BF9D-3DB7D7BFB114}" srcOrd="1" destOrd="0" parTransId="{78713169-282F-4B2C-ACB3-B4396634B720}" sibTransId="{A731E316-4E89-42F8-B606-1BB07EF801D9}"/>
    <dgm:cxn modelId="{9394DB37-2496-4C18-B2BD-9AF93546ECCD}" type="presOf" srcId="{25932669-18F4-46B3-BDE8-E2D83778048F}" destId="{60E96F59-E57E-43A5-BE46-D4086C2DD080}" srcOrd="0" destOrd="0" presId="urn:microsoft.com/office/officeart/2005/8/layout/vList2"/>
    <dgm:cxn modelId="{5D959862-FC2B-443A-B0A6-7D0156BA3C99}" srcId="{9A67E52F-493C-4554-AE59-E036C6328A8D}" destId="{744A4C83-AE23-4180-87D7-BBA14AA4EC8D}" srcOrd="0" destOrd="0" parTransId="{261F5142-EE8C-42C2-ACA7-DE4B4E955802}" sibTransId="{63DC0A82-18DE-4780-9CF8-28CE5F978D67}"/>
    <dgm:cxn modelId="{57F30B64-FC01-46DD-B41F-64633704A87D}" type="presOf" srcId="{744A4C83-AE23-4180-87D7-BBA14AA4EC8D}" destId="{154A4DD1-6590-4BAB-AC9B-DC24EB4325B3}" srcOrd="0" destOrd="0" presId="urn:microsoft.com/office/officeart/2005/8/layout/vList2"/>
    <dgm:cxn modelId="{D9E76C72-5C2E-45A1-8DAB-091D6293EA84}" type="presOf" srcId="{44A6335B-4BB9-408C-BF9D-3DB7D7BFB114}" destId="{42AF24CB-843D-4E4C-892C-7CD995AF741C}" srcOrd="0" destOrd="0" presId="urn:microsoft.com/office/officeart/2005/8/layout/vList2"/>
    <dgm:cxn modelId="{ACA2937A-C0BE-4CA3-996E-A07108B3B1AE}" srcId="{44A6335B-4BB9-408C-BF9D-3DB7D7BFB114}" destId="{5C9DBE48-4A40-4BB2-841E-9A1BD7E979A0}" srcOrd="0" destOrd="0" parTransId="{CFB58DF7-CB12-42DC-B5CD-80F20B66D6E5}" sibTransId="{CF9AFB7D-C3EE-4182-B98B-6EBE30506D34}"/>
    <dgm:cxn modelId="{2225DD93-0C61-4419-9F61-89A73DC21E5F}" type="presOf" srcId="{9A67E52F-493C-4554-AE59-E036C6328A8D}" destId="{365D79DA-97A4-4819-99B3-A022D9CA5719}" srcOrd="0" destOrd="0" presId="urn:microsoft.com/office/officeart/2005/8/layout/vList2"/>
    <dgm:cxn modelId="{6D56E99A-799C-4DA2-8CAE-654593B5ED6F}" srcId="{744A4C83-AE23-4180-87D7-BBA14AA4EC8D}" destId="{25932669-18F4-46B3-BDE8-E2D83778048F}" srcOrd="0" destOrd="0" parTransId="{69118846-4626-4F43-B4BA-DAAB7140F742}" sibTransId="{E2292849-D41B-46CF-B297-A34AB791865D}"/>
    <dgm:cxn modelId="{09829ECA-1A49-4FBB-ACFD-DF0A009567B6}" type="presOf" srcId="{5C9DBE48-4A40-4BB2-841E-9A1BD7E979A0}" destId="{E57C2E8E-0963-4B01-9D9C-9A35E012B3BB}" srcOrd="0" destOrd="0" presId="urn:microsoft.com/office/officeart/2005/8/layout/vList2"/>
    <dgm:cxn modelId="{40A4EBF9-11A6-484A-9C2E-2F0A0498E8EA}" type="presParOf" srcId="{365D79DA-97A4-4819-99B3-A022D9CA5719}" destId="{154A4DD1-6590-4BAB-AC9B-DC24EB4325B3}" srcOrd="0" destOrd="0" presId="urn:microsoft.com/office/officeart/2005/8/layout/vList2"/>
    <dgm:cxn modelId="{49F778BB-736C-4186-9408-1EE154F74B25}" type="presParOf" srcId="{365D79DA-97A4-4819-99B3-A022D9CA5719}" destId="{60E96F59-E57E-43A5-BE46-D4086C2DD080}" srcOrd="1" destOrd="0" presId="urn:microsoft.com/office/officeart/2005/8/layout/vList2"/>
    <dgm:cxn modelId="{2F80E82B-003A-4D9F-9A0A-878B430AFD22}" type="presParOf" srcId="{365D79DA-97A4-4819-99B3-A022D9CA5719}" destId="{42AF24CB-843D-4E4C-892C-7CD995AF741C}" srcOrd="2" destOrd="0" presId="urn:microsoft.com/office/officeart/2005/8/layout/vList2"/>
    <dgm:cxn modelId="{FB51D425-D980-4F8C-916A-A83D93A8BA1A}" type="presParOf" srcId="{365D79DA-97A4-4819-99B3-A022D9CA5719}" destId="{E57C2E8E-0963-4B01-9D9C-9A35E012B3BB}"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9A67E52F-493C-4554-AE59-E036C6328A8D}"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744A4C83-AE23-4180-87D7-BBA14AA4EC8D}">
      <dgm:prSet phldrT="[نص]" custT="1"/>
      <dgm:spPr>
        <a:solidFill>
          <a:srgbClr val="00B0F0"/>
        </a:solidFill>
      </dgm:spPr>
      <dgm:t>
        <a:bodyPr/>
        <a:lstStyle/>
        <a:p>
          <a:pPr marL="0" marR="0" lvl="0" indent="0" defTabSz="914400" rtl="1" eaLnBrk="1" fontAlgn="auto" latinLnBrk="0" hangingPunct="1">
            <a:lnSpc>
              <a:spcPct val="100000"/>
            </a:lnSpc>
            <a:spcBef>
              <a:spcPts val="0"/>
            </a:spcBef>
            <a:spcAft>
              <a:spcPts val="0"/>
            </a:spcAft>
            <a:buClrTx/>
            <a:buSzTx/>
            <a:buFontTx/>
            <a:buNone/>
            <a:tabLst/>
            <a:defRPr/>
          </a:pPr>
          <a:r>
            <a:rPr lang="ar-DZ" sz="3200" u="sng" dirty="0">
              <a:solidFill>
                <a:schemeClr val="bg1"/>
              </a:solidFill>
              <a:latin typeface="Sakkal Majalla" pitchFamily="2" charset="-78"/>
              <a:cs typeface="Sakkal Majalla" pitchFamily="2" charset="-78"/>
            </a:rPr>
            <a:t>تحديد وضعية النص:</a:t>
          </a:r>
          <a:r>
            <a:rPr lang="ar-DZ" sz="3200" dirty="0">
              <a:solidFill>
                <a:schemeClr val="bg1"/>
              </a:solidFill>
              <a:latin typeface="Sakkal Majalla" pitchFamily="2" charset="-78"/>
              <a:cs typeface="Sakkal Majalla" pitchFamily="2" charset="-78"/>
            </a:rPr>
            <a:t>
</a:t>
          </a:r>
          <a:r>
            <a:rPr lang="ar-DZ" sz="2800" dirty="0">
              <a:solidFill>
                <a:schemeClr val="bg1"/>
              </a:solidFill>
              <a:latin typeface="Sakkal Majalla" pitchFamily="2" charset="-78"/>
              <a:cs typeface="Sakkal Majalla" pitchFamily="2" charset="-78"/>
            </a:rPr>
            <a:t>يجب شرح ماهية طبيعة الا من هو مؤلفه أو ما هو مصدره، متى كتب، وهل مقطع منه، نص أصلي أم ترجمة منه . حن بصدد نص كامل ام مجرد ويجب أن شرح ماهية هدف النص وكذا أسبابه ويسمح 
هذا العمل المتمثل في تحديد موقع العناصر بالنظر إلى الظروف بتجنب الاخطاء التاريخية.</a:t>
          </a:r>
          <a:r>
            <a:rPr lang="ar-DZ" sz="3200" dirty="0">
              <a:solidFill>
                <a:schemeClr val="bg1"/>
              </a:solidFill>
              <a:latin typeface="Sakkal Majalla" pitchFamily="2" charset="-78"/>
              <a:cs typeface="Sakkal Majalla" pitchFamily="2" charset="-78"/>
            </a:rPr>
            <a:t> </a:t>
          </a:r>
          <a:endParaRPr lang="ar-DZ" sz="6000" dirty="0">
            <a:solidFill>
              <a:schemeClr val="bg1"/>
            </a:solidFill>
            <a:latin typeface="Sakkal Majalla" pitchFamily="2" charset="-78"/>
            <a:cs typeface="Sakkal Majalla" pitchFamily="2" charset="-78"/>
          </a:endParaRPr>
        </a:p>
      </dgm:t>
    </dgm:pt>
    <dgm:pt modelId="{261F5142-EE8C-42C2-ACA7-DE4B4E955802}" type="parTrans" cxnId="{5D959862-FC2B-443A-B0A6-7D0156BA3C99}">
      <dgm:prSet/>
      <dgm:spPr/>
      <dgm:t>
        <a:bodyPr/>
        <a:lstStyle/>
        <a:p>
          <a:pPr rtl="1"/>
          <a:endParaRPr lang="ar-SA"/>
        </a:p>
      </dgm:t>
    </dgm:pt>
    <dgm:pt modelId="{63DC0A82-18DE-4780-9CF8-28CE5F978D67}" type="sibTrans" cxnId="{5D959862-FC2B-443A-B0A6-7D0156BA3C99}">
      <dgm:prSet/>
      <dgm:spPr/>
      <dgm:t>
        <a:bodyPr/>
        <a:lstStyle/>
        <a:p>
          <a:pPr rtl="1"/>
          <a:endParaRPr lang="ar-SA"/>
        </a:p>
      </dgm:t>
    </dgm:pt>
    <dgm:pt modelId="{25932669-18F4-46B3-BDE8-E2D83778048F}">
      <dgm:prSet phldrT="[نص]" phldr="1"/>
      <dgm:spPr/>
      <dgm:t>
        <a:bodyPr/>
        <a:lstStyle/>
        <a:p>
          <a:pPr rtl="1"/>
          <a:endParaRPr lang="ar-SA"/>
        </a:p>
      </dgm:t>
    </dgm:pt>
    <dgm:pt modelId="{69118846-4626-4F43-B4BA-DAAB7140F742}" type="parTrans" cxnId="{6D56E99A-799C-4DA2-8CAE-654593B5ED6F}">
      <dgm:prSet/>
      <dgm:spPr/>
      <dgm:t>
        <a:bodyPr/>
        <a:lstStyle/>
        <a:p>
          <a:pPr rtl="1"/>
          <a:endParaRPr lang="ar-SA"/>
        </a:p>
      </dgm:t>
    </dgm:pt>
    <dgm:pt modelId="{E2292849-D41B-46CF-B297-A34AB791865D}" type="sibTrans" cxnId="{6D56E99A-799C-4DA2-8CAE-654593B5ED6F}">
      <dgm:prSet/>
      <dgm:spPr/>
      <dgm:t>
        <a:bodyPr/>
        <a:lstStyle/>
        <a:p>
          <a:pPr rtl="1"/>
          <a:endParaRPr lang="ar-SA"/>
        </a:p>
      </dgm:t>
    </dgm:pt>
    <dgm:pt modelId="{5C9DBE48-4A40-4BB2-841E-9A1BD7E979A0}">
      <dgm:prSet phldrT="[نص]" phldr="1"/>
      <dgm:spPr/>
      <dgm:t>
        <a:bodyPr/>
        <a:lstStyle/>
        <a:p>
          <a:pPr rtl="1"/>
          <a:endParaRPr lang="ar-SA"/>
        </a:p>
      </dgm:t>
    </dgm:pt>
    <dgm:pt modelId="{CFB58DF7-CB12-42DC-B5CD-80F20B66D6E5}" type="parTrans" cxnId="{ACA2937A-C0BE-4CA3-996E-A07108B3B1AE}">
      <dgm:prSet/>
      <dgm:spPr/>
      <dgm:t>
        <a:bodyPr/>
        <a:lstStyle/>
        <a:p>
          <a:pPr rtl="1"/>
          <a:endParaRPr lang="ar-SA"/>
        </a:p>
      </dgm:t>
    </dgm:pt>
    <dgm:pt modelId="{CF9AFB7D-C3EE-4182-B98B-6EBE30506D34}" type="sibTrans" cxnId="{ACA2937A-C0BE-4CA3-996E-A07108B3B1AE}">
      <dgm:prSet/>
      <dgm:spPr/>
      <dgm:t>
        <a:bodyPr/>
        <a:lstStyle/>
        <a:p>
          <a:pPr rtl="1"/>
          <a:endParaRPr lang="ar-SA"/>
        </a:p>
      </dgm:t>
    </dgm:pt>
    <dgm:pt modelId="{44A6335B-4BB9-408C-BF9D-3DB7D7BFB114}">
      <dgm:prSet phldrT="[نص]" custT="1"/>
      <dgm:spPr/>
      <dgm:t>
        <a:bodyPr/>
        <a:lstStyle/>
        <a:p>
          <a:pPr rtl="1"/>
          <a:endParaRPr lang="ar-SA" sz="6000" b="1" dirty="0">
            <a:latin typeface="Sakkal Majalla" pitchFamily="2" charset="-78"/>
            <a:cs typeface="Sakkal Majalla" pitchFamily="2" charset="-78"/>
          </a:endParaRPr>
        </a:p>
      </dgm:t>
    </dgm:pt>
    <dgm:pt modelId="{A731E316-4E89-42F8-B606-1BB07EF801D9}" type="sibTrans" cxnId="{ACEEB611-536F-42D2-9B8A-CED80EA9CAA7}">
      <dgm:prSet/>
      <dgm:spPr/>
      <dgm:t>
        <a:bodyPr/>
        <a:lstStyle/>
        <a:p>
          <a:pPr rtl="1"/>
          <a:endParaRPr lang="ar-SA"/>
        </a:p>
      </dgm:t>
    </dgm:pt>
    <dgm:pt modelId="{78713169-282F-4B2C-ACB3-B4396634B720}" type="parTrans" cxnId="{ACEEB611-536F-42D2-9B8A-CED80EA9CAA7}">
      <dgm:prSet/>
      <dgm:spPr/>
      <dgm:t>
        <a:bodyPr/>
        <a:lstStyle/>
        <a:p>
          <a:pPr rtl="1"/>
          <a:endParaRPr lang="ar-SA"/>
        </a:p>
      </dgm:t>
    </dgm:pt>
    <dgm:pt modelId="{365D79DA-97A4-4819-99B3-A022D9CA5719}" type="pres">
      <dgm:prSet presAssocID="{9A67E52F-493C-4554-AE59-E036C6328A8D}" presName="linear" presStyleCnt="0">
        <dgm:presLayoutVars>
          <dgm:animLvl val="lvl"/>
          <dgm:resizeHandles val="exact"/>
        </dgm:presLayoutVars>
      </dgm:prSet>
      <dgm:spPr/>
    </dgm:pt>
    <dgm:pt modelId="{154A4DD1-6590-4BAB-AC9B-DC24EB4325B3}" type="pres">
      <dgm:prSet presAssocID="{744A4C83-AE23-4180-87D7-BBA14AA4EC8D}" presName="parentText" presStyleLbl="node1" presStyleIdx="0" presStyleCnt="2" custScaleX="132134" custScaleY="133502">
        <dgm:presLayoutVars>
          <dgm:chMax val="0"/>
          <dgm:bulletEnabled val="1"/>
        </dgm:presLayoutVars>
      </dgm:prSet>
      <dgm:spPr/>
    </dgm:pt>
    <dgm:pt modelId="{60E96F59-E57E-43A5-BE46-D4086C2DD080}" type="pres">
      <dgm:prSet presAssocID="{744A4C83-AE23-4180-87D7-BBA14AA4EC8D}" presName="childText" presStyleLbl="revTx" presStyleIdx="0" presStyleCnt="2">
        <dgm:presLayoutVars>
          <dgm:bulletEnabled val="1"/>
        </dgm:presLayoutVars>
      </dgm:prSet>
      <dgm:spPr/>
    </dgm:pt>
    <dgm:pt modelId="{42AF24CB-843D-4E4C-892C-7CD995AF741C}" type="pres">
      <dgm:prSet presAssocID="{44A6335B-4BB9-408C-BF9D-3DB7D7BFB114}" presName="parentText" presStyleLbl="node1" presStyleIdx="1" presStyleCnt="2" custScaleX="76939" custScaleY="5972">
        <dgm:presLayoutVars>
          <dgm:chMax val="0"/>
          <dgm:bulletEnabled val="1"/>
        </dgm:presLayoutVars>
      </dgm:prSet>
      <dgm:spPr/>
    </dgm:pt>
    <dgm:pt modelId="{E57C2E8E-0963-4B01-9D9C-9A35E012B3BB}" type="pres">
      <dgm:prSet presAssocID="{44A6335B-4BB9-408C-BF9D-3DB7D7BFB114}" presName="childText" presStyleLbl="revTx" presStyleIdx="1" presStyleCnt="2">
        <dgm:presLayoutVars>
          <dgm:bulletEnabled val="1"/>
        </dgm:presLayoutVars>
      </dgm:prSet>
      <dgm:spPr/>
    </dgm:pt>
  </dgm:ptLst>
  <dgm:cxnLst>
    <dgm:cxn modelId="{ACEEB611-536F-42D2-9B8A-CED80EA9CAA7}" srcId="{9A67E52F-493C-4554-AE59-E036C6328A8D}" destId="{44A6335B-4BB9-408C-BF9D-3DB7D7BFB114}" srcOrd="1" destOrd="0" parTransId="{78713169-282F-4B2C-ACB3-B4396634B720}" sibTransId="{A731E316-4E89-42F8-B606-1BB07EF801D9}"/>
    <dgm:cxn modelId="{9394DB37-2496-4C18-B2BD-9AF93546ECCD}" type="presOf" srcId="{25932669-18F4-46B3-BDE8-E2D83778048F}" destId="{60E96F59-E57E-43A5-BE46-D4086C2DD080}" srcOrd="0" destOrd="0" presId="urn:microsoft.com/office/officeart/2005/8/layout/vList2"/>
    <dgm:cxn modelId="{5D959862-FC2B-443A-B0A6-7D0156BA3C99}" srcId="{9A67E52F-493C-4554-AE59-E036C6328A8D}" destId="{744A4C83-AE23-4180-87D7-BBA14AA4EC8D}" srcOrd="0" destOrd="0" parTransId="{261F5142-EE8C-42C2-ACA7-DE4B4E955802}" sibTransId="{63DC0A82-18DE-4780-9CF8-28CE5F978D67}"/>
    <dgm:cxn modelId="{57F30B64-FC01-46DD-B41F-64633704A87D}" type="presOf" srcId="{744A4C83-AE23-4180-87D7-BBA14AA4EC8D}" destId="{154A4DD1-6590-4BAB-AC9B-DC24EB4325B3}" srcOrd="0" destOrd="0" presId="urn:microsoft.com/office/officeart/2005/8/layout/vList2"/>
    <dgm:cxn modelId="{D9E76C72-5C2E-45A1-8DAB-091D6293EA84}" type="presOf" srcId="{44A6335B-4BB9-408C-BF9D-3DB7D7BFB114}" destId="{42AF24CB-843D-4E4C-892C-7CD995AF741C}" srcOrd="0" destOrd="0" presId="urn:microsoft.com/office/officeart/2005/8/layout/vList2"/>
    <dgm:cxn modelId="{ACA2937A-C0BE-4CA3-996E-A07108B3B1AE}" srcId="{44A6335B-4BB9-408C-BF9D-3DB7D7BFB114}" destId="{5C9DBE48-4A40-4BB2-841E-9A1BD7E979A0}" srcOrd="0" destOrd="0" parTransId="{CFB58DF7-CB12-42DC-B5CD-80F20B66D6E5}" sibTransId="{CF9AFB7D-C3EE-4182-B98B-6EBE30506D34}"/>
    <dgm:cxn modelId="{2225DD93-0C61-4419-9F61-89A73DC21E5F}" type="presOf" srcId="{9A67E52F-493C-4554-AE59-E036C6328A8D}" destId="{365D79DA-97A4-4819-99B3-A022D9CA5719}" srcOrd="0" destOrd="0" presId="urn:microsoft.com/office/officeart/2005/8/layout/vList2"/>
    <dgm:cxn modelId="{6D56E99A-799C-4DA2-8CAE-654593B5ED6F}" srcId="{744A4C83-AE23-4180-87D7-BBA14AA4EC8D}" destId="{25932669-18F4-46B3-BDE8-E2D83778048F}" srcOrd="0" destOrd="0" parTransId="{69118846-4626-4F43-B4BA-DAAB7140F742}" sibTransId="{E2292849-D41B-46CF-B297-A34AB791865D}"/>
    <dgm:cxn modelId="{09829ECA-1A49-4FBB-ACFD-DF0A009567B6}" type="presOf" srcId="{5C9DBE48-4A40-4BB2-841E-9A1BD7E979A0}" destId="{E57C2E8E-0963-4B01-9D9C-9A35E012B3BB}" srcOrd="0" destOrd="0" presId="urn:microsoft.com/office/officeart/2005/8/layout/vList2"/>
    <dgm:cxn modelId="{40A4EBF9-11A6-484A-9C2E-2F0A0498E8EA}" type="presParOf" srcId="{365D79DA-97A4-4819-99B3-A022D9CA5719}" destId="{154A4DD1-6590-4BAB-AC9B-DC24EB4325B3}" srcOrd="0" destOrd="0" presId="urn:microsoft.com/office/officeart/2005/8/layout/vList2"/>
    <dgm:cxn modelId="{49F778BB-736C-4186-9408-1EE154F74B25}" type="presParOf" srcId="{365D79DA-97A4-4819-99B3-A022D9CA5719}" destId="{60E96F59-E57E-43A5-BE46-D4086C2DD080}" srcOrd="1" destOrd="0" presId="urn:microsoft.com/office/officeart/2005/8/layout/vList2"/>
    <dgm:cxn modelId="{2F80E82B-003A-4D9F-9A0A-878B430AFD22}" type="presParOf" srcId="{365D79DA-97A4-4819-99B3-A022D9CA5719}" destId="{42AF24CB-843D-4E4C-892C-7CD995AF741C}" srcOrd="2" destOrd="0" presId="urn:microsoft.com/office/officeart/2005/8/layout/vList2"/>
    <dgm:cxn modelId="{FB51D425-D980-4F8C-916A-A83D93A8BA1A}" type="presParOf" srcId="{365D79DA-97A4-4819-99B3-A022D9CA5719}" destId="{E57C2E8E-0963-4B01-9D9C-9A35E012B3BB}"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67E52F-493C-4554-AE59-E036C6328A8D}"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744A4C83-AE23-4180-87D7-BBA14AA4EC8D}">
      <dgm:prSet phldrT="[نص]" custT="1"/>
      <dgm:spPr>
        <a:solidFill>
          <a:srgbClr val="FFC000"/>
        </a:solidFill>
      </dgm:spPr>
      <dgm:t>
        <a:bodyPr/>
        <a:lstStyle/>
        <a:p>
          <a:pPr rtl="1">
            <a:lnSpc>
              <a:spcPct val="100000"/>
            </a:lnSpc>
          </a:pPr>
          <a:r>
            <a:rPr lang="ar-DZ" sz="3600" dirty="0">
              <a:solidFill>
                <a:srgbClr val="C00000"/>
              </a:solidFill>
              <a:latin typeface="Sakkal Majalla" pitchFamily="2" charset="-78"/>
              <a:cs typeface="Sakkal Majalla" pitchFamily="2" charset="-78"/>
            </a:rPr>
            <a:t>هناك نوعين من التعليق :</a:t>
          </a:r>
        </a:p>
        <a:p>
          <a:pPr rtl="1">
            <a:lnSpc>
              <a:spcPct val="100000"/>
            </a:lnSpc>
          </a:pPr>
          <a:r>
            <a:rPr lang="ar-DZ" sz="3600" dirty="0">
              <a:solidFill>
                <a:srgbClr val="C00000"/>
              </a:solidFill>
              <a:latin typeface="Sakkal Majalla" pitchFamily="2" charset="-78"/>
              <a:cs typeface="Sakkal Majalla" pitchFamily="2" charset="-78"/>
            </a:rPr>
            <a:t> 01- قرار قضائي</a:t>
          </a:r>
        </a:p>
        <a:p>
          <a:pPr rtl="1">
            <a:lnSpc>
              <a:spcPct val="100000"/>
            </a:lnSpc>
          </a:pPr>
          <a:r>
            <a:rPr lang="ar-DZ" sz="3600" dirty="0">
              <a:solidFill>
                <a:srgbClr val="C00000"/>
              </a:solidFill>
              <a:latin typeface="Sakkal Majalla" pitchFamily="2" charset="-78"/>
              <a:cs typeface="Sakkal Majalla" pitchFamily="2" charset="-78"/>
            </a:rPr>
            <a:t>  02- نص قانوني أو فقهي أو غير ذلك من النصوص، .</a:t>
          </a:r>
          <a:endParaRPr lang="ar-SA" sz="6600" dirty="0">
            <a:latin typeface="Sakkal Majalla" pitchFamily="2" charset="-78"/>
            <a:cs typeface="Sakkal Majalla" pitchFamily="2" charset="-78"/>
          </a:endParaRPr>
        </a:p>
      </dgm:t>
    </dgm:pt>
    <dgm:pt modelId="{261F5142-EE8C-42C2-ACA7-DE4B4E955802}" type="parTrans" cxnId="{5D959862-FC2B-443A-B0A6-7D0156BA3C99}">
      <dgm:prSet/>
      <dgm:spPr/>
      <dgm:t>
        <a:bodyPr/>
        <a:lstStyle/>
        <a:p>
          <a:pPr rtl="1"/>
          <a:endParaRPr lang="ar-SA"/>
        </a:p>
      </dgm:t>
    </dgm:pt>
    <dgm:pt modelId="{63DC0A82-18DE-4780-9CF8-28CE5F978D67}" type="sibTrans" cxnId="{5D959862-FC2B-443A-B0A6-7D0156BA3C99}">
      <dgm:prSet/>
      <dgm:spPr/>
      <dgm:t>
        <a:bodyPr/>
        <a:lstStyle/>
        <a:p>
          <a:pPr rtl="1"/>
          <a:endParaRPr lang="ar-SA"/>
        </a:p>
      </dgm:t>
    </dgm:pt>
    <dgm:pt modelId="{25932669-18F4-46B3-BDE8-E2D83778048F}">
      <dgm:prSet phldrT="[نص]" phldr="1"/>
      <dgm:spPr/>
      <dgm:t>
        <a:bodyPr/>
        <a:lstStyle/>
        <a:p>
          <a:pPr rtl="1"/>
          <a:endParaRPr lang="ar-SA"/>
        </a:p>
      </dgm:t>
    </dgm:pt>
    <dgm:pt modelId="{69118846-4626-4F43-B4BA-DAAB7140F742}" type="parTrans" cxnId="{6D56E99A-799C-4DA2-8CAE-654593B5ED6F}">
      <dgm:prSet/>
      <dgm:spPr/>
      <dgm:t>
        <a:bodyPr/>
        <a:lstStyle/>
        <a:p>
          <a:pPr rtl="1"/>
          <a:endParaRPr lang="ar-SA"/>
        </a:p>
      </dgm:t>
    </dgm:pt>
    <dgm:pt modelId="{E2292849-D41B-46CF-B297-A34AB791865D}" type="sibTrans" cxnId="{6D56E99A-799C-4DA2-8CAE-654593B5ED6F}">
      <dgm:prSet/>
      <dgm:spPr/>
      <dgm:t>
        <a:bodyPr/>
        <a:lstStyle/>
        <a:p>
          <a:pPr rtl="1"/>
          <a:endParaRPr lang="ar-SA"/>
        </a:p>
      </dgm:t>
    </dgm:pt>
    <dgm:pt modelId="{5C9DBE48-4A40-4BB2-841E-9A1BD7E979A0}">
      <dgm:prSet phldrT="[نص]" phldr="1"/>
      <dgm:spPr/>
      <dgm:t>
        <a:bodyPr/>
        <a:lstStyle/>
        <a:p>
          <a:pPr rtl="1"/>
          <a:endParaRPr lang="ar-SA"/>
        </a:p>
      </dgm:t>
    </dgm:pt>
    <dgm:pt modelId="{CFB58DF7-CB12-42DC-B5CD-80F20B66D6E5}" type="parTrans" cxnId="{ACA2937A-C0BE-4CA3-996E-A07108B3B1AE}">
      <dgm:prSet/>
      <dgm:spPr/>
      <dgm:t>
        <a:bodyPr/>
        <a:lstStyle/>
        <a:p>
          <a:pPr rtl="1"/>
          <a:endParaRPr lang="ar-SA"/>
        </a:p>
      </dgm:t>
    </dgm:pt>
    <dgm:pt modelId="{CF9AFB7D-C3EE-4182-B98B-6EBE30506D34}" type="sibTrans" cxnId="{ACA2937A-C0BE-4CA3-996E-A07108B3B1AE}">
      <dgm:prSet/>
      <dgm:spPr/>
      <dgm:t>
        <a:bodyPr/>
        <a:lstStyle/>
        <a:p>
          <a:pPr rtl="1"/>
          <a:endParaRPr lang="ar-SA"/>
        </a:p>
      </dgm:t>
    </dgm:pt>
    <dgm:pt modelId="{44A6335B-4BB9-408C-BF9D-3DB7D7BFB114}">
      <dgm:prSet phldrT="[نص]" custT="1"/>
      <dgm:spPr/>
      <dgm:t>
        <a:bodyPr/>
        <a:lstStyle/>
        <a:p>
          <a:pPr rtl="1"/>
          <a:endParaRPr lang="ar-SA" sz="6000" b="1" dirty="0">
            <a:latin typeface="Sakkal Majalla" pitchFamily="2" charset="-78"/>
            <a:cs typeface="Sakkal Majalla" pitchFamily="2" charset="-78"/>
          </a:endParaRPr>
        </a:p>
      </dgm:t>
    </dgm:pt>
    <dgm:pt modelId="{A731E316-4E89-42F8-B606-1BB07EF801D9}" type="sibTrans" cxnId="{ACEEB611-536F-42D2-9B8A-CED80EA9CAA7}">
      <dgm:prSet/>
      <dgm:spPr/>
      <dgm:t>
        <a:bodyPr/>
        <a:lstStyle/>
        <a:p>
          <a:pPr rtl="1"/>
          <a:endParaRPr lang="ar-SA"/>
        </a:p>
      </dgm:t>
    </dgm:pt>
    <dgm:pt modelId="{78713169-282F-4B2C-ACB3-B4396634B720}" type="parTrans" cxnId="{ACEEB611-536F-42D2-9B8A-CED80EA9CAA7}">
      <dgm:prSet/>
      <dgm:spPr/>
      <dgm:t>
        <a:bodyPr/>
        <a:lstStyle/>
        <a:p>
          <a:pPr rtl="1"/>
          <a:endParaRPr lang="ar-SA"/>
        </a:p>
      </dgm:t>
    </dgm:pt>
    <dgm:pt modelId="{365D79DA-97A4-4819-99B3-A022D9CA5719}" type="pres">
      <dgm:prSet presAssocID="{9A67E52F-493C-4554-AE59-E036C6328A8D}" presName="linear" presStyleCnt="0">
        <dgm:presLayoutVars>
          <dgm:animLvl val="lvl"/>
          <dgm:resizeHandles val="exact"/>
        </dgm:presLayoutVars>
      </dgm:prSet>
      <dgm:spPr/>
    </dgm:pt>
    <dgm:pt modelId="{154A4DD1-6590-4BAB-AC9B-DC24EB4325B3}" type="pres">
      <dgm:prSet presAssocID="{744A4C83-AE23-4180-87D7-BBA14AA4EC8D}" presName="parentText" presStyleLbl="node1" presStyleIdx="0" presStyleCnt="2" custScaleX="132134" custScaleY="133502">
        <dgm:presLayoutVars>
          <dgm:chMax val="0"/>
          <dgm:bulletEnabled val="1"/>
        </dgm:presLayoutVars>
      </dgm:prSet>
      <dgm:spPr/>
    </dgm:pt>
    <dgm:pt modelId="{60E96F59-E57E-43A5-BE46-D4086C2DD080}" type="pres">
      <dgm:prSet presAssocID="{744A4C83-AE23-4180-87D7-BBA14AA4EC8D}" presName="childText" presStyleLbl="revTx" presStyleIdx="0" presStyleCnt="2">
        <dgm:presLayoutVars>
          <dgm:bulletEnabled val="1"/>
        </dgm:presLayoutVars>
      </dgm:prSet>
      <dgm:spPr/>
    </dgm:pt>
    <dgm:pt modelId="{42AF24CB-843D-4E4C-892C-7CD995AF741C}" type="pres">
      <dgm:prSet presAssocID="{44A6335B-4BB9-408C-BF9D-3DB7D7BFB114}" presName="parentText" presStyleLbl="node1" presStyleIdx="1" presStyleCnt="2" custScaleX="76939" custScaleY="5972">
        <dgm:presLayoutVars>
          <dgm:chMax val="0"/>
          <dgm:bulletEnabled val="1"/>
        </dgm:presLayoutVars>
      </dgm:prSet>
      <dgm:spPr/>
    </dgm:pt>
    <dgm:pt modelId="{E57C2E8E-0963-4B01-9D9C-9A35E012B3BB}" type="pres">
      <dgm:prSet presAssocID="{44A6335B-4BB9-408C-BF9D-3DB7D7BFB114}" presName="childText" presStyleLbl="revTx" presStyleIdx="1" presStyleCnt="2">
        <dgm:presLayoutVars>
          <dgm:bulletEnabled val="1"/>
        </dgm:presLayoutVars>
      </dgm:prSet>
      <dgm:spPr/>
    </dgm:pt>
  </dgm:ptLst>
  <dgm:cxnLst>
    <dgm:cxn modelId="{ACEEB611-536F-42D2-9B8A-CED80EA9CAA7}" srcId="{9A67E52F-493C-4554-AE59-E036C6328A8D}" destId="{44A6335B-4BB9-408C-BF9D-3DB7D7BFB114}" srcOrd="1" destOrd="0" parTransId="{78713169-282F-4B2C-ACB3-B4396634B720}" sibTransId="{A731E316-4E89-42F8-B606-1BB07EF801D9}"/>
    <dgm:cxn modelId="{9394DB37-2496-4C18-B2BD-9AF93546ECCD}" type="presOf" srcId="{25932669-18F4-46B3-BDE8-E2D83778048F}" destId="{60E96F59-E57E-43A5-BE46-D4086C2DD080}" srcOrd="0" destOrd="0" presId="urn:microsoft.com/office/officeart/2005/8/layout/vList2"/>
    <dgm:cxn modelId="{5D959862-FC2B-443A-B0A6-7D0156BA3C99}" srcId="{9A67E52F-493C-4554-AE59-E036C6328A8D}" destId="{744A4C83-AE23-4180-87D7-BBA14AA4EC8D}" srcOrd="0" destOrd="0" parTransId="{261F5142-EE8C-42C2-ACA7-DE4B4E955802}" sibTransId="{63DC0A82-18DE-4780-9CF8-28CE5F978D67}"/>
    <dgm:cxn modelId="{57F30B64-FC01-46DD-B41F-64633704A87D}" type="presOf" srcId="{744A4C83-AE23-4180-87D7-BBA14AA4EC8D}" destId="{154A4DD1-6590-4BAB-AC9B-DC24EB4325B3}" srcOrd="0" destOrd="0" presId="urn:microsoft.com/office/officeart/2005/8/layout/vList2"/>
    <dgm:cxn modelId="{D9E76C72-5C2E-45A1-8DAB-091D6293EA84}" type="presOf" srcId="{44A6335B-4BB9-408C-BF9D-3DB7D7BFB114}" destId="{42AF24CB-843D-4E4C-892C-7CD995AF741C}" srcOrd="0" destOrd="0" presId="urn:microsoft.com/office/officeart/2005/8/layout/vList2"/>
    <dgm:cxn modelId="{ACA2937A-C0BE-4CA3-996E-A07108B3B1AE}" srcId="{44A6335B-4BB9-408C-BF9D-3DB7D7BFB114}" destId="{5C9DBE48-4A40-4BB2-841E-9A1BD7E979A0}" srcOrd="0" destOrd="0" parTransId="{CFB58DF7-CB12-42DC-B5CD-80F20B66D6E5}" sibTransId="{CF9AFB7D-C3EE-4182-B98B-6EBE30506D34}"/>
    <dgm:cxn modelId="{2225DD93-0C61-4419-9F61-89A73DC21E5F}" type="presOf" srcId="{9A67E52F-493C-4554-AE59-E036C6328A8D}" destId="{365D79DA-97A4-4819-99B3-A022D9CA5719}" srcOrd="0" destOrd="0" presId="urn:microsoft.com/office/officeart/2005/8/layout/vList2"/>
    <dgm:cxn modelId="{6D56E99A-799C-4DA2-8CAE-654593B5ED6F}" srcId="{744A4C83-AE23-4180-87D7-BBA14AA4EC8D}" destId="{25932669-18F4-46B3-BDE8-E2D83778048F}" srcOrd="0" destOrd="0" parTransId="{69118846-4626-4F43-B4BA-DAAB7140F742}" sibTransId="{E2292849-D41B-46CF-B297-A34AB791865D}"/>
    <dgm:cxn modelId="{09829ECA-1A49-4FBB-ACFD-DF0A009567B6}" type="presOf" srcId="{5C9DBE48-4A40-4BB2-841E-9A1BD7E979A0}" destId="{E57C2E8E-0963-4B01-9D9C-9A35E012B3BB}" srcOrd="0" destOrd="0" presId="urn:microsoft.com/office/officeart/2005/8/layout/vList2"/>
    <dgm:cxn modelId="{40A4EBF9-11A6-484A-9C2E-2F0A0498E8EA}" type="presParOf" srcId="{365D79DA-97A4-4819-99B3-A022D9CA5719}" destId="{154A4DD1-6590-4BAB-AC9B-DC24EB4325B3}" srcOrd="0" destOrd="0" presId="urn:microsoft.com/office/officeart/2005/8/layout/vList2"/>
    <dgm:cxn modelId="{49F778BB-736C-4186-9408-1EE154F74B25}" type="presParOf" srcId="{365D79DA-97A4-4819-99B3-A022D9CA5719}" destId="{60E96F59-E57E-43A5-BE46-D4086C2DD080}" srcOrd="1" destOrd="0" presId="urn:microsoft.com/office/officeart/2005/8/layout/vList2"/>
    <dgm:cxn modelId="{2F80E82B-003A-4D9F-9A0A-878B430AFD22}" type="presParOf" srcId="{365D79DA-97A4-4819-99B3-A022D9CA5719}" destId="{42AF24CB-843D-4E4C-892C-7CD995AF741C}" srcOrd="2" destOrd="0" presId="urn:microsoft.com/office/officeart/2005/8/layout/vList2"/>
    <dgm:cxn modelId="{FB51D425-D980-4F8C-916A-A83D93A8BA1A}" type="presParOf" srcId="{365D79DA-97A4-4819-99B3-A022D9CA5719}" destId="{E57C2E8E-0963-4B01-9D9C-9A35E012B3BB}"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9A67E52F-493C-4554-AE59-E036C6328A8D}"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744A4C83-AE23-4180-87D7-BBA14AA4EC8D}">
      <dgm:prSet phldrT="[نص]" custT="1"/>
      <dgm:spPr>
        <a:solidFill>
          <a:srgbClr val="00B0F0"/>
        </a:solidFill>
      </dgm:spPr>
      <dgm:t>
        <a:bodyPr/>
        <a:lstStyle/>
        <a:p>
          <a:pPr marL="0" marR="0" lvl="0" indent="0" defTabSz="914400" rtl="1" eaLnBrk="1" fontAlgn="auto" latinLnBrk="0" hangingPunct="1">
            <a:lnSpc>
              <a:spcPct val="100000"/>
            </a:lnSpc>
            <a:spcBef>
              <a:spcPts val="0"/>
            </a:spcBef>
            <a:spcAft>
              <a:spcPts val="0"/>
            </a:spcAft>
            <a:buClrTx/>
            <a:buSzTx/>
            <a:buFontTx/>
            <a:buNone/>
            <a:tabLst/>
            <a:defRPr/>
          </a:pPr>
          <a:r>
            <a:rPr lang="ar-DZ" sz="3200" dirty="0">
              <a:solidFill>
                <a:schemeClr val="bg1"/>
              </a:solidFill>
              <a:latin typeface="Sakkal Majalla" pitchFamily="2" charset="-78"/>
              <a:cs typeface="Sakkal Majalla" pitchFamily="2" charset="-78"/>
            </a:rPr>
            <a:t>الفائدة من النص :
تتناسب الفائدة من النص مع الهدف المتبع من طرف مؤلفه، ويتعلق الأمر بالقول لماذا يبدوا النص مهما لفهم مرحلة معينة أو حادثة ما.
</a:t>
          </a:r>
          <a:endParaRPr lang="ar-DZ" sz="6000" dirty="0">
            <a:solidFill>
              <a:schemeClr val="bg1"/>
            </a:solidFill>
            <a:latin typeface="Sakkal Majalla" pitchFamily="2" charset="-78"/>
            <a:cs typeface="Sakkal Majalla" pitchFamily="2" charset="-78"/>
          </a:endParaRPr>
        </a:p>
      </dgm:t>
    </dgm:pt>
    <dgm:pt modelId="{261F5142-EE8C-42C2-ACA7-DE4B4E955802}" type="parTrans" cxnId="{5D959862-FC2B-443A-B0A6-7D0156BA3C99}">
      <dgm:prSet/>
      <dgm:spPr/>
      <dgm:t>
        <a:bodyPr/>
        <a:lstStyle/>
        <a:p>
          <a:pPr rtl="1"/>
          <a:endParaRPr lang="ar-SA"/>
        </a:p>
      </dgm:t>
    </dgm:pt>
    <dgm:pt modelId="{63DC0A82-18DE-4780-9CF8-28CE5F978D67}" type="sibTrans" cxnId="{5D959862-FC2B-443A-B0A6-7D0156BA3C99}">
      <dgm:prSet/>
      <dgm:spPr/>
      <dgm:t>
        <a:bodyPr/>
        <a:lstStyle/>
        <a:p>
          <a:pPr rtl="1"/>
          <a:endParaRPr lang="ar-SA"/>
        </a:p>
      </dgm:t>
    </dgm:pt>
    <dgm:pt modelId="{25932669-18F4-46B3-BDE8-E2D83778048F}">
      <dgm:prSet phldrT="[نص]" phldr="1"/>
      <dgm:spPr/>
      <dgm:t>
        <a:bodyPr/>
        <a:lstStyle/>
        <a:p>
          <a:pPr rtl="1"/>
          <a:endParaRPr lang="ar-SA"/>
        </a:p>
      </dgm:t>
    </dgm:pt>
    <dgm:pt modelId="{69118846-4626-4F43-B4BA-DAAB7140F742}" type="parTrans" cxnId="{6D56E99A-799C-4DA2-8CAE-654593B5ED6F}">
      <dgm:prSet/>
      <dgm:spPr/>
      <dgm:t>
        <a:bodyPr/>
        <a:lstStyle/>
        <a:p>
          <a:pPr rtl="1"/>
          <a:endParaRPr lang="ar-SA"/>
        </a:p>
      </dgm:t>
    </dgm:pt>
    <dgm:pt modelId="{E2292849-D41B-46CF-B297-A34AB791865D}" type="sibTrans" cxnId="{6D56E99A-799C-4DA2-8CAE-654593B5ED6F}">
      <dgm:prSet/>
      <dgm:spPr/>
      <dgm:t>
        <a:bodyPr/>
        <a:lstStyle/>
        <a:p>
          <a:pPr rtl="1"/>
          <a:endParaRPr lang="ar-SA"/>
        </a:p>
      </dgm:t>
    </dgm:pt>
    <dgm:pt modelId="{5C9DBE48-4A40-4BB2-841E-9A1BD7E979A0}">
      <dgm:prSet phldrT="[نص]" phldr="1"/>
      <dgm:spPr/>
      <dgm:t>
        <a:bodyPr/>
        <a:lstStyle/>
        <a:p>
          <a:pPr rtl="1"/>
          <a:endParaRPr lang="ar-SA"/>
        </a:p>
      </dgm:t>
    </dgm:pt>
    <dgm:pt modelId="{CFB58DF7-CB12-42DC-B5CD-80F20B66D6E5}" type="parTrans" cxnId="{ACA2937A-C0BE-4CA3-996E-A07108B3B1AE}">
      <dgm:prSet/>
      <dgm:spPr/>
      <dgm:t>
        <a:bodyPr/>
        <a:lstStyle/>
        <a:p>
          <a:pPr rtl="1"/>
          <a:endParaRPr lang="ar-SA"/>
        </a:p>
      </dgm:t>
    </dgm:pt>
    <dgm:pt modelId="{CF9AFB7D-C3EE-4182-B98B-6EBE30506D34}" type="sibTrans" cxnId="{ACA2937A-C0BE-4CA3-996E-A07108B3B1AE}">
      <dgm:prSet/>
      <dgm:spPr/>
      <dgm:t>
        <a:bodyPr/>
        <a:lstStyle/>
        <a:p>
          <a:pPr rtl="1"/>
          <a:endParaRPr lang="ar-SA"/>
        </a:p>
      </dgm:t>
    </dgm:pt>
    <dgm:pt modelId="{44A6335B-4BB9-408C-BF9D-3DB7D7BFB114}">
      <dgm:prSet phldrT="[نص]" custT="1"/>
      <dgm:spPr/>
      <dgm:t>
        <a:bodyPr/>
        <a:lstStyle/>
        <a:p>
          <a:pPr rtl="1"/>
          <a:endParaRPr lang="ar-SA" sz="6000" b="1" dirty="0">
            <a:latin typeface="Sakkal Majalla" pitchFamily="2" charset="-78"/>
            <a:cs typeface="Sakkal Majalla" pitchFamily="2" charset="-78"/>
          </a:endParaRPr>
        </a:p>
      </dgm:t>
    </dgm:pt>
    <dgm:pt modelId="{A731E316-4E89-42F8-B606-1BB07EF801D9}" type="sibTrans" cxnId="{ACEEB611-536F-42D2-9B8A-CED80EA9CAA7}">
      <dgm:prSet/>
      <dgm:spPr/>
      <dgm:t>
        <a:bodyPr/>
        <a:lstStyle/>
        <a:p>
          <a:pPr rtl="1"/>
          <a:endParaRPr lang="ar-SA"/>
        </a:p>
      </dgm:t>
    </dgm:pt>
    <dgm:pt modelId="{78713169-282F-4B2C-ACB3-B4396634B720}" type="parTrans" cxnId="{ACEEB611-536F-42D2-9B8A-CED80EA9CAA7}">
      <dgm:prSet/>
      <dgm:spPr/>
      <dgm:t>
        <a:bodyPr/>
        <a:lstStyle/>
        <a:p>
          <a:pPr rtl="1"/>
          <a:endParaRPr lang="ar-SA"/>
        </a:p>
      </dgm:t>
    </dgm:pt>
    <dgm:pt modelId="{365D79DA-97A4-4819-99B3-A022D9CA5719}" type="pres">
      <dgm:prSet presAssocID="{9A67E52F-493C-4554-AE59-E036C6328A8D}" presName="linear" presStyleCnt="0">
        <dgm:presLayoutVars>
          <dgm:animLvl val="lvl"/>
          <dgm:resizeHandles val="exact"/>
        </dgm:presLayoutVars>
      </dgm:prSet>
      <dgm:spPr/>
    </dgm:pt>
    <dgm:pt modelId="{154A4DD1-6590-4BAB-AC9B-DC24EB4325B3}" type="pres">
      <dgm:prSet presAssocID="{744A4C83-AE23-4180-87D7-BBA14AA4EC8D}" presName="parentText" presStyleLbl="node1" presStyleIdx="0" presStyleCnt="2" custScaleX="132134" custScaleY="133502">
        <dgm:presLayoutVars>
          <dgm:chMax val="0"/>
          <dgm:bulletEnabled val="1"/>
        </dgm:presLayoutVars>
      </dgm:prSet>
      <dgm:spPr/>
    </dgm:pt>
    <dgm:pt modelId="{60E96F59-E57E-43A5-BE46-D4086C2DD080}" type="pres">
      <dgm:prSet presAssocID="{744A4C83-AE23-4180-87D7-BBA14AA4EC8D}" presName="childText" presStyleLbl="revTx" presStyleIdx="0" presStyleCnt="2">
        <dgm:presLayoutVars>
          <dgm:bulletEnabled val="1"/>
        </dgm:presLayoutVars>
      </dgm:prSet>
      <dgm:spPr/>
    </dgm:pt>
    <dgm:pt modelId="{42AF24CB-843D-4E4C-892C-7CD995AF741C}" type="pres">
      <dgm:prSet presAssocID="{44A6335B-4BB9-408C-BF9D-3DB7D7BFB114}" presName="parentText" presStyleLbl="node1" presStyleIdx="1" presStyleCnt="2" custScaleX="76939" custScaleY="5972">
        <dgm:presLayoutVars>
          <dgm:chMax val="0"/>
          <dgm:bulletEnabled val="1"/>
        </dgm:presLayoutVars>
      </dgm:prSet>
      <dgm:spPr/>
    </dgm:pt>
    <dgm:pt modelId="{E57C2E8E-0963-4B01-9D9C-9A35E012B3BB}" type="pres">
      <dgm:prSet presAssocID="{44A6335B-4BB9-408C-BF9D-3DB7D7BFB114}" presName="childText" presStyleLbl="revTx" presStyleIdx="1" presStyleCnt="2">
        <dgm:presLayoutVars>
          <dgm:bulletEnabled val="1"/>
        </dgm:presLayoutVars>
      </dgm:prSet>
      <dgm:spPr/>
    </dgm:pt>
  </dgm:ptLst>
  <dgm:cxnLst>
    <dgm:cxn modelId="{ACEEB611-536F-42D2-9B8A-CED80EA9CAA7}" srcId="{9A67E52F-493C-4554-AE59-E036C6328A8D}" destId="{44A6335B-4BB9-408C-BF9D-3DB7D7BFB114}" srcOrd="1" destOrd="0" parTransId="{78713169-282F-4B2C-ACB3-B4396634B720}" sibTransId="{A731E316-4E89-42F8-B606-1BB07EF801D9}"/>
    <dgm:cxn modelId="{9394DB37-2496-4C18-B2BD-9AF93546ECCD}" type="presOf" srcId="{25932669-18F4-46B3-BDE8-E2D83778048F}" destId="{60E96F59-E57E-43A5-BE46-D4086C2DD080}" srcOrd="0" destOrd="0" presId="urn:microsoft.com/office/officeart/2005/8/layout/vList2"/>
    <dgm:cxn modelId="{5D959862-FC2B-443A-B0A6-7D0156BA3C99}" srcId="{9A67E52F-493C-4554-AE59-E036C6328A8D}" destId="{744A4C83-AE23-4180-87D7-BBA14AA4EC8D}" srcOrd="0" destOrd="0" parTransId="{261F5142-EE8C-42C2-ACA7-DE4B4E955802}" sibTransId="{63DC0A82-18DE-4780-9CF8-28CE5F978D67}"/>
    <dgm:cxn modelId="{57F30B64-FC01-46DD-B41F-64633704A87D}" type="presOf" srcId="{744A4C83-AE23-4180-87D7-BBA14AA4EC8D}" destId="{154A4DD1-6590-4BAB-AC9B-DC24EB4325B3}" srcOrd="0" destOrd="0" presId="urn:microsoft.com/office/officeart/2005/8/layout/vList2"/>
    <dgm:cxn modelId="{D9E76C72-5C2E-45A1-8DAB-091D6293EA84}" type="presOf" srcId="{44A6335B-4BB9-408C-BF9D-3DB7D7BFB114}" destId="{42AF24CB-843D-4E4C-892C-7CD995AF741C}" srcOrd="0" destOrd="0" presId="urn:microsoft.com/office/officeart/2005/8/layout/vList2"/>
    <dgm:cxn modelId="{ACA2937A-C0BE-4CA3-996E-A07108B3B1AE}" srcId="{44A6335B-4BB9-408C-BF9D-3DB7D7BFB114}" destId="{5C9DBE48-4A40-4BB2-841E-9A1BD7E979A0}" srcOrd="0" destOrd="0" parTransId="{CFB58DF7-CB12-42DC-B5CD-80F20B66D6E5}" sibTransId="{CF9AFB7D-C3EE-4182-B98B-6EBE30506D34}"/>
    <dgm:cxn modelId="{2225DD93-0C61-4419-9F61-89A73DC21E5F}" type="presOf" srcId="{9A67E52F-493C-4554-AE59-E036C6328A8D}" destId="{365D79DA-97A4-4819-99B3-A022D9CA5719}" srcOrd="0" destOrd="0" presId="urn:microsoft.com/office/officeart/2005/8/layout/vList2"/>
    <dgm:cxn modelId="{6D56E99A-799C-4DA2-8CAE-654593B5ED6F}" srcId="{744A4C83-AE23-4180-87D7-BBA14AA4EC8D}" destId="{25932669-18F4-46B3-BDE8-E2D83778048F}" srcOrd="0" destOrd="0" parTransId="{69118846-4626-4F43-B4BA-DAAB7140F742}" sibTransId="{E2292849-D41B-46CF-B297-A34AB791865D}"/>
    <dgm:cxn modelId="{09829ECA-1A49-4FBB-ACFD-DF0A009567B6}" type="presOf" srcId="{5C9DBE48-4A40-4BB2-841E-9A1BD7E979A0}" destId="{E57C2E8E-0963-4B01-9D9C-9A35E012B3BB}" srcOrd="0" destOrd="0" presId="urn:microsoft.com/office/officeart/2005/8/layout/vList2"/>
    <dgm:cxn modelId="{40A4EBF9-11A6-484A-9C2E-2F0A0498E8EA}" type="presParOf" srcId="{365D79DA-97A4-4819-99B3-A022D9CA5719}" destId="{154A4DD1-6590-4BAB-AC9B-DC24EB4325B3}" srcOrd="0" destOrd="0" presId="urn:microsoft.com/office/officeart/2005/8/layout/vList2"/>
    <dgm:cxn modelId="{49F778BB-736C-4186-9408-1EE154F74B25}" type="presParOf" srcId="{365D79DA-97A4-4819-99B3-A022D9CA5719}" destId="{60E96F59-E57E-43A5-BE46-D4086C2DD080}" srcOrd="1" destOrd="0" presId="urn:microsoft.com/office/officeart/2005/8/layout/vList2"/>
    <dgm:cxn modelId="{2F80E82B-003A-4D9F-9A0A-878B430AFD22}" type="presParOf" srcId="{365D79DA-97A4-4819-99B3-A022D9CA5719}" destId="{42AF24CB-843D-4E4C-892C-7CD995AF741C}" srcOrd="2" destOrd="0" presId="urn:microsoft.com/office/officeart/2005/8/layout/vList2"/>
    <dgm:cxn modelId="{FB51D425-D980-4F8C-916A-A83D93A8BA1A}" type="presParOf" srcId="{365D79DA-97A4-4819-99B3-A022D9CA5719}" destId="{E57C2E8E-0963-4B01-9D9C-9A35E012B3BB}"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9A67E52F-493C-4554-AE59-E036C6328A8D}"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744A4C83-AE23-4180-87D7-BBA14AA4EC8D}">
      <dgm:prSet phldrT="[نص]" custT="1"/>
      <dgm:spPr>
        <a:solidFill>
          <a:srgbClr val="00B0F0"/>
        </a:solidFill>
      </dgm:spPr>
      <dgm:t>
        <a:bodyPr/>
        <a:lstStyle/>
        <a:p>
          <a:pPr marL="0" marR="0" lvl="0" indent="0" defTabSz="914400" rtl="1" eaLnBrk="1" fontAlgn="auto" latinLnBrk="0" hangingPunct="1">
            <a:lnSpc>
              <a:spcPct val="100000"/>
            </a:lnSpc>
            <a:spcBef>
              <a:spcPts val="0"/>
            </a:spcBef>
            <a:spcAft>
              <a:spcPts val="0"/>
            </a:spcAft>
            <a:buClrTx/>
            <a:buSzTx/>
            <a:buFontTx/>
            <a:buNone/>
            <a:tabLst/>
            <a:defRPr/>
          </a:pPr>
          <a:endParaRPr lang="ar-DZ" sz="3200" dirty="0">
            <a:solidFill>
              <a:schemeClr val="bg1"/>
            </a:solidFill>
            <a:latin typeface="Sakkal Majalla" pitchFamily="2" charset="-78"/>
            <a:cs typeface="Sakkal Majalla" pitchFamily="2" charset="-78"/>
          </a:endParaRPr>
        </a:p>
        <a:p>
          <a:pPr marL="0" marR="0" lvl="0" indent="0" defTabSz="914400" rtl="1" eaLnBrk="1" fontAlgn="auto" latinLnBrk="0" hangingPunct="1">
            <a:lnSpc>
              <a:spcPct val="100000"/>
            </a:lnSpc>
            <a:spcBef>
              <a:spcPts val="0"/>
            </a:spcBef>
            <a:spcAft>
              <a:spcPts val="0"/>
            </a:spcAft>
            <a:buClrTx/>
            <a:buSzTx/>
            <a:buFontTx/>
            <a:buNone/>
            <a:tabLst/>
            <a:defRPr/>
          </a:pPr>
          <a:endParaRPr lang="ar-DZ" sz="3200" dirty="0">
            <a:solidFill>
              <a:schemeClr val="bg1"/>
            </a:solidFill>
            <a:latin typeface="Sakkal Majalla" pitchFamily="2" charset="-78"/>
            <a:cs typeface="Sakkal Majalla" pitchFamily="2" charset="-78"/>
          </a:endParaRPr>
        </a:p>
        <a:p>
          <a:pPr marL="0" marR="0" lvl="0" indent="0" defTabSz="914400" rtl="1" eaLnBrk="1" fontAlgn="auto" latinLnBrk="0" hangingPunct="1">
            <a:lnSpc>
              <a:spcPct val="100000"/>
            </a:lnSpc>
            <a:spcBef>
              <a:spcPts val="0"/>
            </a:spcBef>
            <a:spcAft>
              <a:spcPts val="0"/>
            </a:spcAft>
            <a:buClrTx/>
            <a:buSzTx/>
            <a:buFontTx/>
            <a:buNone/>
            <a:tabLst/>
            <a:defRPr/>
          </a:pPr>
          <a:endParaRPr lang="ar-DZ" sz="3200" dirty="0">
            <a:solidFill>
              <a:schemeClr val="bg1"/>
            </a:solidFill>
            <a:latin typeface="Sakkal Majalla" pitchFamily="2" charset="-78"/>
            <a:cs typeface="Sakkal Majalla" pitchFamily="2" charset="-78"/>
          </a:endParaRPr>
        </a:p>
        <a:p>
          <a:pPr marL="0" marR="0" lvl="0" indent="0" defTabSz="914400" rtl="1" eaLnBrk="1" fontAlgn="auto" latinLnBrk="0" hangingPunct="1">
            <a:lnSpc>
              <a:spcPct val="100000"/>
            </a:lnSpc>
            <a:spcBef>
              <a:spcPts val="0"/>
            </a:spcBef>
            <a:spcAft>
              <a:spcPts val="0"/>
            </a:spcAft>
            <a:buClrTx/>
            <a:buSzTx/>
            <a:buFontTx/>
            <a:buNone/>
            <a:tabLst/>
            <a:defRPr/>
          </a:pPr>
          <a:r>
            <a:rPr lang="ar-DZ" sz="3200" dirty="0">
              <a:solidFill>
                <a:schemeClr val="bg1"/>
              </a:solidFill>
              <a:latin typeface="Sakkal Majalla" pitchFamily="2" charset="-78"/>
              <a:cs typeface="Sakkal Majalla" pitchFamily="2" charset="-78"/>
            </a:rPr>
            <a:t>- الإعلان عن الخطة :
يجب أن يكون الإعلان عن الخطة صريحا، فيجب عليكم الإعلان عن جزئي التعليق، وبذلك تبرزون التبيان المتبع من طرف المؤلف.
وخلاصة ذلك أن العناصر الأساسية للمقدمة تتكون من:
- جملة للفت الانتباه. - عرض ظروف النص. - تحديد وضعية النص.
- الفائدة من النص. - الإعلان عن الخطة. النص 
تتناسب الفائدة من النص مع الهدف المتبع من طرف مؤلفه، ويتعلق الأمر بالقول لماذا يبدوا النص مهما لفهم مرحلة معينة أو حادثة ما.
</a:t>
          </a:r>
          <a:endParaRPr lang="ar-DZ" sz="6000" dirty="0">
            <a:solidFill>
              <a:schemeClr val="bg1"/>
            </a:solidFill>
            <a:latin typeface="Sakkal Majalla" pitchFamily="2" charset="-78"/>
            <a:cs typeface="Sakkal Majalla" pitchFamily="2" charset="-78"/>
          </a:endParaRPr>
        </a:p>
      </dgm:t>
    </dgm:pt>
    <dgm:pt modelId="{261F5142-EE8C-42C2-ACA7-DE4B4E955802}" type="parTrans" cxnId="{5D959862-FC2B-443A-B0A6-7D0156BA3C99}">
      <dgm:prSet/>
      <dgm:spPr/>
      <dgm:t>
        <a:bodyPr/>
        <a:lstStyle/>
        <a:p>
          <a:pPr rtl="1"/>
          <a:endParaRPr lang="ar-SA"/>
        </a:p>
      </dgm:t>
    </dgm:pt>
    <dgm:pt modelId="{63DC0A82-18DE-4780-9CF8-28CE5F978D67}" type="sibTrans" cxnId="{5D959862-FC2B-443A-B0A6-7D0156BA3C99}">
      <dgm:prSet/>
      <dgm:spPr/>
      <dgm:t>
        <a:bodyPr/>
        <a:lstStyle/>
        <a:p>
          <a:pPr rtl="1"/>
          <a:endParaRPr lang="ar-SA"/>
        </a:p>
      </dgm:t>
    </dgm:pt>
    <dgm:pt modelId="{25932669-18F4-46B3-BDE8-E2D83778048F}">
      <dgm:prSet phldrT="[نص]" phldr="1"/>
      <dgm:spPr/>
      <dgm:t>
        <a:bodyPr/>
        <a:lstStyle/>
        <a:p>
          <a:pPr rtl="1"/>
          <a:endParaRPr lang="ar-SA"/>
        </a:p>
      </dgm:t>
    </dgm:pt>
    <dgm:pt modelId="{69118846-4626-4F43-B4BA-DAAB7140F742}" type="parTrans" cxnId="{6D56E99A-799C-4DA2-8CAE-654593B5ED6F}">
      <dgm:prSet/>
      <dgm:spPr/>
      <dgm:t>
        <a:bodyPr/>
        <a:lstStyle/>
        <a:p>
          <a:pPr rtl="1"/>
          <a:endParaRPr lang="ar-SA"/>
        </a:p>
      </dgm:t>
    </dgm:pt>
    <dgm:pt modelId="{E2292849-D41B-46CF-B297-A34AB791865D}" type="sibTrans" cxnId="{6D56E99A-799C-4DA2-8CAE-654593B5ED6F}">
      <dgm:prSet/>
      <dgm:spPr/>
      <dgm:t>
        <a:bodyPr/>
        <a:lstStyle/>
        <a:p>
          <a:pPr rtl="1"/>
          <a:endParaRPr lang="ar-SA"/>
        </a:p>
      </dgm:t>
    </dgm:pt>
    <dgm:pt modelId="{5C9DBE48-4A40-4BB2-841E-9A1BD7E979A0}">
      <dgm:prSet phldrT="[نص]" phldr="1"/>
      <dgm:spPr/>
      <dgm:t>
        <a:bodyPr/>
        <a:lstStyle/>
        <a:p>
          <a:pPr rtl="1"/>
          <a:endParaRPr lang="ar-SA"/>
        </a:p>
      </dgm:t>
    </dgm:pt>
    <dgm:pt modelId="{CFB58DF7-CB12-42DC-B5CD-80F20B66D6E5}" type="parTrans" cxnId="{ACA2937A-C0BE-4CA3-996E-A07108B3B1AE}">
      <dgm:prSet/>
      <dgm:spPr/>
      <dgm:t>
        <a:bodyPr/>
        <a:lstStyle/>
        <a:p>
          <a:pPr rtl="1"/>
          <a:endParaRPr lang="ar-SA"/>
        </a:p>
      </dgm:t>
    </dgm:pt>
    <dgm:pt modelId="{CF9AFB7D-C3EE-4182-B98B-6EBE30506D34}" type="sibTrans" cxnId="{ACA2937A-C0BE-4CA3-996E-A07108B3B1AE}">
      <dgm:prSet/>
      <dgm:spPr/>
      <dgm:t>
        <a:bodyPr/>
        <a:lstStyle/>
        <a:p>
          <a:pPr rtl="1"/>
          <a:endParaRPr lang="ar-SA"/>
        </a:p>
      </dgm:t>
    </dgm:pt>
    <dgm:pt modelId="{44A6335B-4BB9-408C-BF9D-3DB7D7BFB114}">
      <dgm:prSet phldrT="[نص]" custT="1"/>
      <dgm:spPr/>
      <dgm:t>
        <a:bodyPr/>
        <a:lstStyle/>
        <a:p>
          <a:pPr rtl="1"/>
          <a:endParaRPr lang="ar-SA" sz="6000" b="1" dirty="0">
            <a:latin typeface="Sakkal Majalla" pitchFamily="2" charset="-78"/>
            <a:cs typeface="Sakkal Majalla" pitchFamily="2" charset="-78"/>
          </a:endParaRPr>
        </a:p>
      </dgm:t>
    </dgm:pt>
    <dgm:pt modelId="{A731E316-4E89-42F8-B606-1BB07EF801D9}" type="sibTrans" cxnId="{ACEEB611-536F-42D2-9B8A-CED80EA9CAA7}">
      <dgm:prSet/>
      <dgm:spPr/>
      <dgm:t>
        <a:bodyPr/>
        <a:lstStyle/>
        <a:p>
          <a:pPr rtl="1"/>
          <a:endParaRPr lang="ar-SA"/>
        </a:p>
      </dgm:t>
    </dgm:pt>
    <dgm:pt modelId="{78713169-282F-4B2C-ACB3-B4396634B720}" type="parTrans" cxnId="{ACEEB611-536F-42D2-9B8A-CED80EA9CAA7}">
      <dgm:prSet/>
      <dgm:spPr/>
      <dgm:t>
        <a:bodyPr/>
        <a:lstStyle/>
        <a:p>
          <a:pPr rtl="1"/>
          <a:endParaRPr lang="ar-SA"/>
        </a:p>
      </dgm:t>
    </dgm:pt>
    <dgm:pt modelId="{365D79DA-97A4-4819-99B3-A022D9CA5719}" type="pres">
      <dgm:prSet presAssocID="{9A67E52F-493C-4554-AE59-E036C6328A8D}" presName="linear" presStyleCnt="0">
        <dgm:presLayoutVars>
          <dgm:animLvl val="lvl"/>
          <dgm:resizeHandles val="exact"/>
        </dgm:presLayoutVars>
      </dgm:prSet>
      <dgm:spPr/>
    </dgm:pt>
    <dgm:pt modelId="{154A4DD1-6590-4BAB-AC9B-DC24EB4325B3}" type="pres">
      <dgm:prSet presAssocID="{744A4C83-AE23-4180-87D7-BBA14AA4EC8D}" presName="parentText" presStyleLbl="node1" presStyleIdx="0" presStyleCnt="2" custScaleX="132134" custScaleY="133502">
        <dgm:presLayoutVars>
          <dgm:chMax val="0"/>
          <dgm:bulletEnabled val="1"/>
        </dgm:presLayoutVars>
      </dgm:prSet>
      <dgm:spPr/>
    </dgm:pt>
    <dgm:pt modelId="{60E96F59-E57E-43A5-BE46-D4086C2DD080}" type="pres">
      <dgm:prSet presAssocID="{744A4C83-AE23-4180-87D7-BBA14AA4EC8D}" presName="childText" presStyleLbl="revTx" presStyleIdx="0" presStyleCnt="2">
        <dgm:presLayoutVars>
          <dgm:bulletEnabled val="1"/>
        </dgm:presLayoutVars>
      </dgm:prSet>
      <dgm:spPr/>
    </dgm:pt>
    <dgm:pt modelId="{42AF24CB-843D-4E4C-892C-7CD995AF741C}" type="pres">
      <dgm:prSet presAssocID="{44A6335B-4BB9-408C-BF9D-3DB7D7BFB114}" presName="parentText" presStyleLbl="node1" presStyleIdx="1" presStyleCnt="2" custScaleX="76939" custScaleY="5972">
        <dgm:presLayoutVars>
          <dgm:chMax val="0"/>
          <dgm:bulletEnabled val="1"/>
        </dgm:presLayoutVars>
      </dgm:prSet>
      <dgm:spPr/>
    </dgm:pt>
    <dgm:pt modelId="{E57C2E8E-0963-4B01-9D9C-9A35E012B3BB}" type="pres">
      <dgm:prSet presAssocID="{44A6335B-4BB9-408C-BF9D-3DB7D7BFB114}" presName="childText" presStyleLbl="revTx" presStyleIdx="1" presStyleCnt="2">
        <dgm:presLayoutVars>
          <dgm:bulletEnabled val="1"/>
        </dgm:presLayoutVars>
      </dgm:prSet>
      <dgm:spPr/>
    </dgm:pt>
  </dgm:ptLst>
  <dgm:cxnLst>
    <dgm:cxn modelId="{ACEEB611-536F-42D2-9B8A-CED80EA9CAA7}" srcId="{9A67E52F-493C-4554-AE59-E036C6328A8D}" destId="{44A6335B-4BB9-408C-BF9D-3DB7D7BFB114}" srcOrd="1" destOrd="0" parTransId="{78713169-282F-4B2C-ACB3-B4396634B720}" sibTransId="{A731E316-4E89-42F8-B606-1BB07EF801D9}"/>
    <dgm:cxn modelId="{9394DB37-2496-4C18-B2BD-9AF93546ECCD}" type="presOf" srcId="{25932669-18F4-46B3-BDE8-E2D83778048F}" destId="{60E96F59-E57E-43A5-BE46-D4086C2DD080}" srcOrd="0" destOrd="0" presId="urn:microsoft.com/office/officeart/2005/8/layout/vList2"/>
    <dgm:cxn modelId="{5D959862-FC2B-443A-B0A6-7D0156BA3C99}" srcId="{9A67E52F-493C-4554-AE59-E036C6328A8D}" destId="{744A4C83-AE23-4180-87D7-BBA14AA4EC8D}" srcOrd="0" destOrd="0" parTransId="{261F5142-EE8C-42C2-ACA7-DE4B4E955802}" sibTransId="{63DC0A82-18DE-4780-9CF8-28CE5F978D67}"/>
    <dgm:cxn modelId="{57F30B64-FC01-46DD-B41F-64633704A87D}" type="presOf" srcId="{744A4C83-AE23-4180-87D7-BBA14AA4EC8D}" destId="{154A4DD1-6590-4BAB-AC9B-DC24EB4325B3}" srcOrd="0" destOrd="0" presId="urn:microsoft.com/office/officeart/2005/8/layout/vList2"/>
    <dgm:cxn modelId="{D9E76C72-5C2E-45A1-8DAB-091D6293EA84}" type="presOf" srcId="{44A6335B-4BB9-408C-BF9D-3DB7D7BFB114}" destId="{42AF24CB-843D-4E4C-892C-7CD995AF741C}" srcOrd="0" destOrd="0" presId="urn:microsoft.com/office/officeart/2005/8/layout/vList2"/>
    <dgm:cxn modelId="{ACA2937A-C0BE-4CA3-996E-A07108B3B1AE}" srcId="{44A6335B-4BB9-408C-BF9D-3DB7D7BFB114}" destId="{5C9DBE48-4A40-4BB2-841E-9A1BD7E979A0}" srcOrd="0" destOrd="0" parTransId="{CFB58DF7-CB12-42DC-B5CD-80F20B66D6E5}" sibTransId="{CF9AFB7D-C3EE-4182-B98B-6EBE30506D34}"/>
    <dgm:cxn modelId="{2225DD93-0C61-4419-9F61-89A73DC21E5F}" type="presOf" srcId="{9A67E52F-493C-4554-AE59-E036C6328A8D}" destId="{365D79DA-97A4-4819-99B3-A022D9CA5719}" srcOrd="0" destOrd="0" presId="urn:microsoft.com/office/officeart/2005/8/layout/vList2"/>
    <dgm:cxn modelId="{6D56E99A-799C-4DA2-8CAE-654593B5ED6F}" srcId="{744A4C83-AE23-4180-87D7-BBA14AA4EC8D}" destId="{25932669-18F4-46B3-BDE8-E2D83778048F}" srcOrd="0" destOrd="0" parTransId="{69118846-4626-4F43-B4BA-DAAB7140F742}" sibTransId="{E2292849-D41B-46CF-B297-A34AB791865D}"/>
    <dgm:cxn modelId="{09829ECA-1A49-4FBB-ACFD-DF0A009567B6}" type="presOf" srcId="{5C9DBE48-4A40-4BB2-841E-9A1BD7E979A0}" destId="{E57C2E8E-0963-4B01-9D9C-9A35E012B3BB}" srcOrd="0" destOrd="0" presId="urn:microsoft.com/office/officeart/2005/8/layout/vList2"/>
    <dgm:cxn modelId="{40A4EBF9-11A6-484A-9C2E-2F0A0498E8EA}" type="presParOf" srcId="{365D79DA-97A4-4819-99B3-A022D9CA5719}" destId="{154A4DD1-6590-4BAB-AC9B-DC24EB4325B3}" srcOrd="0" destOrd="0" presId="urn:microsoft.com/office/officeart/2005/8/layout/vList2"/>
    <dgm:cxn modelId="{49F778BB-736C-4186-9408-1EE154F74B25}" type="presParOf" srcId="{365D79DA-97A4-4819-99B3-A022D9CA5719}" destId="{60E96F59-E57E-43A5-BE46-D4086C2DD080}" srcOrd="1" destOrd="0" presId="urn:microsoft.com/office/officeart/2005/8/layout/vList2"/>
    <dgm:cxn modelId="{2F80E82B-003A-4D9F-9A0A-878B430AFD22}" type="presParOf" srcId="{365D79DA-97A4-4819-99B3-A022D9CA5719}" destId="{42AF24CB-843D-4E4C-892C-7CD995AF741C}" srcOrd="2" destOrd="0" presId="urn:microsoft.com/office/officeart/2005/8/layout/vList2"/>
    <dgm:cxn modelId="{FB51D425-D980-4F8C-916A-A83D93A8BA1A}" type="presParOf" srcId="{365D79DA-97A4-4819-99B3-A022D9CA5719}" destId="{E57C2E8E-0963-4B01-9D9C-9A35E012B3BB}"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9A67E52F-493C-4554-AE59-E036C6328A8D}"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744A4C83-AE23-4180-87D7-BBA14AA4EC8D}">
      <dgm:prSet phldrT="[نص]" custT="1"/>
      <dgm:spPr>
        <a:solidFill>
          <a:srgbClr val="00B0F0"/>
        </a:solidFill>
      </dgm:spPr>
      <dgm:t>
        <a:bodyPr/>
        <a:lstStyle/>
        <a:p>
          <a:pPr marL="0" marR="0" lvl="0" indent="0" defTabSz="914400" rtl="1" eaLnBrk="1" fontAlgn="auto" latinLnBrk="0" hangingPunct="1">
            <a:lnSpc>
              <a:spcPct val="100000"/>
            </a:lnSpc>
            <a:spcBef>
              <a:spcPts val="0"/>
            </a:spcBef>
            <a:spcAft>
              <a:spcPts val="0"/>
            </a:spcAft>
            <a:buClrTx/>
            <a:buSzTx/>
            <a:buFontTx/>
            <a:buNone/>
            <a:tabLst/>
            <a:defRPr/>
          </a:pPr>
          <a:endParaRPr lang="ar-DZ" sz="3200" dirty="0">
            <a:solidFill>
              <a:schemeClr val="bg1"/>
            </a:solidFill>
            <a:latin typeface="Sakkal Majalla" pitchFamily="2" charset="-78"/>
            <a:cs typeface="Sakkal Majalla" pitchFamily="2" charset="-78"/>
          </a:endParaRPr>
        </a:p>
        <a:p>
          <a:pPr marL="0" marR="0" lvl="0" indent="0" defTabSz="914400" rtl="1" eaLnBrk="1" fontAlgn="auto" latinLnBrk="0" hangingPunct="1">
            <a:lnSpc>
              <a:spcPct val="100000"/>
            </a:lnSpc>
            <a:spcBef>
              <a:spcPts val="0"/>
            </a:spcBef>
            <a:spcAft>
              <a:spcPts val="0"/>
            </a:spcAft>
            <a:buClrTx/>
            <a:buSzTx/>
            <a:buFontTx/>
            <a:buNone/>
            <a:tabLst/>
            <a:defRPr/>
          </a:pPr>
          <a:r>
            <a:rPr lang="ar-DZ" sz="3200" dirty="0">
              <a:solidFill>
                <a:schemeClr val="bg1"/>
              </a:solidFill>
              <a:latin typeface="Sakkal Majalla" pitchFamily="2" charset="-78"/>
              <a:cs typeface="Sakkal Majalla" pitchFamily="2" charset="-78"/>
            </a:rPr>
            <a:t>ندعوكم أيضا إلى تحرير الفقرات التمهيدية وكذا الفقرات الانتقالية ما بين كمر جزء وكل جزء فرعي في المسودة ,</a:t>
          </a:r>
        </a:p>
        <a:p>
          <a:pPr marL="0" marR="0" lvl="0" indent="0" defTabSz="914400" rtl="1" eaLnBrk="1" fontAlgn="auto" latinLnBrk="0" hangingPunct="1">
            <a:lnSpc>
              <a:spcPct val="100000"/>
            </a:lnSpc>
            <a:spcBef>
              <a:spcPts val="0"/>
            </a:spcBef>
            <a:spcAft>
              <a:spcPts val="0"/>
            </a:spcAft>
            <a:buClrTx/>
            <a:buSzTx/>
            <a:buFontTx/>
            <a:buNone/>
            <a:tabLst/>
            <a:defRPr/>
          </a:pPr>
          <a:r>
            <a:rPr lang="ar-DZ" sz="3200" dirty="0">
              <a:solidFill>
                <a:schemeClr val="bg1"/>
              </a:solidFill>
              <a:latin typeface="Sakkal Majalla" pitchFamily="2" charset="-78"/>
              <a:cs typeface="Sakkal Majalla" pitchFamily="2" charset="-78"/>
            </a:rPr>
            <a:t>وفضلا عن ذلك، من المنصوح به العناية بتلك الفقرات بهدف تحقيق اتساق في مجموع الفرض.</a:t>
          </a:r>
        </a:p>
        <a:p>
          <a:pPr marL="0" marR="0" lvl="0" indent="0" defTabSz="914400" rtl="1" eaLnBrk="1" fontAlgn="auto" latinLnBrk="0" hangingPunct="1">
            <a:lnSpc>
              <a:spcPct val="100000"/>
            </a:lnSpc>
            <a:spcBef>
              <a:spcPts val="0"/>
            </a:spcBef>
            <a:spcAft>
              <a:spcPts val="0"/>
            </a:spcAft>
            <a:buClrTx/>
            <a:buSzTx/>
            <a:buFontTx/>
            <a:buNone/>
            <a:tabLst/>
            <a:defRPr/>
          </a:pPr>
          <a:endParaRPr lang="ar-DZ" sz="3200" dirty="0">
            <a:solidFill>
              <a:schemeClr val="bg1"/>
            </a:solidFill>
            <a:latin typeface="Sakkal Majalla" pitchFamily="2" charset="-78"/>
            <a:cs typeface="Sakkal Majalla" pitchFamily="2" charset="-78"/>
          </a:endParaRPr>
        </a:p>
        <a:p>
          <a:pPr marL="0" marR="0" lvl="0" indent="0" defTabSz="914400" rtl="1" eaLnBrk="1" fontAlgn="auto" latinLnBrk="0" hangingPunct="1">
            <a:lnSpc>
              <a:spcPct val="100000"/>
            </a:lnSpc>
            <a:spcBef>
              <a:spcPts val="0"/>
            </a:spcBef>
            <a:spcAft>
              <a:spcPts val="0"/>
            </a:spcAft>
            <a:buClrTx/>
            <a:buSzTx/>
            <a:buFontTx/>
            <a:buNone/>
            <a:tabLst/>
            <a:defRPr/>
          </a:pPr>
          <a:endParaRPr lang="ar-DZ" sz="3200" dirty="0">
            <a:solidFill>
              <a:schemeClr val="bg1"/>
            </a:solidFill>
            <a:latin typeface="Sakkal Majalla" pitchFamily="2" charset="-78"/>
            <a:cs typeface="Sakkal Majalla" pitchFamily="2" charset="-78"/>
          </a:endParaRPr>
        </a:p>
      </dgm:t>
    </dgm:pt>
    <dgm:pt modelId="{261F5142-EE8C-42C2-ACA7-DE4B4E955802}" type="parTrans" cxnId="{5D959862-FC2B-443A-B0A6-7D0156BA3C99}">
      <dgm:prSet/>
      <dgm:spPr/>
      <dgm:t>
        <a:bodyPr/>
        <a:lstStyle/>
        <a:p>
          <a:pPr rtl="1"/>
          <a:endParaRPr lang="ar-SA"/>
        </a:p>
      </dgm:t>
    </dgm:pt>
    <dgm:pt modelId="{63DC0A82-18DE-4780-9CF8-28CE5F978D67}" type="sibTrans" cxnId="{5D959862-FC2B-443A-B0A6-7D0156BA3C99}">
      <dgm:prSet/>
      <dgm:spPr/>
      <dgm:t>
        <a:bodyPr/>
        <a:lstStyle/>
        <a:p>
          <a:pPr rtl="1"/>
          <a:endParaRPr lang="ar-SA"/>
        </a:p>
      </dgm:t>
    </dgm:pt>
    <dgm:pt modelId="{25932669-18F4-46B3-BDE8-E2D83778048F}">
      <dgm:prSet phldrT="[نص]" phldr="1"/>
      <dgm:spPr/>
      <dgm:t>
        <a:bodyPr/>
        <a:lstStyle/>
        <a:p>
          <a:pPr rtl="1"/>
          <a:endParaRPr lang="ar-SA"/>
        </a:p>
      </dgm:t>
    </dgm:pt>
    <dgm:pt modelId="{69118846-4626-4F43-B4BA-DAAB7140F742}" type="parTrans" cxnId="{6D56E99A-799C-4DA2-8CAE-654593B5ED6F}">
      <dgm:prSet/>
      <dgm:spPr/>
      <dgm:t>
        <a:bodyPr/>
        <a:lstStyle/>
        <a:p>
          <a:pPr rtl="1"/>
          <a:endParaRPr lang="ar-SA"/>
        </a:p>
      </dgm:t>
    </dgm:pt>
    <dgm:pt modelId="{E2292849-D41B-46CF-B297-A34AB791865D}" type="sibTrans" cxnId="{6D56E99A-799C-4DA2-8CAE-654593B5ED6F}">
      <dgm:prSet/>
      <dgm:spPr/>
      <dgm:t>
        <a:bodyPr/>
        <a:lstStyle/>
        <a:p>
          <a:pPr rtl="1"/>
          <a:endParaRPr lang="ar-SA"/>
        </a:p>
      </dgm:t>
    </dgm:pt>
    <dgm:pt modelId="{5C9DBE48-4A40-4BB2-841E-9A1BD7E979A0}">
      <dgm:prSet phldrT="[نص]" phldr="1"/>
      <dgm:spPr/>
      <dgm:t>
        <a:bodyPr/>
        <a:lstStyle/>
        <a:p>
          <a:pPr rtl="1"/>
          <a:endParaRPr lang="ar-SA"/>
        </a:p>
      </dgm:t>
    </dgm:pt>
    <dgm:pt modelId="{CFB58DF7-CB12-42DC-B5CD-80F20B66D6E5}" type="parTrans" cxnId="{ACA2937A-C0BE-4CA3-996E-A07108B3B1AE}">
      <dgm:prSet/>
      <dgm:spPr/>
      <dgm:t>
        <a:bodyPr/>
        <a:lstStyle/>
        <a:p>
          <a:pPr rtl="1"/>
          <a:endParaRPr lang="ar-SA"/>
        </a:p>
      </dgm:t>
    </dgm:pt>
    <dgm:pt modelId="{CF9AFB7D-C3EE-4182-B98B-6EBE30506D34}" type="sibTrans" cxnId="{ACA2937A-C0BE-4CA3-996E-A07108B3B1AE}">
      <dgm:prSet/>
      <dgm:spPr/>
      <dgm:t>
        <a:bodyPr/>
        <a:lstStyle/>
        <a:p>
          <a:pPr rtl="1"/>
          <a:endParaRPr lang="ar-SA"/>
        </a:p>
      </dgm:t>
    </dgm:pt>
    <dgm:pt modelId="{44A6335B-4BB9-408C-BF9D-3DB7D7BFB114}">
      <dgm:prSet phldrT="[نص]" custT="1"/>
      <dgm:spPr/>
      <dgm:t>
        <a:bodyPr/>
        <a:lstStyle/>
        <a:p>
          <a:pPr rtl="1"/>
          <a:endParaRPr lang="ar-SA" sz="6000" b="1" dirty="0">
            <a:latin typeface="Sakkal Majalla" pitchFamily="2" charset="-78"/>
            <a:cs typeface="Sakkal Majalla" pitchFamily="2" charset="-78"/>
          </a:endParaRPr>
        </a:p>
      </dgm:t>
    </dgm:pt>
    <dgm:pt modelId="{A731E316-4E89-42F8-B606-1BB07EF801D9}" type="sibTrans" cxnId="{ACEEB611-536F-42D2-9B8A-CED80EA9CAA7}">
      <dgm:prSet/>
      <dgm:spPr/>
      <dgm:t>
        <a:bodyPr/>
        <a:lstStyle/>
        <a:p>
          <a:pPr rtl="1"/>
          <a:endParaRPr lang="ar-SA"/>
        </a:p>
      </dgm:t>
    </dgm:pt>
    <dgm:pt modelId="{78713169-282F-4B2C-ACB3-B4396634B720}" type="parTrans" cxnId="{ACEEB611-536F-42D2-9B8A-CED80EA9CAA7}">
      <dgm:prSet/>
      <dgm:spPr/>
      <dgm:t>
        <a:bodyPr/>
        <a:lstStyle/>
        <a:p>
          <a:pPr rtl="1"/>
          <a:endParaRPr lang="ar-SA"/>
        </a:p>
      </dgm:t>
    </dgm:pt>
    <dgm:pt modelId="{365D79DA-97A4-4819-99B3-A022D9CA5719}" type="pres">
      <dgm:prSet presAssocID="{9A67E52F-493C-4554-AE59-E036C6328A8D}" presName="linear" presStyleCnt="0">
        <dgm:presLayoutVars>
          <dgm:animLvl val="lvl"/>
          <dgm:resizeHandles val="exact"/>
        </dgm:presLayoutVars>
      </dgm:prSet>
      <dgm:spPr/>
    </dgm:pt>
    <dgm:pt modelId="{154A4DD1-6590-4BAB-AC9B-DC24EB4325B3}" type="pres">
      <dgm:prSet presAssocID="{744A4C83-AE23-4180-87D7-BBA14AA4EC8D}" presName="parentText" presStyleLbl="node1" presStyleIdx="0" presStyleCnt="2" custScaleX="132134" custScaleY="133502">
        <dgm:presLayoutVars>
          <dgm:chMax val="0"/>
          <dgm:bulletEnabled val="1"/>
        </dgm:presLayoutVars>
      </dgm:prSet>
      <dgm:spPr/>
    </dgm:pt>
    <dgm:pt modelId="{60E96F59-E57E-43A5-BE46-D4086C2DD080}" type="pres">
      <dgm:prSet presAssocID="{744A4C83-AE23-4180-87D7-BBA14AA4EC8D}" presName="childText" presStyleLbl="revTx" presStyleIdx="0" presStyleCnt="2">
        <dgm:presLayoutVars>
          <dgm:bulletEnabled val="1"/>
        </dgm:presLayoutVars>
      </dgm:prSet>
      <dgm:spPr/>
    </dgm:pt>
    <dgm:pt modelId="{42AF24CB-843D-4E4C-892C-7CD995AF741C}" type="pres">
      <dgm:prSet presAssocID="{44A6335B-4BB9-408C-BF9D-3DB7D7BFB114}" presName="parentText" presStyleLbl="node1" presStyleIdx="1" presStyleCnt="2" custScaleX="76939" custScaleY="5972">
        <dgm:presLayoutVars>
          <dgm:chMax val="0"/>
          <dgm:bulletEnabled val="1"/>
        </dgm:presLayoutVars>
      </dgm:prSet>
      <dgm:spPr/>
    </dgm:pt>
    <dgm:pt modelId="{E57C2E8E-0963-4B01-9D9C-9A35E012B3BB}" type="pres">
      <dgm:prSet presAssocID="{44A6335B-4BB9-408C-BF9D-3DB7D7BFB114}" presName="childText" presStyleLbl="revTx" presStyleIdx="1" presStyleCnt="2">
        <dgm:presLayoutVars>
          <dgm:bulletEnabled val="1"/>
        </dgm:presLayoutVars>
      </dgm:prSet>
      <dgm:spPr/>
    </dgm:pt>
  </dgm:ptLst>
  <dgm:cxnLst>
    <dgm:cxn modelId="{ACEEB611-536F-42D2-9B8A-CED80EA9CAA7}" srcId="{9A67E52F-493C-4554-AE59-E036C6328A8D}" destId="{44A6335B-4BB9-408C-BF9D-3DB7D7BFB114}" srcOrd="1" destOrd="0" parTransId="{78713169-282F-4B2C-ACB3-B4396634B720}" sibTransId="{A731E316-4E89-42F8-B606-1BB07EF801D9}"/>
    <dgm:cxn modelId="{9394DB37-2496-4C18-B2BD-9AF93546ECCD}" type="presOf" srcId="{25932669-18F4-46B3-BDE8-E2D83778048F}" destId="{60E96F59-E57E-43A5-BE46-D4086C2DD080}" srcOrd="0" destOrd="0" presId="urn:microsoft.com/office/officeart/2005/8/layout/vList2"/>
    <dgm:cxn modelId="{5D959862-FC2B-443A-B0A6-7D0156BA3C99}" srcId="{9A67E52F-493C-4554-AE59-E036C6328A8D}" destId="{744A4C83-AE23-4180-87D7-BBA14AA4EC8D}" srcOrd="0" destOrd="0" parTransId="{261F5142-EE8C-42C2-ACA7-DE4B4E955802}" sibTransId="{63DC0A82-18DE-4780-9CF8-28CE5F978D67}"/>
    <dgm:cxn modelId="{57F30B64-FC01-46DD-B41F-64633704A87D}" type="presOf" srcId="{744A4C83-AE23-4180-87D7-BBA14AA4EC8D}" destId="{154A4DD1-6590-4BAB-AC9B-DC24EB4325B3}" srcOrd="0" destOrd="0" presId="urn:microsoft.com/office/officeart/2005/8/layout/vList2"/>
    <dgm:cxn modelId="{D9E76C72-5C2E-45A1-8DAB-091D6293EA84}" type="presOf" srcId="{44A6335B-4BB9-408C-BF9D-3DB7D7BFB114}" destId="{42AF24CB-843D-4E4C-892C-7CD995AF741C}" srcOrd="0" destOrd="0" presId="urn:microsoft.com/office/officeart/2005/8/layout/vList2"/>
    <dgm:cxn modelId="{ACA2937A-C0BE-4CA3-996E-A07108B3B1AE}" srcId="{44A6335B-4BB9-408C-BF9D-3DB7D7BFB114}" destId="{5C9DBE48-4A40-4BB2-841E-9A1BD7E979A0}" srcOrd="0" destOrd="0" parTransId="{CFB58DF7-CB12-42DC-B5CD-80F20B66D6E5}" sibTransId="{CF9AFB7D-C3EE-4182-B98B-6EBE30506D34}"/>
    <dgm:cxn modelId="{2225DD93-0C61-4419-9F61-89A73DC21E5F}" type="presOf" srcId="{9A67E52F-493C-4554-AE59-E036C6328A8D}" destId="{365D79DA-97A4-4819-99B3-A022D9CA5719}" srcOrd="0" destOrd="0" presId="urn:microsoft.com/office/officeart/2005/8/layout/vList2"/>
    <dgm:cxn modelId="{6D56E99A-799C-4DA2-8CAE-654593B5ED6F}" srcId="{744A4C83-AE23-4180-87D7-BBA14AA4EC8D}" destId="{25932669-18F4-46B3-BDE8-E2D83778048F}" srcOrd="0" destOrd="0" parTransId="{69118846-4626-4F43-B4BA-DAAB7140F742}" sibTransId="{E2292849-D41B-46CF-B297-A34AB791865D}"/>
    <dgm:cxn modelId="{09829ECA-1A49-4FBB-ACFD-DF0A009567B6}" type="presOf" srcId="{5C9DBE48-4A40-4BB2-841E-9A1BD7E979A0}" destId="{E57C2E8E-0963-4B01-9D9C-9A35E012B3BB}" srcOrd="0" destOrd="0" presId="urn:microsoft.com/office/officeart/2005/8/layout/vList2"/>
    <dgm:cxn modelId="{40A4EBF9-11A6-484A-9C2E-2F0A0498E8EA}" type="presParOf" srcId="{365D79DA-97A4-4819-99B3-A022D9CA5719}" destId="{154A4DD1-6590-4BAB-AC9B-DC24EB4325B3}" srcOrd="0" destOrd="0" presId="urn:microsoft.com/office/officeart/2005/8/layout/vList2"/>
    <dgm:cxn modelId="{49F778BB-736C-4186-9408-1EE154F74B25}" type="presParOf" srcId="{365D79DA-97A4-4819-99B3-A022D9CA5719}" destId="{60E96F59-E57E-43A5-BE46-D4086C2DD080}" srcOrd="1" destOrd="0" presId="urn:microsoft.com/office/officeart/2005/8/layout/vList2"/>
    <dgm:cxn modelId="{2F80E82B-003A-4D9F-9A0A-878B430AFD22}" type="presParOf" srcId="{365D79DA-97A4-4819-99B3-A022D9CA5719}" destId="{42AF24CB-843D-4E4C-892C-7CD995AF741C}" srcOrd="2" destOrd="0" presId="urn:microsoft.com/office/officeart/2005/8/layout/vList2"/>
    <dgm:cxn modelId="{FB51D425-D980-4F8C-916A-A83D93A8BA1A}" type="presParOf" srcId="{365D79DA-97A4-4819-99B3-A022D9CA5719}" destId="{E57C2E8E-0963-4B01-9D9C-9A35E012B3BB}"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9A67E52F-493C-4554-AE59-E036C6328A8D}"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744A4C83-AE23-4180-87D7-BBA14AA4EC8D}">
      <dgm:prSet phldrT="[نص]" custT="1"/>
      <dgm:spPr>
        <a:solidFill>
          <a:srgbClr val="00B0F0"/>
        </a:solidFill>
      </dgm:spPr>
      <dgm:t>
        <a:bodyPr/>
        <a:lstStyle/>
        <a:p>
          <a:pPr marL="0" marR="0" lvl="0" indent="0" defTabSz="914400" rtl="1" eaLnBrk="1" fontAlgn="auto" latinLnBrk="0" hangingPunct="1">
            <a:lnSpc>
              <a:spcPct val="100000"/>
            </a:lnSpc>
            <a:spcBef>
              <a:spcPts val="0"/>
            </a:spcBef>
            <a:spcAft>
              <a:spcPts val="0"/>
            </a:spcAft>
            <a:buClrTx/>
            <a:buSzTx/>
            <a:buFontTx/>
            <a:buNone/>
            <a:tabLst/>
            <a:defRPr/>
          </a:pPr>
          <a:endParaRPr lang="ar-DZ" sz="3200" dirty="0">
            <a:solidFill>
              <a:schemeClr val="bg1"/>
            </a:solidFill>
            <a:latin typeface="Sakkal Majalla" pitchFamily="2" charset="-78"/>
            <a:cs typeface="Sakkal Majalla" pitchFamily="2" charset="-78"/>
          </a:endParaRPr>
        </a:p>
        <a:p>
          <a:pPr marL="0" marR="0" lvl="0" indent="0" defTabSz="914400" rtl="1" eaLnBrk="1" fontAlgn="auto" latinLnBrk="0" hangingPunct="1">
            <a:lnSpc>
              <a:spcPct val="100000"/>
            </a:lnSpc>
            <a:spcBef>
              <a:spcPts val="0"/>
            </a:spcBef>
            <a:spcAft>
              <a:spcPts val="0"/>
            </a:spcAft>
            <a:buClrTx/>
            <a:buSzTx/>
            <a:buFontTx/>
            <a:buNone/>
            <a:tabLst/>
            <a:defRPr/>
          </a:pPr>
          <a:r>
            <a:rPr lang="ar-DZ" sz="3200" dirty="0">
              <a:solidFill>
                <a:schemeClr val="bg1"/>
              </a:solidFill>
              <a:latin typeface="Sakkal Majalla" pitchFamily="2" charset="-78"/>
              <a:cs typeface="Sakkal Majalla" pitchFamily="2" charset="-78"/>
            </a:rPr>
            <a:t> يجب التعامل مع الخاتمة باحتياط، فإن نغلق الأمر بتلخيص الفرض دون أي إضافات على ما قيل سابقا، فإنه لا فائدة من الخاتمة، وبالمقابل تبدوا صائبة ابل وحتى مرغوب فيها إذا أتت لتوضيح نطاق النص ( هل توصل المؤلف إلى بلوغ الهدف المنشود، وما هي النتائج المستخلصة ؟ .....</a:t>
          </a:r>
        </a:p>
        <a:p>
          <a:pPr marL="0" marR="0" lvl="0" indent="0" defTabSz="914400" rtl="1" eaLnBrk="1" fontAlgn="auto" latinLnBrk="0" hangingPunct="1">
            <a:lnSpc>
              <a:spcPct val="100000"/>
            </a:lnSpc>
            <a:spcBef>
              <a:spcPts val="0"/>
            </a:spcBef>
            <a:spcAft>
              <a:spcPts val="0"/>
            </a:spcAft>
            <a:buClrTx/>
            <a:buSzTx/>
            <a:buFontTx/>
            <a:buNone/>
            <a:tabLst/>
            <a:defRPr/>
          </a:pPr>
          <a:endParaRPr lang="ar-DZ" sz="3200" dirty="0">
            <a:solidFill>
              <a:schemeClr val="bg1"/>
            </a:solidFill>
            <a:latin typeface="Sakkal Majalla" pitchFamily="2" charset="-78"/>
            <a:cs typeface="Sakkal Majalla" pitchFamily="2" charset="-78"/>
          </a:endParaRPr>
        </a:p>
      </dgm:t>
    </dgm:pt>
    <dgm:pt modelId="{261F5142-EE8C-42C2-ACA7-DE4B4E955802}" type="parTrans" cxnId="{5D959862-FC2B-443A-B0A6-7D0156BA3C99}">
      <dgm:prSet/>
      <dgm:spPr/>
      <dgm:t>
        <a:bodyPr/>
        <a:lstStyle/>
        <a:p>
          <a:pPr rtl="1"/>
          <a:endParaRPr lang="ar-SA"/>
        </a:p>
      </dgm:t>
    </dgm:pt>
    <dgm:pt modelId="{63DC0A82-18DE-4780-9CF8-28CE5F978D67}" type="sibTrans" cxnId="{5D959862-FC2B-443A-B0A6-7D0156BA3C99}">
      <dgm:prSet/>
      <dgm:spPr/>
      <dgm:t>
        <a:bodyPr/>
        <a:lstStyle/>
        <a:p>
          <a:pPr rtl="1"/>
          <a:endParaRPr lang="ar-SA"/>
        </a:p>
      </dgm:t>
    </dgm:pt>
    <dgm:pt modelId="{25932669-18F4-46B3-BDE8-E2D83778048F}">
      <dgm:prSet phldrT="[نص]" phldr="1"/>
      <dgm:spPr/>
      <dgm:t>
        <a:bodyPr/>
        <a:lstStyle/>
        <a:p>
          <a:pPr rtl="1"/>
          <a:endParaRPr lang="ar-SA"/>
        </a:p>
      </dgm:t>
    </dgm:pt>
    <dgm:pt modelId="{69118846-4626-4F43-B4BA-DAAB7140F742}" type="parTrans" cxnId="{6D56E99A-799C-4DA2-8CAE-654593B5ED6F}">
      <dgm:prSet/>
      <dgm:spPr/>
      <dgm:t>
        <a:bodyPr/>
        <a:lstStyle/>
        <a:p>
          <a:pPr rtl="1"/>
          <a:endParaRPr lang="ar-SA"/>
        </a:p>
      </dgm:t>
    </dgm:pt>
    <dgm:pt modelId="{E2292849-D41B-46CF-B297-A34AB791865D}" type="sibTrans" cxnId="{6D56E99A-799C-4DA2-8CAE-654593B5ED6F}">
      <dgm:prSet/>
      <dgm:spPr/>
      <dgm:t>
        <a:bodyPr/>
        <a:lstStyle/>
        <a:p>
          <a:pPr rtl="1"/>
          <a:endParaRPr lang="ar-SA"/>
        </a:p>
      </dgm:t>
    </dgm:pt>
    <dgm:pt modelId="{5C9DBE48-4A40-4BB2-841E-9A1BD7E979A0}">
      <dgm:prSet phldrT="[نص]" phldr="1"/>
      <dgm:spPr/>
      <dgm:t>
        <a:bodyPr/>
        <a:lstStyle/>
        <a:p>
          <a:pPr rtl="1"/>
          <a:endParaRPr lang="ar-SA"/>
        </a:p>
      </dgm:t>
    </dgm:pt>
    <dgm:pt modelId="{CFB58DF7-CB12-42DC-B5CD-80F20B66D6E5}" type="parTrans" cxnId="{ACA2937A-C0BE-4CA3-996E-A07108B3B1AE}">
      <dgm:prSet/>
      <dgm:spPr/>
      <dgm:t>
        <a:bodyPr/>
        <a:lstStyle/>
        <a:p>
          <a:pPr rtl="1"/>
          <a:endParaRPr lang="ar-SA"/>
        </a:p>
      </dgm:t>
    </dgm:pt>
    <dgm:pt modelId="{CF9AFB7D-C3EE-4182-B98B-6EBE30506D34}" type="sibTrans" cxnId="{ACA2937A-C0BE-4CA3-996E-A07108B3B1AE}">
      <dgm:prSet/>
      <dgm:spPr/>
      <dgm:t>
        <a:bodyPr/>
        <a:lstStyle/>
        <a:p>
          <a:pPr rtl="1"/>
          <a:endParaRPr lang="ar-SA"/>
        </a:p>
      </dgm:t>
    </dgm:pt>
    <dgm:pt modelId="{44A6335B-4BB9-408C-BF9D-3DB7D7BFB114}">
      <dgm:prSet phldrT="[نص]" custT="1"/>
      <dgm:spPr/>
      <dgm:t>
        <a:bodyPr/>
        <a:lstStyle/>
        <a:p>
          <a:pPr rtl="1"/>
          <a:endParaRPr lang="ar-SA" sz="6000" b="1" dirty="0">
            <a:latin typeface="Sakkal Majalla" pitchFamily="2" charset="-78"/>
            <a:cs typeface="Sakkal Majalla" pitchFamily="2" charset="-78"/>
          </a:endParaRPr>
        </a:p>
      </dgm:t>
    </dgm:pt>
    <dgm:pt modelId="{A731E316-4E89-42F8-B606-1BB07EF801D9}" type="sibTrans" cxnId="{ACEEB611-536F-42D2-9B8A-CED80EA9CAA7}">
      <dgm:prSet/>
      <dgm:spPr/>
      <dgm:t>
        <a:bodyPr/>
        <a:lstStyle/>
        <a:p>
          <a:pPr rtl="1"/>
          <a:endParaRPr lang="ar-SA"/>
        </a:p>
      </dgm:t>
    </dgm:pt>
    <dgm:pt modelId="{78713169-282F-4B2C-ACB3-B4396634B720}" type="parTrans" cxnId="{ACEEB611-536F-42D2-9B8A-CED80EA9CAA7}">
      <dgm:prSet/>
      <dgm:spPr/>
      <dgm:t>
        <a:bodyPr/>
        <a:lstStyle/>
        <a:p>
          <a:pPr rtl="1"/>
          <a:endParaRPr lang="ar-SA"/>
        </a:p>
      </dgm:t>
    </dgm:pt>
    <dgm:pt modelId="{365D79DA-97A4-4819-99B3-A022D9CA5719}" type="pres">
      <dgm:prSet presAssocID="{9A67E52F-493C-4554-AE59-E036C6328A8D}" presName="linear" presStyleCnt="0">
        <dgm:presLayoutVars>
          <dgm:animLvl val="lvl"/>
          <dgm:resizeHandles val="exact"/>
        </dgm:presLayoutVars>
      </dgm:prSet>
      <dgm:spPr/>
    </dgm:pt>
    <dgm:pt modelId="{154A4DD1-6590-4BAB-AC9B-DC24EB4325B3}" type="pres">
      <dgm:prSet presAssocID="{744A4C83-AE23-4180-87D7-BBA14AA4EC8D}" presName="parentText" presStyleLbl="node1" presStyleIdx="0" presStyleCnt="2" custScaleX="132134" custScaleY="133502">
        <dgm:presLayoutVars>
          <dgm:chMax val="0"/>
          <dgm:bulletEnabled val="1"/>
        </dgm:presLayoutVars>
      </dgm:prSet>
      <dgm:spPr/>
    </dgm:pt>
    <dgm:pt modelId="{60E96F59-E57E-43A5-BE46-D4086C2DD080}" type="pres">
      <dgm:prSet presAssocID="{744A4C83-AE23-4180-87D7-BBA14AA4EC8D}" presName="childText" presStyleLbl="revTx" presStyleIdx="0" presStyleCnt="2">
        <dgm:presLayoutVars>
          <dgm:bulletEnabled val="1"/>
        </dgm:presLayoutVars>
      </dgm:prSet>
      <dgm:spPr/>
    </dgm:pt>
    <dgm:pt modelId="{42AF24CB-843D-4E4C-892C-7CD995AF741C}" type="pres">
      <dgm:prSet presAssocID="{44A6335B-4BB9-408C-BF9D-3DB7D7BFB114}" presName="parentText" presStyleLbl="node1" presStyleIdx="1" presStyleCnt="2" custScaleX="76939" custScaleY="5972">
        <dgm:presLayoutVars>
          <dgm:chMax val="0"/>
          <dgm:bulletEnabled val="1"/>
        </dgm:presLayoutVars>
      </dgm:prSet>
      <dgm:spPr/>
    </dgm:pt>
    <dgm:pt modelId="{E57C2E8E-0963-4B01-9D9C-9A35E012B3BB}" type="pres">
      <dgm:prSet presAssocID="{44A6335B-4BB9-408C-BF9D-3DB7D7BFB114}" presName="childText" presStyleLbl="revTx" presStyleIdx="1" presStyleCnt="2">
        <dgm:presLayoutVars>
          <dgm:bulletEnabled val="1"/>
        </dgm:presLayoutVars>
      </dgm:prSet>
      <dgm:spPr/>
    </dgm:pt>
  </dgm:ptLst>
  <dgm:cxnLst>
    <dgm:cxn modelId="{ACEEB611-536F-42D2-9B8A-CED80EA9CAA7}" srcId="{9A67E52F-493C-4554-AE59-E036C6328A8D}" destId="{44A6335B-4BB9-408C-BF9D-3DB7D7BFB114}" srcOrd="1" destOrd="0" parTransId="{78713169-282F-4B2C-ACB3-B4396634B720}" sibTransId="{A731E316-4E89-42F8-B606-1BB07EF801D9}"/>
    <dgm:cxn modelId="{9394DB37-2496-4C18-B2BD-9AF93546ECCD}" type="presOf" srcId="{25932669-18F4-46B3-BDE8-E2D83778048F}" destId="{60E96F59-E57E-43A5-BE46-D4086C2DD080}" srcOrd="0" destOrd="0" presId="urn:microsoft.com/office/officeart/2005/8/layout/vList2"/>
    <dgm:cxn modelId="{5D959862-FC2B-443A-B0A6-7D0156BA3C99}" srcId="{9A67E52F-493C-4554-AE59-E036C6328A8D}" destId="{744A4C83-AE23-4180-87D7-BBA14AA4EC8D}" srcOrd="0" destOrd="0" parTransId="{261F5142-EE8C-42C2-ACA7-DE4B4E955802}" sibTransId="{63DC0A82-18DE-4780-9CF8-28CE5F978D67}"/>
    <dgm:cxn modelId="{57F30B64-FC01-46DD-B41F-64633704A87D}" type="presOf" srcId="{744A4C83-AE23-4180-87D7-BBA14AA4EC8D}" destId="{154A4DD1-6590-4BAB-AC9B-DC24EB4325B3}" srcOrd="0" destOrd="0" presId="urn:microsoft.com/office/officeart/2005/8/layout/vList2"/>
    <dgm:cxn modelId="{D9E76C72-5C2E-45A1-8DAB-091D6293EA84}" type="presOf" srcId="{44A6335B-4BB9-408C-BF9D-3DB7D7BFB114}" destId="{42AF24CB-843D-4E4C-892C-7CD995AF741C}" srcOrd="0" destOrd="0" presId="urn:microsoft.com/office/officeart/2005/8/layout/vList2"/>
    <dgm:cxn modelId="{ACA2937A-C0BE-4CA3-996E-A07108B3B1AE}" srcId="{44A6335B-4BB9-408C-BF9D-3DB7D7BFB114}" destId="{5C9DBE48-4A40-4BB2-841E-9A1BD7E979A0}" srcOrd="0" destOrd="0" parTransId="{CFB58DF7-CB12-42DC-B5CD-80F20B66D6E5}" sibTransId="{CF9AFB7D-C3EE-4182-B98B-6EBE30506D34}"/>
    <dgm:cxn modelId="{2225DD93-0C61-4419-9F61-89A73DC21E5F}" type="presOf" srcId="{9A67E52F-493C-4554-AE59-E036C6328A8D}" destId="{365D79DA-97A4-4819-99B3-A022D9CA5719}" srcOrd="0" destOrd="0" presId="urn:microsoft.com/office/officeart/2005/8/layout/vList2"/>
    <dgm:cxn modelId="{6D56E99A-799C-4DA2-8CAE-654593B5ED6F}" srcId="{744A4C83-AE23-4180-87D7-BBA14AA4EC8D}" destId="{25932669-18F4-46B3-BDE8-E2D83778048F}" srcOrd="0" destOrd="0" parTransId="{69118846-4626-4F43-B4BA-DAAB7140F742}" sibTransId="{E2292849-D41B-46CF-B297-A34AB791865D}"/>
    <dgm:cxn modelId="{09829ECA-1A49-4FBB-ACFD-DF0A009567B6}" type="presOf" srcId="{5C9DBE48-4A40-4BB2-841E-9A1BD7E979A0}" destId="{E57C2E8E-0963-4B01-9D9C-9A35E012B3BB}" srcOrd="0" destOrd="0" presId="urn:microsoft.com/office/officeart/2005/8/layout/vList2"/>
    <dgm:cxn modelId="{40A4EBF9-11A6-484A-9C2E-2F0A0498E8EA}" type="presParOf" srcId="{365D79DA-97A4-4819-99B3-A022D9CA5719}" destId="{154A4DD1-6590-4BAB-AC9B-DC24EB4325B3}" srcOrd="0" destOrd="0" presId="urn:microsoft.com/office/officeart/2005/8/layout/vList2"/>
    <dgm:cxn modelId="{49F778BB-736C-4186-9408-1EE154F74B25}" type="presParOf" srcId="{365D79DA-97A4-4819-99B3-A022D9CA5719}" destId="{60E96F59-E57E-43A5-BE46-D4086C2DD080}" srcOrd="1" destOrd="0" presId="urn:microsoft.com/office/officeart/2005/8/layout/vList2"/>
    <dgm:cxn modelId="{2F80E82B-003A-4D9F-9A0A-878B430AFD22}" type="presParOf" srcId="{365D79DA-97A4-4819-99B3-A022D9CA5719}" destId="{42AF24CB-843D-4E4C-892C-7CD995AF741C}" srcOrd="2" destOrd="0" presId="urn:microsoft.com/office/officeart/2005/8/layout/vList2"/>
    <dgm:cxn modelId="{FB51D425-D980-4F8C-916A-A83D93A8BA1A}" type="presParOf" srcId="{365D79DA-97A4-4819-99B3-A022D9CA5719}" destId="{E57C2E8E-0963-4B01-9D9C-9A35E012B3BB}"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67E52F-493C-4554-AE59-E036C6328A8D}"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744A4C83-AE23-4180-87D7-BBA14AA4EC8D}">
      <dgm:prSet phldrT="[نص]" custT="1"/>
      <dgm:spPr>
        <a:solidFill>
          <a:schemeClr val="accent1">
            <a:lumMod val="75000"/>
          </a:schemeClr>
        </a:solidFill>
      </dgm:spPr>
      <dgm:t>
        <a:bodyPr/>
        <a:lstStyle/>
        <a:p>
          <a:pPr rtl="1">
            <a:lnSpc>
              <a:spcPct val="100000"/>
            </a:lnSpc>
          </a:pPr>
          <a:r>
            <a:rPr lang="ar-DZ" sz="3600" dirty="0">
              <a:solidFill>
                <a:schemeClr val="tx1"/>
              </a:solidFill>
              <a:latin typeface="Sakkal Majalla" pitchFamily="2" charset="-78"/>
              <a:cs typeface="Sakkal Majalla" pitchFamily="2" charset="-78"/>
            </a:rPr>
            <a:t>هناك أنواع متنوعة من التعليق قصد تمكين الطالب من اختيار احد الطرق التي تتماشى مع قناعته، كما قد يساعده في ايجاد طريقة خاصة به,</a:t>
          </a:r>
          <a:endParaRPr lang="ar-SA" sz="6600" dirty="0">
            <a:solidFill>
              <a:schemeClr val="tx1"/>
            </a:solidFill>
            <a:latin typeface="Sakkal Majalla" pitchFamily="2" charset="-78"/>
            <a:cs typeface="Sakkal Majalla" pitchFamily="2" charset="-78"/>
          </a:endParaRPr>
        </a:p>
      </dgm:t>
    </dgm:pt>
    <dgm:pt modelId="{261F5142-EE8C-42C2-ACA7-DE4B4E955802}" type="parTrans" cxnId="{5D959862-FC2B-443A-B0A6-7D0156BA3C99}">
      <dgm:prSet/>
      <dgm:spPr/>
      <dgm:t>
        <a:bodyPr/>
        <a:lstStyle/>
        <a:p>
          <a:pPr rtl="1"/>
          <a:endParaRPr lang="ar-SA"/>
        </a:p>
      </dgm:t>
    </dgm:pt>
    <dgm:pt modelId="{63DC0A82-18DE-4780-9CF8-28CE5F978D67}" type="sibTrans" cxnId="{5D959862-FC2B-443A-B0A6-7D0156BA3C99}">
      <dgm:prSet/>
      <dgm:spPr/>
      <dgm:t>
        <a:bodyPr/>
        <a:lstStyle/>
        <a:p>
          <a:pPr rtl="1"/>
          <a:endParaRPr lang="ar-SA"/>
        </a:p>
      </dgm:t>
    </dgm:pt>
    <dgm:pt modelId="{25932669-18F4-46B3-BDE8-E2D83778048F}">
      <dgm:prSet phldrT="[نص]" phldr="1"/>
      <dgm:spPr/>
      <dgm:t>
        <a:bodyPr/>
        <a:lstStyle/>
        <a:p>
          <a:pPr rtl="1"/>
          <a:endParaRPr lang="ar-SA"/>
        </a:p>
      </dgm:t>
    </dgm:pt>
    <dgm:pt modelId="{69118846-4626-4F43-B4BA-DAAB7140F742}" type="parTrans" cxnId="{6D56E99A-799C-4DA2-8CAE-654593B5ED6F}">
      <dgm:prSet/>
      <dgm:spPr/>
      <dgm:t>
        <a:bodyPr/>
        <a:lstStyle/>
        <a:p>
          <a:pPr rtl="1"/>
          <a:endParaRPr lang="ar-SA"/>
        </a:p>
      </dgm:t>
    </dgm:pt>
    <dgm:pt modelId="{E2292849-D41B-46CF-B297-A34AB791865D}" type="sibTrans" cxnId="{6D56E99A-799C-4DA2-8CAE-654593B5ED6F}">
      <dgm:prSet/>
      <dgm:spPr/>
      <dgm:t>
        <a:bodyPr/>
        <a:lstStyle/>
        <a:p>
          <a:pPr rtl="1"/>
          <a:endParaRPr lang="ar-SA"/>
        </a:p>
      </dgm:t>
    </dgm:pt>
    <dgm:pt modelId="{5C9DBE48-4A40-4BB2-841E-9A1BD7E979A0}">
      <dgm:prSet phldrT="[نص]" phldr="1"/>
      <dgm:spPr/>
      <dgm:t>
        <a:bodyPr/>
        <a:lstStyle/>
        <a:p>
          <a:pPr rtl="1"/>
          <a:endParaRPr lang="ar-SA"/>
        </a:p>
      </dgm:t>
    </dgm:pt>
    <dgm:pt modelId="{CFB58DF7-CB12-42DC-B5CD-80F20B66D6E5}" type="parTrans" cxnId="{ACA2937A-C0BE-4CA3-996E-A07108B3B1AE}">
      <dgm:prSet/>
      <dgm:spPr/>
      <dgm:t>
        <a:bodyPr/>
        <a:lstStyle/>
        <a:p>
          <a:pPr rtl="1"/>
          <a:endParaRPr lang="ar-SA"/>
        </a:p>
      </dgm:t>
    </dgm:pt>
    <dgm:pt modelId="{CF9AFB7D-C3EE-4182-B98B-6EBE30506D34}" type="sibTrans" cxnId="{ACA2937A-C0BE-4CA3-996E-A07108B3B1AE}">
      <dgm:prSet/>
      <dgm:spPr/>
      <dgm:t>
        <a:bodyPr/>
        <a:lstStyle/>
        <a:p>
          <a:pPr rtl="1"/>
          <a:endParaRPr lang="ar-SA"/>
        </a:p>
      </dgm:t>
    </dgm:pt>
    <dgm:pt modelId="{44A6335B-4BB9-408C-BF9D-3DB7D7BFB114}">
      <dgm:prSet phldrT="[نص]" custT="1"/>
      <dgm:spPr/>
      <dgm:t>
        <a:bodyPr/>
        <a:lstStyle/>
        <a:p>
          <a:pPr rtl="1"/>
          <a:endParaRPr lang="ar-SA" sz="6000" b="1" dirty="0">
            <a:latin typeface="Sakkal Majalla" pitchFamily="2" charset="-78"/>
            <a:cs typeface="Sakkal Majalla" pitchFamily="2" charset="-78"/>
          </a:endParaRPr>
        </a:p>
      </dgm:t>
    </dgm:pt>
    <dgm:pt modelId="{A731E316-4E89-42F8-B606-1BB07EF801D9}" type="sibTrans" cxnId="{ACEEB611-536F-42D2-9B8A-CED80EA9CAA7}">
      <dgm:prSet/>
      <dgm:spPr/>
      <dgm:t>
        <a:bodyPr/>
        <a:lstStyle/>
        <a:p>
          <a:pPr rtl="1"/>
          <a:endParaRPr lang="ar-SA"/>
        </a:p>
      </dgm:t>
    </dgm:pt>
    <dgm:pt modelId="{78713169-282F-4B2C-ACB3-B4396634B720}" type="parTrans" cxnId="{ACEEB611-536F-42D2-9B8A-CED80EA9CAA7}">
      <dgm:prSet/>
      <dgm:spPr/>
      <dgm:t>
        <a:bodyPr/>
        <a:lstStyle/>
        <a:p>
          <a:pPr rtl="1"/>
          <a:endParaRPr lang="ar-SA"/>
        </a:p>
      </dgm:t>
    </dgm:pt>
    <dgm:pt modelId="{365D79DA-97A4-4819-99B3-A022D9CA5719}" type="pres">
      <dgm:prSet presAssocID="{9A67E52F-493C-4554-AE59-E036C6328A8D}" presName="linear" presStyleCnt="0">
        <dgm:presLayoutVars>
          <dgm:animLvl val="lvl"/>
          <dgm:resizeHandles val="exact"/>
        </dgm:presLayoutVars>
      </dgm:prSet>
      <dgm:spPr/>
    </dgm:pt>
    <dgm:pt modelId="{154A4DD1-6590-4BAB-AC9B-DC24EB4325B3}" type="pres">
      <dgm:prSet presAssocID="{744A4C83-AE23-4180-87D7-BBA14AA4EC8D}" presName="parentText" presStyleLbl="node1" presStyleIdx="0" presStyleCnt="2" custScaleX="132134" custScaleY="133502">
        <dgm:presLayoutVars>
          <dgm:chMax val="0"/>
          <dgm:bulletEnabled val="1"/>
        </dgm:presLayoutVars>
      </dgm:prSet>
      <dgm:spPr/>
    </dgm:pt>
    <dgm:pt modelId="{60E96F59-E57E-43A5-BE46-D4086C2DD080}" type="pres">
      <dgm:prSet presAssocID="{744A4C83-AE23-4180-87D7-BBA14AA4EC8D}" presName="childText" presStyleLbl="revTx" presStyleIdx="0" presStyleCnt="2">
        <dgm:presLayoutVars>
          <dgm:bulletEnabled val="1"/>
        </dgm:presLayoutVars>
      </dgm:prSet>
      <dgm:spPr/>
    </dgm:pt>
    <dgm:pt modelId="{42AF24CB-843D-4E4C-892C-7CD995AF741C}" type="pres">
      <dgm:prSet presAssocID="{44A6335B-4BB9-408C-BF9D-3DB7D7BFB114}" presName="parentText" presStyleLbl="node1" presStyleIdx="1" presStyleCnt="2" custScaleX="76939" custScaleY="5972">
        <dgm:presLayoutVars>
          <dgm:chMax val="0"/>
          <dgm:bulletEnabled val="1"/>
        </dgm:presLayoutVars>
      </dgm:prSet>
      <dgm:spPr/>
    </dgm:pt>
    <dgm:pt modelId="{E57C2E8E-0963-4B01-9D9C-9A35E012B3BB}" type="pres">
      <dgm:prSet presAssocID="{44A6335B-4BB9-408C-BF9D-3DB7D7BFB114}" presName="childText" presStyleLbl="revTx" presStyleIdx="1" presStyleCnt="2">
        <dgm:presLayoutVars>
          <dgm:bulletEnabled val="1"/>
        </dgm:presLayoutVars>
      </dgm:prSet>
      <dgm:spPr/>
    </dgm:pt>
  </dgm:ptLst>
  <dgm:cxnLst>
    <dgm:cxn modelId="{ACEEB611-536F-42D2-9B8A-CED80EA9CAA7}" srcId="{9A67E52F-493C-4554-AE59-E036C6328A8D}" destId="{44A6335B-4BB9-408C-BF9D-3DB7D7BFB114}" srcOrd="1" destOrd="0" parTransId="{78713169-282F-4B2C-ACB3-B4396634B720}" sibTransId="{A731E316-4E89-42F8-B606-1BB07EF801D9}"/>
    <dgm:cxn modelId="{9394DB37-2496-4C18-B2BD-9AF93546ECCD}" type="presOf" srcId="{25932669-18F4-46B3-BDE8-E2D83778048F}" destId="{60E96F59-E57E-43A5-BE46-D4086C2DD080}" srcOrd="0" destOrd="0" presId="urn:microsoft.com/office/officeart/2005/8/layout/vList2"/>
    <dgm:cxn modelId="{5D959862-FC2B-443A-B0A6-7D0156BA3C99}" srcId="{9A67E52F-493C-4554-AE59-E036C6328A8D}" destId="{744A4C83-AE23-4180-87D7-BBA14AA4EC8D}" srcOrd="0" destOrd="0" parTransId="{261F5142-EE8C-42C2-ACA7-DE4B4E955802}" sibTransId="{63DC0A82-18DE-4780-9CF8-28CE5F978D67}"/>
    <dgm:cxn modelId="{57F30B64-FC01-46DD-B41F-64633704A87D}" type="presOf" srcId="{744A4C83-AE23-4180-87D7-BBA14AA4EC8D}" destId="{154A4DD1-6590-4BAB-AC9B-DC24EB4325B3}" srcOrd="0" destOrd="0" presId="urn:microsoft.com/office/officeart/2005/8/layout/vList2"/>
    <dgm:cxn modelId="{D9E76C72-5C2E-45A1-8DAB-091D6293EA84}" type="presOf" srcId="{44A6335B-4BB9-408C-BF9D-3DB7D7BFB114}" destId="{42AF24CB-843D-4E4C-892C-7CD995AF741C}" srcOrd="0" destOrd="0" presId="urn:microsoft.com/office/officeart/2005/8/layout/vList2"/>
    <dgm:cxn modelId="{ACA2937A-C0BE-4CA3-996E-A07108B3B1AE}" srcId="{44A6335B-4BB9-408C-BF9D-3DB7D7BFB114}" destId="{5C9DBE48-4A40-4BB2-841E-9A1BD7E979A0}" srcOrd="0" destOrd="0" parTransId="{CFB58DF7-CB12-42DC-B5CD-80F20B66D6E5}" sibTransId="{CF9AFB7D-C3EE-4182-B98B-6EBE30506D34}"/>
    <dgm:cxn modelId="{2225DD93-0C61-4419-9F61-89A73DC21E5F}" type="presOf" srcId="{9A67E52F-493C-4554-AE59-E036C6328A8D}" destId="{365D79DA-97A4-4819-99B3-A022D9CA5719}" srcOrd="0" destOrd="0" presId="urn:microsoft.com/office/officeart/2005/8/layout/vList2"/>
    <dgm:cxn modelId="{6D56E99A-799C-4DA2-8CAE-654593B5ED6F}" srcId="{744A4C83-AE23-4180-87D7-BBA14AA4EC8D}" destId="{25932669-18F4-46B3-BDE8-E2D83778048F}" srcOrd="0" destOrd="0" parTransId="{69118846-4626-4F43-B4BA-DAAB7140F742}" sibTransId="{E2292849-D41B-46CF-B297-A34AB791865D}"/>
    <dgm:cxn modelId="{09829ECA-1A49-4FBB-ACFD-DF0A009567B6}" type="presOf" srcId="{5C9DBE48-4A40-4BB2-841E-9A1BD7E979A0}" destId="{E57C2E8E-0963-4B01-9D9C-9A35E012B3BB}" srcOrd="0" destOrd="0" presId="urn:microsoft.com/office/officeart/2005/8/layout/vList2"/>
    <dgm:cxn modelId="{40A4EBF9-11A6-484A-9C2E-2F0A0498E8EA}" type="presParOf" srcId="{365D79DA-97A4-4819-99B3-A022D9CA5719}" destId="{154A4DD1-6590-4BAB-AC9B-DC24EB4325B3}" srcOrd="0" destOrd="0" presId="urn:microsoft.com/office/officeart/2005/8/layout/vList2"/>
    <dgm:cxn modelId="{49F778BB-736C-4186-9408-1EE154F74B25}" type="presParOf" srcId="{365D79DA-97A4-4819-99B3-A022D9CA5719}" destId="{60E96F59-E57E-43A5-BE46-D4086C2DD080}" srcOrd="1" destOrd="0" presId="urn:microsoft.com/office/officeart/2005/8/layout/vList2"/>
    <dgm:cxn modelId="{2F80E82B-003A-4D9F-9A0A-878B430AFD22}" type="presParOf" srcId="{365D79DA-97A4-4819-99B3-A022D9CA5719}" destId="{42AF24CB-843D-4E4C-892C-7CD995AF741C}" srcOrd="2" destOrd="0" presId="urn:microsoft.com/office/officeart/2005/8/layout/vList2"/>
    <dgm:cxn modelId="{FB51D425-D980-4F8C-916A-A83D93A8BA1A}" type="presParOf" srcId="{365D79DA-97A4-4819-99B3-A022D9CA5719}" destId="{E57C2E8E-0963-4B01-9D9C-9A35E012B3BB}"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67E52F-493C-4554-AE59-E036C6328A8D}"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744A4C83-AE23-4180-87D7-BBA14AA4EC8D}">
      <dgm:prSet phldrT="[نص]" custT="1"/>
      <dgm:spPr>
        <a:solidFill>
          <a:srgbClr val="00B0F0"/>
        </a:solidFill>
      </dgm:spPr>
      <dgm:t>
        <a:bodyPr/>
        <a:lstStyle/>
        <a:p>
          <a:pPr rtl="1">
            <a:lnSpc>
              <a:spcPct val="100000"/>
            </a:lnSpc>
          </a:pPr>
          <a:endParaRPr lang="ar-DZ" sz="2400" b="1" dirty="0">
            <a:solidFill>
              <a:schemeClr val="tx1"/>
            </a:solidFill>
            <a:latin typeface="Sakkal Majalla" pitchFamily="2" charset="-78"/>
            <a:cs typeface="Sakkal Majalla" pitchFamily="2" charset="-78"/>
          </a:endParaRPr>
        </a:p>
        <a:p>
          <a:pPr rtl="1">
            <a:lnSpc>
              <a:spcPct val="100000"/>
            </a:lnSpc>
          </a:pPr>
          <a:r>
            <a:rPr lang="ar-DZ" sz="2400" b="1" dirty="0">
              <a:solidFill>
                <a:schemeClr val="tx1"/>
              </a:solidFill>
              <a:latin typeface="Sakkal Majalla" pitchFamily="2" charset="-78"/>
              <a:cs typeface="Sakkal Majalla" pitchFamily="2" charset="-78"/>
            </a:rPr>
            <a:t>هذه الطريقة  </a:t>
          </a:r>
          <a:r>
            <a:rPr lang="ar-DZ" sz="2400" b="1" dirty="0" err="1">
              <a:solidFill>
                <a:schemeClr val="tx1"/>
              </a:solidFill>
              <a:latin typeface="Sakkal Majalla" pitchFamily="2" charset="-78"/>
              <a:cs typeface="Sakkal Majalla" pitchFamily="2" charset="-78"/>
            </a:rPr>
            <a:t>للاستاذة</a:t>
          </a:r>
          <a:r>
            <a:rPr lang="ar-DZ" sz="2400" b="1" dirty="0">
              <a:solidFill>
                <a:schemeClr val="tx1"/>
              </a:solidFill>
              <a:latin typeface="Sakkal Majalla" pitchFamily="2" charset="-78"/>
              <a:cs typeface="Sakkal Majalla" pitchFamily="2" charset="-78"/>
            </a:rPr>
            <a:t> ايزابيل </a:t>
          </a:r>
          <a:r>
            <a:rPr lang="ar-DZ" sz="2400" b="1" dirty="0" err="1">
              <a:solidFill>
                <a:schemeClr val="tx1"/>
              </a:solidFill>
              <a:latin typeface="Sakkal Majalla" pitchFamily="2" charset="-78"/>
              <a:cs typeface="Sakkal Majalla" pitchFamily="2" charset="-78"/>
            </a:rPr>
            <a:t>ديفرينو</a:t>
          </a:r>
          <a:r>
            <a:rPr lang="ar-DZ" sz="2400" b="1" dirty="0">
              <a:solidFill>
                <a:schemeClr val="tx1"/>
              </a:solidFill>
              <a:latin typeface="Sakkal Majalla" pitchFamily="2" charset="-78"/>
              <a:cs typeface="Sakkal Majalla" pitchFamily="2" charset="-78"/>
            </a:rPr>
            <a:t> سولو
تعريف التعليق على نص : هو عرض مكتوب يهدف إلى شرح ونقد النص </a:t>
          </a:r>
          <a:r>
            <a:rPr lang="ar-DZ" sz="2400" b="1" dirty="0" err="1">
              <a:solidFill>
                <a:schemeClr val="tx1"/>
              </a:solidFill>
              <a:latin typeface="Sakkal Majalla" pitchFamily="2" charset="-78"/>
              <a:cs typeface="Sakkal Majalla" pitchFamily="2" charset="-78"/>
            </a:rPr>
            <a:t>المعطى،وتتمثل</a:t>
          </a:r>
          <a:r>
            <a:rPr lang="ar-DZ" sz="2400" b="1" dirty="0">
              <a:solidFill>
                <a:schemeClr val="tx1"/>
              </a:solidFill>
              <a:latin typeface="Sakkal Majalla" pitchFamily="2" charset="-78"/>
              <a:cs typeface="Sakkal Majalla" pitchFamily="2" charset="-78"/>
            </a:rPr>
            <a:t> مختلف النصوص الممكن عرضها للتعليق في: - * * *نصوص تشريعية وتنظيمية (مثل: أوامر، مواد من القانون المدني، قرار إداري .
-*نصوص فقهية (مثل: مستخرج من مؤلف قانوني، شاهدة ......
-*وثائق تطبيقية (مثل : عقد زواج، عقد ملكية، عقد إيجار ......
</a:t>
          </a:r>
          <a:endParaRPr lang="ar-SA" sz="2400" b="1" dirty="0">
            <a:solidFill>
              <a:schemeClr val="tx1"/>
            </a:solidFill>
            <a:latin typeface="Sakkal Majalla" pitchFamily="2" charset="-78"/>
            <a:cs typeface="Sakkal Majalla" pitchFamily="2" charset="-78"/>
          </a:endParaRPr>
        </a:p>
      </dgm:t>
    </dgm:pt>
    <dgm:pt modelId="{261F5142-EE8C-42C2-ACA7-DE4B4E955802}" type="parTrans" cxnId="{5D959862-FC2B-443A-B0A6-7D0156BA3C99}">
      <dgm:prSet/>
      <dgm:spPr/>
      <dgm:t>
        <a:bodyPr/>
        <a:lstStyle/>
        <a:p>
          <a:pPr rtl="1"/>
          <a:endParaRPr lang="ar-SA"/>
        </a:p>
      </dgm:t>
    </dgm:pt>
    <dgm:pt modelId="{63DC0A82-18DE-4780-9CF8-28CE5F978D67}" type="sibTrans" cxnId="{5D959862-FC2B-443A-B0A6-7D0156BA3C99}">
      <dgm:prSet/>
      <dgm:spPr/>
      <dgm:t>
        <a:bodyPr/>
        <a:lstStyle/>
        <a:p>
          <a:pPr rtl="1"/>
          <a:endParaRPr lang="ar-SA"/>
        </a:p>
      </dgm:t>
    </dgm:pt>
    <dgm:pt modelId="{25932669-18F4-46B3-BDE8-E2D83778048F}">
      <dgm:prSet phldrT="[نص]" phldr="1"/>
      <dgm:spPr/>
      <dgm:t>
        <a:bodyPr/>
        <a:lstStyle/>
        <a:p>
          <a:pPr rtl="1"/>
          <a:endParaRPr lang="ar-SA"/>
        </a:p>
      </dgm:t>
    </dgm:pt>
    <dgm:pt modelId="{69118846-4626-4F43-B4BA-DAAB7140F742}" type="parTrans" cxnId="{6D56E99A-799C-4DA2-8CAE-654593B5ED6F}">
      <dgm:prSet/>
      <dgm:spPr/>
      <dgm:t>
        <a:bodyPr/>
        <a:lstStyle/>
        <a:p>
          <a:pPr rtl="1"/>
          <a:endParaRPr lang="ar-SA"/>
        </a:p>
      </dgm:t>
    </dgm:pt>
    <dgm:pt modelId="{E2292849-D41B-46CF-B297-A34AB791865D}" type="sibTrans" cxnId="{6D56E99A-799C-4DA2-8CAE-654593B5ED6F}">
      <dgm:prSet/>
      <dgm:spPr/>
      <dgm:t>
        <a:bodyPr/>
        <a:lstStyle/>
        <a:p>
          <a:pPr rtl="1"/>
          <a:endParaRPr lang="ar-SA"/>
        </a:p>
      </dgm:t>
    </dgm:pt>
    <dgm:pt modelId="{5C9DBE48-4A40-4BB2-841E-9A1BD7E979A0}">
      <dgm:prSet phldrT="[نص]" phldr="1"/>
      <dgm:spPr/>
      <dgm:t>
        <a:bodyPr/>
        <a:lstStyle/>
        <a:p>
          <a:pPr rtl="1"/>
          <a:endParaRPr lang="ar-SA"/>
        </a:p>
      </dgm:t>
    </dgm:pt>
    <dgm:pt modelId="{CFB58DF7-CB12-42DC-B5CD-80F20B66D6E5}" type="parTrans" cxnId="{ACA2937A-C0BE-4CA3-996E-A07108B3B1AE}">
      <dgm:prSet/>
      <dgm:spPr/>
      <dgm:t>
        <a:bodyPr/>
        <a:lstStyle/>
        <a:p>
          <a:pPr rtl="1"/>
          <a:endParaRPr lang="ar-SA"/>
        </a:p>
      </dgm:t>
    </dgm:pt>
    <dgm:pt modelId="{CF9AFB7D-C3EE-4182-B98B-6EBE30506D34}" type="sibTrans" cxnId="{ACA2937A-C0BE-4CA3-996E-A07108B3B1AE}">
      <dgm:prSet/>
      <dgm:spPr/>
      <dgm:t>
        <a:bodyPr/>
        <a:lstStyle/>
        <a:p>
          <a:pPr rtl="1"/>
          <a:endParaRPr lang="ar-SA"/>
        </a:p>
      </dgm:t>
    </dgm:pt>
    <dgm:pt modelId="{44A6335B-4BB9-408C-BF9D-3DB7D7BFB114}">
      <dgm:prSet phldrT="[نص]" custT="1"/>
      <dgm:spPr/>
      <dgm:t>
        <a:bodyPr/>
        <a:lstStyle/>
        <a:p>
          <a:pPr rtl="1"/>
          <a:endParaRPr lang="ar-SA" sz="6000" b="1" dirty="0">
            <a:latin typeface="Sakkal Majalla" pitchFamily="2" charset="-78"/>
            <a:cs typeface="Sakkal Majalla" pitchFamily="2" charset="-78"/>
          </a:endParaRPr>
        </a:p>
      </dgm:t>
    </dgm:pt>
    <dgm:pt modelId="{A731E316-4E89-42F8-B606-1BB07EF801D9}" type="sibTrans" cxnId="{ACEEB611-536F-42D2-9B8A-CED80EA9CAA7}">
      <dgm:prSet/>
      <dgm:spPr/>
      <dgm:t>
        <a:bodyPr/>
        <a:lstStyle/>
        <a:p>
          <a:pPr rtl="1"/>
          <a:endParaRPr lang="ar-SA"/>
        </a:p>
      </dgm:t>
    </dgm:pt>
    <dgm:pt modelId="{78713169-282F-4B2C-ACB3-B4396634B720}" type="parTrans" cxnId="{ACEEB611-536F-42D2-9B8A-CED80EA9CAA7}">
      <dgm:prSet/>
      <dgm:spPr/>
      <dgm:t>
        <a:bodyPr/>
        <a:lstStyle/>
        <a:p>
          <a:pPr rtl="1"/>
          <a:endParaRPr lang="ar-SA"/>
        </a:p>
      </dgm:t>
    </dgm:pt>
    <dgm:pt modelId="{365D79DA-97A4-4819-99B3-A022D9CA5719}" type="pres">
      <dgm:prSet presAssocID="{9A67E52F-493C-4554-AE59-E036C6328A8D}" presName="linear" presStyleCnt="0">
        <dgm:presLayoutVars>
          <dgm:animLvl val="lvl"/>
          <dgm:resizeHandles val="exact"/>
        </dgm:presLayoutVars>
      </dgm:prSet>
      <dgm:spPr/>
    </dgm:pt>
    <dgm:pt modelId="{154A4DD1-6590-4BAB-AC9B-DC24EB4325B3}" type="pres">
      <dgm:prSet presAssocID="{744A4C83-AE23-4180-87D7-BBA14AA4EC8D}" presName="parentText" presStyleLbl="node1" presStyleIdx="0" presStyleCnt="2" custScaleX="132134" custScaleY="133502">
        <dgm:presLayoutVars>
          <dgm:chMax val="0"/>
          <dgm:bulletEnabled val="1"/>
        </dgm:presLayoutVars>
      </dgm:prSet>
      <dgm:spPr/>
    </dgm:pt>
    <dgm:pt modelId="{60E96F59-E57E-43A5-BE46-D4086C2DD080}" type="pres">
      <dgm:prSet presAssocID="{744A4C83-AE23-4180-87D7-BBA14AA4EC8D}" presName="childText" presStyleLbl="revTx" presStyleIdx="0" presStyleCnt="2">
        <dgm:presLayoutVars>
          <dgm:bulletEnabled val="1"/>
        </dgm:presLayoutVars>
      </dgm:prSet>
      <dgm:spPr/>
    </dgm:pt>
    <dgm:pt modelId="{42AF24CB-843D-4E4C-892C-7CD995AF741C}" type="pres">
      <dgm:prSet presAssocID="{44A6335B-4BB9-408C-BF9D-3DB7D7BFB114}" presName="parentText" presStyleLbl="node1" presStyleIdx="1" presStyleCnt="2" custScaleX="76939" custScaleY="5972">
        <dgm:presLayoutVars>
          <dgm:chMax val="0"/>
          <dgm:bulletEnabled val="1"/>
        </dgm:presLayoutVars>
      </dgm:prSet>
      <dgm:spPr/>
    </dgm:pt>
    <dgm:pt modelId="{E57C2E8E-0963-4B01-9D9C-9A35E012B3BB}" type="pres">
      <dgm:prSet presAssocID="{44A6335B-4BB9-408C-BF9D-3DB7D7BFB114}" presName="childText" presStyleLbl="revTx" presStyleIdx="1" presStyleCnt="2">
        <dgm:presLayoutVars>
          <dgm:bulletEnabled val="1"/>
        </dgm:presLayoutVars>
      </dgm:prSet>
      <dgm:spPr/>
    </dgm:pt>
  </dgm:ptLst>
  <dgm:cxnLst>
    <dgm:cxn modelId="{ACEEB611-536F-42D2-9B8A-CED80EA9CAA7}" srcId="{9A67E52F-493C-4554-AE59-E036C6328A8D}" destId="{44A6335B-4BB9-408C-BF9D-3DB7D7BFB114}" srcOrd="1" destOrd="0" parTransId="{78713169-282F-4B2C-ACB3-B4396634B720}" sibTransId="{A731E316-4E89-42F8-B606-1BB07EF801D9}"/>
    <dgm:cxn modelId="{9394DB37-2496-4C18-B2BD-9AF93546ECCD}" type="presOf" srcId="{25932669-18F4-46B3-BDE8-E2D83778048F}" destId="{60E96F59-E57E-43A5-BE46-D4086C2DD080}" srcOrd="0" destOrd="0" presId="urn:microsoft.com/office/officeart/2005/8/layout/vList2"/>
    <dgm:cxn modelId="{5D959862-FC2B-443A-B0A6-7D0156BA3C99}" srcId="{9A67E52F-493C-4554-AE59-E036C6328A8D}" destId="{744A4C83-AE23-4180-87D7-BBA14AA4EC8D}" srcOrd="0" destOrd="0" parTransId="{261F5142-EE8C-42C2-ACA7-DE4B4E955802}" sibTransId="{63DC0A82-18DE-4780-9CF8-28CE5F978D67}"/>
    <dgm:cxn modelId="{57F30B64-FC01-46DD-B41F-64633704A87D}" type="presOf" srcId="{744A4C83-AE23-4180-87D7-BBA14AA4EC8D}" destId="{154A4DD1-6590-4BAB-AC9B-DC24EB4325B3}" srcOrd="0" destOrd="0" presId="urn:microsoft.com/office/officeart/2005/8/layout/vList2"/>
    <dgm:cxn modelId="{D9E76C72-5C2E-45A1-8DAB-091D6293EA84}" type="presOf" srcId="{44A6335B-4BB9-408C-BF9D-3DB7D7BFB114}" destId="{42AF24CB-843D-4E4C-892C-7CD995AF741C}" srcOrd="0" destOrd="0" presId="urn:microsoft.com/office/officeart/2005/8/layout/vList2"/>
    <dgm:cxn modelId="{ACA2937A-C0BE-4CA3-996E-A07108B3B1AE}" srcId="{44A6335B-4BB9-408C-BF9D-3DB7D7BFB114}" destId="{5C9DBE48-4A40-4BB2-841E-9A1BD7E979A0}" srcOrd="0" destOrd="0" parTransId="{CFB58DF7-CB12-42DC-B5CD-80F20B66D6E5}" sibTransId="{CF9AFB7D-C3EE-4182-B98B-6EBE30506D34}"/>
    <dgm:cxn modelId="{2225DD93-0C61-4419-9F61-89A73DC21E5F}" type="presOf" srcId="{9A67E52F-493C-4554-AE59-E036C6328A8D}" destId="{365D79DA-97A4-4819-99B3-A022D9CA5719}" srcOrd="0" destOrd="0" presId="urn:microsoft.com/office/officeart/2005/8/layout/vList2"/>
    <dgm:cxn modelId="{6D56E99A-799C-4DA2-8CAE-654593B5ED6F}" srcId="{744A4C83-AE23-4180-87D7-BBA14AA4EC8D}" destId="{25932669-18F4-46B3-BDE8-E2D83778048F}" srcOrd="0" destOrd="0" parTransId="{69118846-4626-4F43-B4BA-DAAB7140F742}" sibTransId="{E2292849-D41B-46CF-B297-A34AB791865D}"/>
    <dgm:cxn modelId="{09829ECA-1A49-4FBB-ACFD-DF0A009567B6}" type="presOf" srcId="{5C9DBE48-4A40-4BB2-841E-9A1BD7E979A0}" destId="{E57C2E8E-0963-4B01-9D9C-9A35E012B3BB}" srcOrd="0" destOrd="0" presId="urn:microsoft.com/office/officeart/2005/8/layout/vList2"/>
    <dgm:cxn modelId="{40A4EBF9-11A6-484A-9C2E-2F0A0498E8EA}" type="presParOf" srcId="{365D79DA-97A4-4819-99B3-A022D9CA5719}" destId="{154A4DD1-6590-4BAB-AC9B-DC24EB4325B3}" srcOrd="0" destOrd="0" presId="urn:microsoft.com/office/officeart/2005/8/layout/vList2"/>
    <dgm:cxn modelId="{49F778BB-736C-4186-9408-1EE154F74B25}" type="presParOf" srcId="{365D79DA-97A4-4819-99B3-A022D9CA5719}" destId="{60E96F59-E57E-43A5-BE46-D4086C2DD080}" srcOrd="1" destOrd="0" presId="urn:microsoft.com/office/officeart/2005/8/layout/vList2"/>
    <dgm:cxn modelId="{2F80E82B-003A-4D9F-9A0A-878B430AFD22}" type="presParOf" srcId="{365D79DA-97A4-4819-99B3-A022D9CA5719}" destId="{42AF24CB-843D-4E4C-892C-7CD995AF741C}" srcOrd="2" destOrd="0" presId="urn:microsoft.com/office/officeart/2005/8/layout/vList2"/>
    <dgm:cxn modelId="{FB51D425-D980-4F8C-916A-A83D93A8BA1A}" type="presParOf" srcId="{365D79DA-97A4-4819-99B3-A022D9CA5719}" destId="{E57C2E8E-0963-4B01-9D9C-9A35E012B3BB}"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A67E52F-493C-4554-AE59-E036C6328A8D}"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744A4C83-AE23-4180-87D7-BBA14AA4EC8D}">
      <dgm:prSet phldrT="[نص]" custT="1"/>
      <dgm:spPr>
        <a:solidFill>
          <a:srgbClr val="00B0F0"/>
        </a:solidFill>
      </dgm:spPr>
      <dgm:t>
        <a:bodyPr/>
        <a:lstStyle/>
        <a:p>
          <a:pPr rtl="1">
            <a:lnSpc>
              <a:spcPct val="100000"/>
            </a:lnSpc>
          </a:pPr>
          <a:r>
            <a:rPr lang="ar-DZ" sz="2400" b="1" dirty="0">
              <a:solidFill>
                <a:schemeClr val="tx1"/>
              </a:solidFill>
              <a:latin typeface="Sakkal Majalla" pitchFamily="2" charset="-78"/>
              <a:cs typeface="Sakkal Majalla" pitchFamily="2" charset="-78"/>
            </a:rPr>
            <a:t>ب التقيد ب :
- الاكتفاء بإعادة ذكر العناصر </a:t>
          </a:r>
          <a:r>
            <a:rPr lang="ar-DZ" sz="2400" b="1" dirty="0" err="1">
              <a:solidFill>
                <a:schemeClr val="tx1"/>
              </a:solidFill>
              <a:latin typeface="Sakkal Majalla" pitchFamily="2" charset="-78"/>
              <a:cs typeface="Sakkal Majalla" pitchFamily="2" charset="-78"/>
            </a:rPr>
            <a:t>المحتواة</a:t>
          </a:r>
          <a:r>
            <a:rPr lang="ar-DZ" sz="2400" b="1" dirty="0">
              <a:solidFill>
                <a:schemeClr val="tx1"/>
              </a:solidFill>
              <a:latin typeface="Sakkal Majalla" pitchFamily="2" charset="-78"/>
              <a:cs typeface="Sakkal Majalla" pitchFamily="2" charset="-78"/>
            </a:rPr>
            <a:t> في النص دون أية إضافة، يجب عليكم إيجاد العناصر التفسيرية ومعلومات حول النص، والتي تسمح بتوضيح المعنى وبتقدير القيمة والنطاق.</a:t>
          </a:r>
        </a:p>
        <a:p>
          <a:pPr rtl="1">
            <a:lnSpc>
              <a:spcPct val="100000"/>
            </a:lnSpc>
          </a:pPr>
          <a:r>
            <a:rPr lang="ar-DZ" sz="2400" b="1" dirty="0">
              <a:solidFill>
                <a:schemeClr val="tx1"/>
              </a:solidFill>
              <a:latin typeface="Sakkal Majalla" pitchFamily="2" charset="-78"/>
              <a:cs typeface="Sakkal Majalla" pitchFamily="2" charset="-78"/>
            </a:rPr>
            <a:t>-إعداد مقالة حول الموضوع مع ترك النص جانبا، يجب عليكم دائم </a:t>
          </a:r>
          <a:r>
            <a:rPr lang="ar-DZ" sz="2400" b="1" dirty="0" err="1">
              <a:solidFill>
                <a:schemeClr val="tx1"/>
              </a:solidFill>
              <a:latin typeface="Sakkal Majalla" pitchFamily="2" charset="-78"/>
              <a:cs typeface="Sakkal Majalla" pitchFamily="2" charset="-78"/>
            </a:rPr>
            <a:t>تسهرو</a:t>
          </a:r>
          <a:endParaRPr lang="ar-DZ" sz="2400" b="1" dirty="0">
            <a:solidFill>
              <a:schemeClr val="tx1"/>
            </a:solidFill>
            <a:latin typeface="Sakkal Majalla" pitchFamily="2" charset="-78"/>
            <a:cs typeface="Sakkal Majalla" pitchFamily="2" charset="-78"/>
          </a:endParaRPr>
        </a:p>
        <a:p>
          <a:pPr rtl="1">
            <a:lnSpc>
              <a:spcPct val="100000"/>
            </a:lnSpc>
          </a:pPr>
          <a:r>
            <a:rPr lang="ar-DZ" sz="2400" b="1" dirty="0">
              <a:solidFill>
                <a:schemeClr val="tx1"/>
              </a:solidFill>
              <a:latin typeface="Sakkal Majalla" pitchFamily="2" charset="-78"/>
              <a:cs typeface="Sakkal Majalla" pitchFamily="2" charset="-78"/>
            </a:rPr>
            <a:t> على الرجوع إلى النص، ويجب أن تستخدموا معارفكم في توضيح عناصر النص,</a:t>
          </a:r>
          <a:endParaRPr lang="ar-SA" sz="2400" b="1" dirty="0">
            <a:solidFill>
              <a:schemeClr val="tx1"/>
            </a:solidFill>
            <a:latin typeface="Sakkal Majalla" pitchFamily="2" charset="-78"/>
            <a:cs typeface="Sakkal Majalla" pitchFamily="2" charset="-78"/>
          </a:endParaRPr>
        </a:p>
      </dgm:t>
    </dgm:pt>
    <dgm:pt modelId="{261F5142-EE8C-42C2-ACA7-DE4B4E955802}" type="parTrans" cxnId="{5D959862-FC2B-443A-B0A6-7D0156BA3C99}">
      <dgm:prSet/>
      <dgm:spPr/>
      <dgm:t>
        <a:bodyPr/>
        <a:lstStyle/>
        <a:p>
          <a:pPr rtl="1"/>
          <a:endParaRPr lang="ar-SA"/>
        </a:p>
      </dgm:t>
    </dgm:pt>
    <dgm:pt modelId="{63DC0A82-18DE-4780-9CF8-28CE5F978D67}" type="sibTrans" cxnId="{5D959862-FC2B-443A-B0A6-7D0156BA3C99}">
      <dgm:prSet/>
      <dgm:spPr/>
      <dgm:t>
        <a:bodyPr/>
        <a:lstStyle/>
        <a:p>
          <a:pPr rtl="1"/>
          <a:endParaRPr lang="ar-SA"/>
        </a:p>
      </dgm:t>
    </dgm:pt>
    <dgm:pt modelId="{25932669-18F4-46B3-BDE8-E2D83778048F}">
      <dgm:prSet phldrT="[نص]" phldr="1"/>
      <dgm:spPr/>
      <dgm:t>
        <a:bodyPr/>
        <a:lstStyle/>
        <a:p>
          <a:pPr rtl="1"/>
          <a:endParaRPr lang="ar-SA"/>
        </a:p>
      </dgm:t>
    </dgm:pt>
    <dgm:pt modelId="{69118846-4626-4F43-B4BA-DAAB7140F742}" type="parTrans" cxnId="{6D56E99A-799C-4DA2-8CAE-654593B5ED6F}">
      <dgm:prSet/>
      <dgm:spPr/>
      <dgm:t>
        <a:bodyPr/>
        <a:lstStyle/>
        <a:p>
          <a:pPr rtl="1"/>
          <a:endParaRPr lang="ar-SA"/>
        </a:p>
      </dgm:t>
    </dgm:pt>
    <dgm:pt modelId="{E2292849-D41B-46CF-B297-A34AB791865D}" type="sibTrans" cxnId="{6D56E99A-799C-4DA2-8CAE-654593B5ED6F}">
      <dgm:prSet/>
      <dgm:spPr/>
      <dgm:t>
        <a:bodyPr/>
        <a:lstStyle/>
        <a:p>
          <a:pPr rtl="1"/>
          <a:endParaRPr lang="ar-SA"/>
        </a:p>
      </dgm:t>
    </dgm:pt>
    <dgm:pt modelId="{5C9DBE48-4A40-4BB2-841E-9A1BD7E979A0}">
      <dgm:prSet phldrT="[نص]" phldr="1"/>
      <dgm:spPr/>
      <dgm:t>
        <a:bodyPr/>
        <a:lstStyle/>
        <a:p>
          <a:pPr rtl="1"/>
          <a:endParaRPr lang="ar-SA"/>
        </a:p>
      </dgm:t>
    </dgm:pt>
    <dgm:pt modelId="{CFB58DF7-CB12-42DC-B5CD-80F20B66D6E5}" type="parTrans" cxnId="{ACA2937A-C0BE-4CA3-996E-A07108B3B1AE}">
      <dgm:prSet/>
      <dgm:spPr/>
      <dgm:t>
        <a:bodyPr/>
        <a:lstStyle/>
        <a:p>
          <a:pPr rtl="1"/>
          <a:endParaRPr lang="ar-SA"/>
        </a:p>
      </dgm:t>
    </dgm:pt>
    <dgm:pt modelId="{CF9AFB7D-C3EE-4182-B98B-6EBE30506D34}" type="sibTrans" cxnId="{ACA2937A-C0BE-4CA3-996E-A07108B3B1AE}">
      <dgm:prSet/>
      <dgm:spPr/>
      <dgm:t>
        <a:bodyPr/>
        <a:lstStyle/>
        <a:p>
          <a:pPr rtl="1"/>
          <a:endParaRPr lang="ar-SA"/>
        </a:p>
      </dgm:t>
    </dgm:pt>
    <dgm:pt modelId="{44A6335B-4BB9-408C-BF9D-3DB7D7BFB114}">
      <dgm:prSet phldrT="[نص]" custT="1"/>
      <dgm:spPr/>
      <dgm:t>
        <a:bodyPr/>
        <a:lstStyle/>
        <a:p>
          <a:pPr rtl="1"/>
          <a:endParaRPr lang="ar-SA" sz="6000" b="1" dirty="0">
            <a:latin typeface="Sakkal Majalla" pitchFamily="2" charset="-78"/>
            <a:cs typeface="Sakkal Majalla" pitchFamily="2" charset="-78"/>
          </a:endParaRPr>
        </a:p>
      </dgm:t>
    </dgm:pt>
    <dgm:pt modelId="{A731E316-4E89-42F8-B606-1BB07EF801D9}" type="sibTrans" cxnId="{ACEEB611-536F-42D2-9B8A-CED80EA9CAA7}">
      <dgm:prSet/>
      <dgm:spPr/>
      <dgm:t>
        <a:bodyPr/>
        <a:lstStyle/>
        <a:p>
          <a:pPr rtl="1"/>
          <a:endParaRPr lang="ar-SA"/>
        </a:p>
      </dgm:t>
    </dgm:pt>
    <dgm:pt modelId="{78713169-282F-4B2C-ACB3-B4396634B720}" type="parTrans" cxnId="{ACEEB611-536F-42D2-9B8A-CED80EA9CAA7}">
      <dgm:prSet/>
      <dgm:spPr/>
      <dgm:t>
        <a:bodyPr/>
        <a:lstStyle/>
        <a:p>
          <a:pPr rtl="1"/>
          <a:endParaRPr lang="ar-SA"/>
        </a:p>
      </dgm:t>
    </dgm:pt>
    <dgm:pt modelId="{365D79DA-97A4-4819-99B3-A022D9CA5719}" type="pres">
      <dgm:prSet presAssocID="{9A67E52F-493C-4554-AE59-E036C6328A8D}" presName="linear" presStyleCnt="0">
        <dgm:presLayoutVars>
          <dgm:animLvl val="lvl"/>
          <dgm:resizeHandles val="exact"/>
        </dgm:presLayoutVars>
      </dgm:prSet>
      <dgm:spPr/>
    </dgm:pt>
    <dgm:pt modelId="{154A4DD1-6590-4BAB-AC9B-DC24EB4325B3}" type="pres">
      <dgm:prSet presAssocID="{744A4C83-AE23-4180-87D7-BBA14AA4EC8D}" presName="parentText" presStyleLbl="node1" presStyleIdx="0" presStyleCnt="2" custScaleX="132134" custScaleY="133502">
        <dgm:presLayoutVars>
          <dgm:chMax val="0"/>
          <dgm:bulletEnabled val="1"/>
        </dgm:presLayoutVars>
      </dgm:prSet>
      <dgm:spPr/>
    </dgm:pt>
    <dgm:pt modelId="{60E96F59-E57E-43A5-BE46-D4086C2DD080}" type="pres">
      <dgm:prSet presAssocID="{744A4C83-AE23-4180-87D7-BBA14AA4EC8D}" presName="childText" presStyleLbl="revTx" presStyleIdx="0" presStyleCnt="2">
        <dgm:presLayoutVars>
          <dgm:bulletEnabled val="1"/>
        </dgm:presLayoutVars>
      </dgm:prSet>
      <dgm:spPr/>
    </dgm:pt>
    <dgm:pt modelId="{42AF24CB-843D-4E4C-892C-7CD995AF741C}" type="pres">
      <dgm:prSet presAssocID="{44A6335B-4BB9-408C-BF9D-3DB7D7BFB114}" presName="parentText" presStyleLbl="node1" presStyleIdx="1" presStyleCnt="2" custScaleX="76939" custScaleY="5972">
        <dgm:presLayoutVars>
          <dgm:chMax val="0"/>
          <dgm:bulletEnabled val="1"/>
        </dgm:presLayoutVars>
      </dgm:prSet>
      <dgm:spPr/>
    </dgm:pt>
    <dgm:pt modelId="{E57C2E8E-0963-4B01-9D9C-9A35E012B3BB}" type="pres">
      <dgm:prSet presAssocID="{44A6335B-4BB9-408C-BF9D-3DB7D7BFB114}" presName="childText" presStyleLbl="revTx" presStyleIdx="1" presStyleCnt="2">
        <dgm:presLayoutVars>
          <dgm:bulletEnabled val="1"/>
        </dgm:presLayoutVars>
      </dgm:prSet>
      <dgm:spPr/>
    </dgm:pt>
  </dgm:ptLst>
  <dgm:cxnLst>
    <dgm:cxn modelId="{ACEEB611-536F-42D2-9B8A-CED80EA9CAA7}" srcId="{9A67E52F-493C-4554-AE59-E036C6328A8D}" destId="{44A6335B-4BB9-408C-BF9D-3DB7D7BFB114}" srcOrd="1" destOrd="0" parTransId="{78713169-282F-4B2C-ACB3-B4396634B720}" sibTransId="{A731E316-4E89-42F8-B606-1BB07EF801D9}"/>
    <dgm:cxn modelId="{9394DB37-2496-4C18-B2BD-9AF93546ECCD}" type="presOf" srcId="{25932669-18F4-46B3-BDE8-E2D83778048F}" destId="{60E96F59-E57E-43A5-BE46-D4086C2DD080}" srcOrd="0" destOrd="0" presId="urn:microsoft.com/office/officeart/2005/8/layout/vList2"/>
    <dgm:cxn modelId="{5D959862-FC2B-443A-B0A6-7D0156BA3C99}" srcId="{9A67E52F-493C-4554-AE59-E036C6328A8D}" destId="{744A4C83-AE23-4180-87D7-BBA14AA4EC8D}" srcOrd="0" destOrd="0" parTransId="{261F5142-EE8C-42C2-ACA7-DE4B4E955802}" sibTransId="{63DC0A82-18DE-4780-9CF8-28CE5F978D67}"/>
    <dgm:cxn modelId="{57F30B64-FC01-46DD-B41F-64633704A87D}" type="presOf" srcId="{744A4C83-AE23-4180-87D7-BBA14AA4EC8D}" destId="{154A4DD1-6590-4BAB-AC9B-DC24EB4325B3}" srcOrd="0" destOrd="0" presId="urn:microsoft.com/office/officeart/2005/8/layout/vList2"/>
    <dgm:cxn modelId="{D9E76C72-5C2E-45A1-8DAB-091D6293EA84}" type="presOf" srcId="{44A6335B-4BB9-408C-BF9D-3DB7D7BFB114}" destId="{42AF24CB-843D-4E4C-892C-7CD995AF741C}" srcOrd="0" destOrd="0" presId="urn:microsoft.com/office/officeart/2005/8/layout/vList2"/>
    <dgm:cxn modelId="{ACA2937A-C0BE-4CA3-996E-A07108B3B1AE}" srcId="{44A6335B-4BB9-408C-BF9D-3DB7D7BFB114}" destId="{5C9DBE48-4A40-4BB2-841E-9A1BD7E979A0}" srcOrd="0" destOrd="0" parTransId="{CFB58DF7-CB12-42DC-B5CD-80F20B66D6E5}" sibTransId="{CF9AFB7D-C3EE-4182-B98B-6EBE30506D34}"/>
    <dgm:cxn modelId="{2225DD93-0C61-4419-9F61-89A73DC21E5F}" type="presOf" srcId="{9A67E52F-493C-4554-AE59-E036C6328A8D}" destId="{365D79DA-97A4-4819-99B3-A022D9CA5719}" srcOrd="0" destOrd="0" presId="urn:microsoft.com/office/officeart/2005/8/layout/vList2"/>
    <dgm:cxn modelId="{6D56E99A-799C-4DA2-8CAE-654593B5ED6F}" srcId="{744A4C83-AE23-4180-87D7-BBA14AA4EC8D}" destId="{25932669-18F4-46B3-BDE8-E2D83778048F}" srcOrd="0" destOrd="0" parTransId="{69118846-4626-4F43-B4BA-DAAB7140F742}" sibTransId="{E2292849-D41B-46CF-B297-A34AB791865D}"/>
    <dgm:cxn modelId="{09829ECA-1A49-4FBB-ACFD-DF0A009567B6}" type="presOf" srcId="{5C9DBE48-4A40-4BB2-841E-9A1BD7E979A0}" destId="{E57C2E8E-0963-4B01-9D9C-9A35E012B3BB}" srcOrd="0" destOrd="0" presId="urn:microsoft.com/office/officeart/2005/8/layout/vList2"/>
    <dgm:cxn modelId="{40A4EBF9-11A6-484A-9C2E-2F0A0498E8EA}" type="presParOf" srcId="{365D79DA-97A4-4819-99B3-A022D9CA5719}" destId="{154A4DD1-6590-4BAB-AC9B-DC24EB4325B3}" srcOrd="0" destOrd="0" presId="urn:microsoft.com/office/officeart/2005/8/layout/vList2"/>
    <dgm:cxn modelId="{49F778BB-736C-4186-9408-1EE154F74B25}" type="presParOf" srcId="{365D79DA-97A4-4819-99B3-A022D9CA5719}" destId="{60E96F59-E57E-43A5-BE46-D4086C2DD080}" srcOrd="1" destOrd="0" presId="urn:microsoft.com/office/officeart/2005/8/layout/vList2"/>
    <dgm:cxn modelId="{2F80E82B-003A-4D9F-9A0A-878B430AFD22}" type="presParOf" srcId="{365D79DA-97A4-4819-99B3-A022D9CA5719}" destId="{42AF24CB-843D-4E4C-892C-7CD995AF741C}" srcOrd="2" destOrd="0" presId="urn:microsoft.com/office/officeart/2005/8/layout/vList2"/>
    <dgm:cxn modelId="{FB51D425-D980-4F8C-916A-A83D93A8BA1A}" type="presParOf" srcId="{365D79DA-97A4-4819-99B3-A022D9CA5719}" destId="{E57C2E8E-0963-4B01-9D9C-9A35E012B3BB}"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A67E52F-493C-4554-AE59-E036C6328A8D}"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744A4C83-AE23-4180-87D7-BBA14AA4EC8D}">
      <dgm:prSet phldrT="[نص]" custT="1"/>
      <dgm:spPr>
        <a:solidFill>
          <a:srgbClr val="00B0F0"/>
        </a:solidFill>
      </dgm:spPr>
      <dgm:t>
        <a:bodyPr/>
        <a:lstStyle/>
        <a:p>
          <a:pPr rtl="1">
            <a:lnSpc>
              <a:spcPct val="100000"/>
            </a:lnSpc>
          </a:pPr>
          <a:r>
            <a:rPr lang="ar-DZ" sz="2400" b="1" dirty="0">
              <a:solidFill>
                <a:schemeClr val="tx1"/>
              </a:solidFill>
              <a:latin typeface="Sakkal Majalla" pitchFamily="2" charset="-78"/>
              <a:cs typeface="Sakkal Majalla" pitchFamily="2" charset="-78"/>
            </a:rPr>
            <a:t>ب التقيد ب :
- الاكتفاء بإعادة ذكر العناصر </a:t>
          </a:r>
          <a:r>
            <a:rPr lang="ar-DZ" sz="2400" b="1" dirty="0" err="1">
              <a:solidFill>
                <a:schemeClr val="tx1"/>
              </a:solidFill>
              <a:latin typeface="Sakkal Majalla" pitchFamily="2" charset="-78"/>
              <a:cs typeface="Sakkal Majalla" pitchFamily="2" charset="-78"/>
            </a:rPr>
            <a:t>المحتواة</a:t>
          </a:r>
          <a:r>
            <a:rPr lang="ar-DZ" sz="2400" b="1" dirty="0">
              <a:solidFill>
                <a:schemeClr val="tx1"/>
              </a:solidFill>
              <a:latin typeface="Sakkal Majalla" pitchFamily="2" charset="-78"/>
              <a:cs typeface="Sakkal Majalla" pitchFamily="2" charset="-78"/>
            </a:rPr>
            <a:t> في النص دون أية إضافة، يجب عليكم إيجاد العناصر التفسيرية ومعلومات حول النص، والتي تسمح بتوضيح المعنى وبتقدير القيمة والنطاق.</a:t>
          </a:r>
        </a:p>
        <a:p>
          <a:pPr rtl="1">
            <a:lnSpc>
              <a:spcPct val="100000"/>
            </a:lnSpc>
          </a:pPr>
          <a:r>
            <a:rPr lang="ar-DZ" sz="2400" b="1" dirty="0">
              <a:solidFill>
                <a:schemeClr val="tx1"/>
              </a:solidFill>
              <a:latin typeface="Sakkal Majalla" pitchFamily="2" charset="-78"/>
              <a:cs typeface="Sakkal Majalla" pitchFamily="2" charset="-78"/>
            </a:rPr>
            <a:t>-إعداد مقالة حول الموضوع مع ترك النص جانبا، يجب عليكم دائم </a:t>
          </a:r>
          <a:r>
            <a:rPr lang="ar-DZ" sz="2400" b="1" dirty="0" err="1">
              <a:solidFill>
                <a:schemeClr val="tx1"/>
              </a:solidFill>
              <a:latin typeface="Sakkal Majalla" pitchFamily="2" charset="-78"/>
              <a:cs typeface="Sakkal Majalla" pitchFamily="2" charset="-78"/>
            </a:rPr>
            <a:t>تسهرو</a:t>
          </a:r>
          <a:endParaRPr lang="ar-DZ" sz="2400" b="1" dirty="0">
            <a:solidFill>
              <a:schemeClr val="tx1"/>
            </a:solidFill>
            <a:latin typeface="Sakkal Majalla" pitchFamily="2" charset="-78"/>
            <a:cs typeface="Sakkal Majalla" pitchFamily="2" charset="-78"/>
          </a:endParaRPr>
        </a:p>
        <a:p>
          <a:pPr rtl="1">
            <a:lnSpc>
              <a:spcPct val="100000"/>
            </a:lnSpc>
          </a:pPr>
          <a:r>
            <a:rPr lang="ar-DZ" sz="2400" b="1" dirty="0">
              <a:solidFill>
                <a:schemeClr val="tx1"/>
              </a:solidFill>
              <a:latin typeface="Sakkal Majalla" pitchFamily="2" charset="-78"/>
              <a:cs typeface="Sakkal Majalla" pitchFamily="2" charset="-78"/>
            </a:rPr>
            <a:t> على الرجوع إلى النص، ويجب أن تستخدموا معارفكم في توضيح عناصر النص,</a:t>
          </a:r>
          <a:endParaRPr lang="ar-SA" sz="2400" b="1" dirty="0">
            <a:solidFill>
              <a:schemeClr val="tx1"/>
            </a:solidFill>
            <a:latin typeface="Sakkal Majalla" pitchFamily="2" charset="-78"/>
            <a:cs typeface="Sakkal Majalla" pitchFamily="2" charset="-78"/>
          </a:endParaRPr>
        </a:p>
      </dgm:t>
    </dgm:pt>
    <dgm:pt modelId="{261F5142-EE8C-42C2-ACA7-DE4B4E955802}" type="parTrans" cxnId="{5D959862-FC2B-443A-B0A6-7D0156BA3C99}">
      <dgm:prSet/>
      <dgm:spPr/>
      <dgm:t>
        <a:bodyPr/>
        <a:lstStyle/>
        <a:p>
          <a:pPr rtl="1"/>
          <a:endParaRPr lang="ar-SA"/>
        </a:p>
      </dgm:t>
    </dgm:pt>
    <dgm:pt modelId="{63DC0A82-18DE-4780-9CF8-28CE5F978D67}" type="sibTrans" cxnId="{5D959862-FC2B-443A-B0A6-7D0156BA3C99}">
      <dgm:prSet/>
      <dgm:spPr/>
      <dgm:t>
        <a:bodyPr/>
        <a:lstStyle/>
        <a:p>
          <a:pPr rtl="1"/>
          <a:endParaRPr lang="ar-SA"/>
        </a:p>
      </dgm:t>
    </dgm:pt>
    <dgm:pt modelId="{25932669-18F4-46B3-BDE8-E2D83778048F}">
      <dgm:prSet phldrT="[نص]" phldr="1"/>
      <dgm:spPr/>
      <dgm:t>
        <a:bodyPr/>
        <a:lstStyle/>
        <a:p>
          <a:pPr rtl="1"/>
          <a:endParaRPr lang="ar-SA"/>
        </a:p>
      </dgm:t>
    </dgm:pt>
    <dgm:pt modelId="{69118846-4626-4F43-B4BA-DAAB7140F742}" type="parTrans" cxnId="{6D56E99A-799C-4DA2-8CAE-654593B5ED6F}">
      <dgm:prSet/>
      <dgm:spPr/>
      <dgm:t>
        <a:bodyPr/>
        <a:lstStyle/>
        <a:p>
          <a:pPr rtl="1"/>
          <a:endParaRPr lang="ar-SA"/>
        </a:p>
      </dgm:t>
    </dgm:pt>
    <dgm:pt modelId="{E2292849-D41B-46CF-B297-A34AB791865D}" type="sibTrans" cxnId="{6D56E99A-799C-4DA2-8CAE-654593B5ED6F}">
      <dgm:prSet/>
      <dgm:spPr/>
      <dgm:t>
        <a:bodyPr/>
        <a:lstStyle/>
        <a:p>
          <a:pPr rtl="1"/>
          <a:endParaRPr lang="ar-SA"/>
        </a:p>
      </dgm:t>
    </dgm:pt>
    <dgm:pt modelId="{5C9DBE48-4A40-4BB2-841E-9A1BD7E979A0}">
      <dgm:prSet phldrT="[نص]" phldr="1"/>
      <dgm:spPr/>
      <dgm:t>
        <a:bodyPr/>
        <a:lstStyle/>
        <a:p>
          <a:pPr rtl="1"/>
          <a:endParaRPr lang="ar-SA"/>
        </a:p>
      </dgm:t>
    </dgm:pt>
    <dgm:pt modelId="{CFB58DF7-CB12-42DC-B5CD-80F20B66D6E5}" type="parTrans" cxnId="{ACA2937A-C0BE-4CA3-996E-A07108B3B1AE}">
      <dgm:prSet/>
      <dgm:spPr/>
      <dgm:t>
        <a:bodyPr/>
        <a:lstStyle/>
        <a:p>
          <a:pPr rtl="1"/>
          <a:endParaRPr lang="ar-SA"/>
        </a:p>
      </dgm:t>
    </dgm:pt>
    <dgm:pt modelId="{CF9AFB7D-C3EE-4182-B98B-6EBE30506D34}" type="sibTrans" cxnId="{ACA2937A-C0BE-4CA3-996E-A07108B3B1AE}">
      <dgm:prSet/>
      <dgm:spPr/>
      <dgm:t>
        <a:bodyPr/>
        <a:lstStyle/>
        <a:p>
          <a:pPr rtl="1"/>
          <a:endParaRPr lang="ar-SA"/>
        </a:p>
      </dgm:t>
    </dgm:pt>
    <dgm:pt modelId="{44A6335B-4BB9-408C-BF9D-3DB7D7BFB114}">
      <dgm:prSet phldrT="[نص]" custT="1"/>
      <dgm:spPr/>
      <dgm:t>
        <a:bodyPr/>
        <a:lstStyle/>
        <a:p>
          <a:pPr rtl="1"/>
          <a:endParaRPr lang="ar-SA" sz="6000" b="1" dirty="0">
            <a:latin typeface="Sakkal Majalla" pitchFamily="2" charset="-78"/>
            <a:cs typeface="Sakkal Majalla" pitchFamily="2" charset="-78"/>
          </a:endParaRPr>
        </a:p>
      </dgm:t>
    </dgm:pt>
    <dgm:pt modelId="{A731E316-4E89-42F8-B606-1BB07EF801D9}" type="sibTrans" cxnId="{ACEEB611-536F-42D2-9B8A-CED80EA9CAA7}">
      <dgm:prSet/>
      <dgm:spPr/>
      <dgm:t>
        <a:bodyPr/>
        <a:lstStyle/>
        <a:p>
          <a:pPr rtl="1"/>
          <a:endParaRPr lang="ar-SA"/>
        </a:p>
      </dgm:t>
    </dgm:pt>
    <dgm:pt modelId="{78713169-282F-4B2C-ACB3-B4396634B720}" type="parTrans" cxnId="{ACEEB611-536F-42D2-9B8A-CED80EA9CAA7}">
      <dgm:prSet/>
      <dgm:spPr/>
      <dgm:t>
        <a:bodyPr/>
        <a:lstStyle/>
        <a:p>
          <a:pPr rtl="1"/>
          <a:endParaRPr lang="ar-SA"/>
        </a:p>
      </dgm:t>
    </dgm:pt>
    <dgm:pt modelId="{365D79DA-97A4-4819-99B3-A022D9CA5719}" type="pres">
      <dgm:prSet presAssocID="{9A67E52F-493C-4554-AE59-E036C6328A8D}" presName="linear" presStyleCnt="0">
        <dgm:presLayoutVars>
          <dgm:animLvl val="lvl"/>
          <dgm:resizeHandles val="exact"/>
        </dgm:presLayoutVars>
      </dgm:prSet>
      <dgm:spPr/>
    </dgm:pt>
    <dgm:pt modelId="{154A4DD1-6590-4BAB-AC9B-DC24EB4325B3}" type="pres">
      <dgm:prSet presAssocID="{744A4C83-AE23-4180-87D7-BBA14AA4EC8D}" presName="parentText" presStyleLbl="node1" presStyleIdx="0" presStyleCnt="2" custScaleX="132134" custScaleY="133502">
        <dgm:presLayoutVars>
          <dgm:chMax val="0"/>
          <dgm:bulletEnabled val="1"/>
        </dgm:presLayoutVars>
      </dgm:prSet>
      <dgm:spPr/>
    </dgm:pt>
    <dgm:pt modelId="{60E96F59-E57E-43A5-BE46-D4086C2DD080}" type="pres">
      <dgm:prSet presAssocID="{744A4C83-AE23-4180-87D7-BBA14AA4EC8D}" presName="childText" presStyleLbl="revTx" presStyleIdx="0" presStyleCnt="2">
        <dgm:presLayoutVars>
          <dgm:bulletEnabled val="1"/>
        </dgm:presLayoutVars>
      </dgm:prSet>
      <dgm:spPr/>
    </dgm:pt>
    <dgm:pt modelId="{42AF24CB-843D-4E4C-892C-7CD995AF741C}" type="pres">
      <dgm:prSet presAssocID="{44A6335B-4BB9-408C-BF9D-3DB7D7BFB114}" presName="parentText" presStyleLbl="node1" presStyleIdx="1" presStyleCnt="2" custScaleX="76939" custScaleY="5972">
        <dgm:presLayoutVars>
          <dgm:chMax val="0"/>
          <dgm:bulletEnabled val="1"/>
        </dgm:presLayoutVars>
      </dgm:prSet>
      <dgm:spPr/>
    </dgm:pt>
    <dgm:pt modelId="{E57C2E8E-0963-4B01-9D9C-9A35E012B3BB}" type="pres">
      <dgm:prSet presAssocID="{44A6335B-4BB9-408C-BF9D-3DB7D7BFB114}" presName="childText" presStyleLbl="revTx" presStyleIdx="1" presStyleCnt="2">
        <dgm:presLayoutVars>
          <dgm:bulletEnabled val="1"/>
        </dgm:presLayoutVars>
      </dgm:prSet>
      <dgm:spPr/>
    </dgm:pt>
  </dgm:ptLst>
  <dgm:cxnLst>
    <dgm:cxn modelId="{ACEEB611-536F-42D2-9B8A-CED80EA9CAA7}" srcId="{9A67E52F-493C-4554-AE59-E036C6328A8D}" destId="{44A6335B-4BB9-408C-BF9D-3DB7D7BFB114}" srcOrd="1" destOrd="0" parTransId="{78713169-282F-4B2C-ACB3-B4396634B720}" sibTransId="{A731E316-4E89-42F8-B606-1BB07EF801D9}"/>
    <dgm:cxn modelId="{9394DB37-2496-4C18-B2BD-9AF93546ECCD}" type="presOf" srcId="{25932669-18F4-46B3-BDE8-E2D83778048F}" destId="{60E96F59-E57E-43A5-BE46-D4086C2DD080}" srcOrd="0" destOrd="0" presId="urn:microsoft.com/office/officeart/2005/8/layout/vList2"/>
    <dgm:cxn modelId="{5D959862-FC2B-443A-B0A6-7D0156BA3C99}" srcId="{9A67E52F-493C-4554-AE59-E036C6328A8D}" destId="{744A4C83-AE23-4180-87D7-BBA14AA4EC8D}" srcOrd="0" destOrd="0" parTransId="{261F5142-EE8C-42C2-ACA7-DE4B4E955802}" sibTransId="{63DC0A82-18DE-4780-9CF8-28CE5F978D67}"/>
    <dgm:cxn modelId="{57F30B64-FC01-46DD-B41F-64633704A87D}" type="presOf" srcId="{744A4C83-AE23-4180-87D7-BBA14AA4EC8D}" destId="{154A4DD1-6590-4BAB-AC9B-DC24EB4325B3}" srcOrd="0" destOrd="0" presId="urn:microsoft.com/office/officeart/2005/8/layout/vList2"/>
    <dgm:cxn modelId="{D9E76C72-5C2E-45A1-8DAB-091D6293EA84}" type="presOf" srcId="{44A6335B-4BB9-408C-BF9D-3DB7D7BFB114}" destId="{42AF24CB-843D-4E4C-892C-7CD995AF741C}" srcOrd="0" destOrd="0" presId="urn:microsoft.com/office/officeart/2005/8/layout/vList2"/>
    <dgm:cxn modelId="{ACA2937A-C0BE-4CA3-996E-A07108B3B1AE}" srcId="{44A6335B-4BB9-408C-BF9D-3DB7D7BFB114}" destId="{5C9DBE48-4A40-4BB2-841E-9A1BD7E979A0}" srcOrd="0" destOrd="0" parTransId="{CFB58DF7-CB12-42DC-B5CD-80F20B66D6E5}" sibTransId="{CF9AFB7D-C3EE-4182-B98B-6EBE30506D34}"/>
    <dgm:cxn modelId="{2225DD93-0C61-4419-9F61-89A73DC21E5F}" type="presOf" srcId="{9A67E52F-493C-4554-AE59-E036C6328A8D}" destId="{365D79DA-97A4-4819-99B3-A022D9CA5719}" srcOrd="0" destOrd="0" presId="urn:microsoft.com/office/officeart/2005/8/layout/vList2"/>
    <dgm:cxn modelId="{6D56E99A-799C-4DA2-8CAE-654593B5ED6F}" srcId="{744A4C83-AE23-4180-87D7-BBA14AA4EC8D}" destId="{25932669-18F4-46B3-BDE8-E2D83778048F}" srcOrd="0" destOrd="0" parTransId="{69118846-4626-4F43-B4BA-DAAB7140F742}" sibTransId="{E2292849-D41B-46CF-B297-A34AB791865D}"/>
    <dgm:cxn modelId="{09829ECA-1A49-4FBB-ACFD-DF0A009567B6}" type="presOf" srcId="{5C9DBE48-4A40-4BB2-841E-9A1BD7E979A0}" destId="{E57C2E8E-0963-4B01-9D9C-9A35E012B3BB}" srcOrd="0" destOrd="0" presId="urn:microsoft.com/office/officeart/2005/8/layout/vList2"/>
    <dgm:cxn modelId="{40A4EBF9-11A6-484A-9C2E-2F0A0498E8EA}" type="presParOf" srcId="{365D79DA-97A4-4819-99B3-A022D9CA5719}" destId="{154A4DD1-6590-4BAB-AC9B-DC24EB4325B3}" srcOrd="0" destOrd="0" presId="urn:microsoft.com/office/officeart/2005/8/layout/vList2"/>
    <dgm:cxn modelId="{49F778BB-736C-4186-9408-1EE154F74B25}" type="presParOf" srcId="{365D79DA-97A4-4819-99B3-A022D9CA5719}" destId="{60E96F59-E57E-43A5-BE46-D4086C2DD080}" srcOrd="1" destOrd="0" presId="urn:microsoft.com/office/officeart/2005/8/layout/vList2"/>
    <dgm:cxn modelId="{2F80E82B-003A-4D9F-9A0A-878B430AFD22}" type="presParOf" srcId="{365D79DA-97A4-4819-99B3-A022D9CA5719}" destId="{42AF24CB-843D-4E4C-892C-7CD995AF741C}" srcOrd="2" destOrd="0" presId="urn:microsoft.com/office/officeart/2005/8/layout/vList2"/>
    <dgm:cxn modelId="{FB51D425-D980-4F8C-916A-A83D93A8BA1A}" type="presParOf" srcId="{365D79DA-97A4-4819-99B3-A022D9CA5719}" destId="{E57C2E8E-0963-4B01-9D9C-9A35E012B3BB}"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A67E52F-493C-4554-AE59-E036C6328A8D}"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744A4C83-AE23-4180-87D7-BBA14AA4EC8D}">
      <dgm:prSet phldrT="[نص]" custT="1"/>
      <dgm:spPr>
        <a:solidFill>
          <a:srgbClr val="00B0F0"/>
        </a:solidFill>
      </dgm:spPr>
      <dgm:t>
        <a:bodyPr/>
        <a:lstStyle/>
        <a:p>
          <a:pPr rtl="1">
            <a:lnSpc>
              <a:spcPct val="100000"/>
            </a:lnSpc>
          </a:pPr>
          <a:r>
            <a:rPr lang="ar-DZ" sz="2900" b="1" dirty="0">
              <a:solidFill>
                <a:schemeClr val="tx1"/>
              </a:solidFill>
              <a:latin typeface="Sakkal Majalla" pitchFamily="2" charset="-78"/>
              <a:cs typeface="Sakkal Majalla" pitchFamily="2" charset="-78"/>
            </a:rPr>
            <a:t> أنواع التعليق على نص :
تقليديا، هناك نوعان من التعليق على نص التعليق الخطي </a:t>
          </a:r>
          <a:r>
            <a:rPr lang="fr-FR" sz="2900" b="1" dirty="0">
              <a:solidFill>
                <a:schemeClr val="tx1"/>
              </a:solidFill>
              <a:latin typeface="Sakkal Majalla" pitchFamily="2" charset="-78"/>
              <a:cs typeface="Sakkal Majalla" pitchFamily="2" charset="-78"/>
            </a:rPr>
            <a:t>Linéaire (1)
</a:t>
          </a:r>
          <a:r>
            <a:rPr lang="ar-DZ" sz="2900" b="1" dirty="0">
              <a:solidFill>
                <a:schemeClr val="tx1"/>
              </a:solidFill>
              <a:latin typeface="Sakkal Majalla" pitchFamily="2" charset="-78"/>
              <a:cs typeface="Sakkal Majalla" pitchFamily="2" charset="-78"/>
            </a:rPr>
            <a:t>والتعليق المركب (2</a:t>
          </a:r>
          <a:r>
            <a:rPr lang="fr-FR" sz="2900" b="1" dirty="0">
              <a:solidFill>
                <a:schemeClr val="tx1"/>
              </a:solidFill>
              <a:latin typeface="Sakkal Majalla" pitchFamily="2" charset="-78"/>
              <a:cs typeface="Sakkal Majalla" pitchFamily="2" charset="-78"/>
            </a:rPr>
            <a:t>Composé (</a:t>
          </a:r>
          <a:r>
            <a:rPr lang="ar-DZ" sz="2900" b="1" dirty="0">
              <a:solidFill>
                <a:schemeClr val="tx1"/>
              </a:solidFill>
              <a:latin typeface="Sakkal Majalla" pitchFamily="2" charset="-78"/>
              <a:cs typeface="Sakkal Majalla" pitchFamily="2" charset="-78"/>
            </a:rPr>
            <a:t>,</a:t>
          </a:r>
          <a:endParaRPr lang="ar-SA" sz="2900" b="1" dirty="0">
            <a:solidFill>
              <a:schemeClr val="tx1"/>
            </a:solidFill>
            <a:latin typeface="Sakkal Majalla" pitchFamily="2" charset="-78"/>
            <a:cs typeface="Sakkal Majalla" pitchFamily="2" charset="-78"/>
          </a:endParaRPr>
        </a:p>
      </dgm:t>
    </dgm:pt>
    <dgm:pt modelId="{261F5142-EE8C-42C2-ACA7-DE4B4E955802}" type="parTrans" cxnId="{5D959862-FC2B-443A-B0A6-7D0156BA3C99}">
      <dgm:prSet/>
      <dgm:spPr/>
      <dgm:t>
        <a:bodyPr/>
        <a:lstStyle/>
        <a:p>
          <a:pPr rtl="1"/>
          <a:endParaRPr lang="ar-SA"/>
        </a:p>
      </dgm:t>
    </dgm:pt>
    <dgm:pt modelId="{63DC0A82-18DE-4780-9CF8-28CE5F978D67}" type="sibTrans" cxnId="{5D959862-FC2B-443A-B0A6-7D0156BA3C99}">
      <dgm:prSet/>
      <dgm:spPr/>
      <dgm:t>
        <a:bodyPr/>
        <a:lstStyle/>
        <a:p>
          <a:pPr rtl="1"/>
          <a:endParaRPr lang="ar-SA"/>
        </a:p>
      </dgm:t>
    </dgm:pt>
    <dgm:pt modelId="{25932669-18F4-46B3-BDE8-E2D83778048F}">
      <dgm:prSet phldrT="[نص]" phldr="1"/>
      <dgm:spPr/>
      <dgm:t>
        <a:bodyPr/>
        <a:lstStyle/>
        <a:p>
          <a:pPr rtl="1"/>
          <a:endParaRPr lang="ar-SA"/>
        </a:p>
      </dgm:t>
    </dgm:pt>
    <dgm:pt modelId="{69118846-4626-4F43-B4BA-DAAB7140F742}" type="parTrans" cxnId="{6D56E99A-799C-4DA2-8CAE-654593B5ED6F}">
      <dgm:prSet/>
      <dgm:spPr/>
      <dgm:t>
        <a:bodyPr/>
        <a:lstStyle/>
        <a:p>
          <a:pPr rtl="1"/>
          <a:endParaRPr lang="ar-SA"/>
        </a:p>
      </dgm:t>
    </dgm:pt>
    <dgm:pt modelId="{E2292849-D41B-46CF-B297-A34AB791865D}" type="sibTrans" cxnId="{6D56E99A-799C-4DA2-8CAE-654593B5ED6F}">
      <dgm:prSet/>
      <dgm:spPr/>
      <dgm:t>
        <a:bodyPr/>
        <a:lstStyle/>
        <a:p>
          <a:pPr rtl="1"/>
          <a:endParaRPr lang="ar-SA"/>
        </a:p>
      </dgm:t>
    </dgm:pt>
    <dgm:pt modelId="{5C9DBE48-4A40-4BB2-841E-9A1BD7E979A0}">
      <dgm:prSet phldrT="[نص]" phldr="1"/>
      <dgm:spPr/>
      <dgm:t>
        <a:bodyPr/>
        <a:lstStyle/>
        <a:p>
          <a:pPr rtl="1"/>
          <a:endParaRPr lang="ar-SA"/>
        </a:p>
      </dgm:t>
    </dgm:pt>
    <dgm:pt modelId="{CFB58DF7-CB12-42DC-B5CD-80F20B66D6E5}" type="parTrans" cxnId="{ACA2937A-C0BE-4CA3-996E-A07108B3B1AE}">
      <dgm:prSet/>
      <dgm:spPr/>
      <dgm:t>
        <a:bodyPr/>
        <a:lstStyle/>
        <a:p>
          <a:pPr rtl="1"/>
          <a:endParaRPr lang="ar-SA"/>
        </a:p>
      </dgm:t>
    </dgm:pt>
    <dgm:pt modelId="{CF9AFB7D-C3EE-4182-B98B-6EBE30506D34}" type="sibTrans" cxnId="{ACA2937A-C0BE-4CA3-996E-A07108B3B1AE}">
      <dgm:prSet/>
      <dgm:spPr/>
      <dgm:t>
        <a:bodyPr/>
        <a:lstStyle/>
        <a:p>
          <a:pPr rtl="1"/>
          <a:endParaRPr lang="ar-SA"/>
        </a:p>
      </dgm:t>
    </dgm:pt>
    <dgm:pt modelId="{44A6335B-4BB9-408C-BF9D-3DB7D7BFB114}">
      <dgm:prSet phldrT="[نص]" custT="1"/>
      <dgm:spPr/>
      <dgm:t>
        <a:bodyPr/>
        <a:lstStyle/>
        <a:p>
          <a:pPr rtl="1"/>
          <a:endParaRPr lang="ar-SA" sz="6000" b="1" dirty="0">
            <a:latin typeface="Sakkal Majalla" pitchFamily="2" charset="-78"/>
            <a:cs typeface="Sakkal Majalla" pitchFamily="2" charset="-78"/>
          </a:endParaRPr>
        </a:p>
      </dgm:t>
    </dgm:pt>
    <dgm:pt modelId="{A731E316-4E89-42F8-B606-1BB07EF801D9}" type="sibTrans" cxnId="{ACEEB611-536F-42D2-9B8A-CED80EA9CAA7}">
      <dgm:prSet/>
      <dgm:spPr/>
      <dgm:t>
        <a:bodyPr/>
        <a:lstStyle/>
        <a:p>
          <a:pPr rtl="1"/>
          <a:endParaRPr lang="ar-SA"/>
        </a:p>
      </dgm:t>
    </dgm:pt>
    <dgm:pt modelId="{78713169-282F-4B2C-ACB3-B4396634B720}" type="parTrans" cxnId="{ACEEB611-536F-42D2-9B8A-CED80EA9CAA7}">
      <dgm:prSet/>
      <dgm:spPr/>
      <dgm:t>
        <a:bodyPr/>
        <a:lstStyle/>
        <a:p>
          <a:pPr rtl="1"/>
          <a:endParaRPr lang="ar-SA"/>
        </a:p>
      </dgm:t>
    </dgm:pt>
    <dgm:pt modelId="{365D79DA-97A4-4819-99B3-A022D9CA5719}" type="pres">
      <dgm:prSet presAssocID="{9A67E52F-493C-4554-AE59-E036C6328A8D}" presName="linear" presStyleCnt="0">
        <dgm:presLayoutVars>
          <dgm:animLvl val="lvl"/>
          <dgm:resizeHandles val="exact"/>
        </dgm:presLayoutVars>
      </dgm:prSet>
      <dgm:spPr/>
    </dgm:pt>
    <dgm:pt modelId="{154A4DD1-6590-4BAB-AC9B-DC24EB4325B3}" type="pres">
      <dgm:prSet presAssocID="{744A4C83-AE23-4180-87D7-BBA14AA4EC8D}" presName="parentText" presStyleLbl="node1" presStyleIdx="0" presStyleCnt="2" custScaleX="132134" custScaleY="133502">
        <dgm:presLayoutVars>
          <dgm:chMax val="0"/>
          <dgm:bulletEnabled val="1"/>
        </dgm:presLayoutVars>
      </dgm:prSet>
      <dgm:spPr/>
    </dgm:pt>
    <dgm:pt modelId="{60E96F59-E57E-43A5-BE46-D4086C2DD080}" type="pres">
      <dgm:prSet presAssocID="{744A4C83-AE23-4180-87D7-BBA14AA4EC8D}" presName="childText" presStyleLbl="revTx" presStyleIdx="0" presStyleCnt="2">
        <dgm:presLayoutVars>
          <dgm:bulletEnabled val="1"/>
        </dgm:presLayoutVars>
      </dgm:prSet>
      <dgm:spPr/>
    </dgm:pt>
    <dgm:pt modelId="{42AF24CB-843D-4E4C-892C-7CD995AF741C}" type="pres">
      <dgm:prSet presAssocID="{44A6335B-4BB9-408C-BF9D-3DB7D7BFB114}" presName="parentText" presStyleLbl="node1" presStyleIdx="1" presStyleCnt="2" custScaleX="76939" custScaleY="5972">
        <dgm:presLayoutVars>
          <dgm:chMax val="0"/>
          <dgm:bulletEnabled val="1"/>
        </dgm:presLayoutVars>
      </dgm:prSet>
      <dgm:spPr/>
    </dgm:pt>
    <dgm:pt modelId="{E57C2E8E-0963-4B01-9D9C-9A35E012B3BB}" type="pres">
      <dgm:prSet presAssocID="{44A6335B-4BB9-408C-BF9D-3DB7D7BFB114}" presName="childText" presStyleLbl="revTx" presStyleIdx="1" presStyleCnt="2">
        <dgm:presLayoutVars>
          <dgm:bulletEnabled val="1"/>
        </dgm:presLayoutVars>
      </dgm:prSet>
      <dgm:spPr/>
    </dgm:pt>
  </dgm:ptLst>
  <dgm:cxnLst>
    <dgm:cxn modelId="{ACEEB611-536F-42D2-9B8A-CED80EA9CAA7}" srcId="{9A67E52F-493C-4554-AE59-E036C6328A8D}" destId="{44A6335B-4BB9-408C-BF9D-3DB7D7BFB114}" srcOrd="1" destOrd="0" parTransId="{78713169-282F-4B2C-ACB3-B4396634B720}" sibTransId="{A731E316-4E89-42F8-B606-1BB07EF801D9}"/>
    <dgm:cxn modelId="{9394DB37-2496-4C18-B2BD-9AF93546ECCD}" type="presOf" srcId="{25932669-18F4-46B3-BDE8-E2D83778048F}" destId="{60E96F59-E57E-43A5-BE46-D4086C2DD080}" srcOrd="0" destOrd="0" presId="urn:microsoft.com/office/officeart/2005/8/layout/vList2"/>
    <dgm:cxn modelId="{5D959862-FC2B-443A-B0A6-7D0156BA3C99}" srcId="{9A67E52F-493C-4554-AE59-E036C6328A8D}" destId="{744A4C83-AE23-4180-87D7-BBA14AA4EC8D}" srcOrd="0" destOrd="0" parTransId="{261F5142-EE8C-42C2-ACA7-DE4B4E955802}" sibTransId="{63DC0A82-18DE-4780-9CF8-28CE5F978D67}"/>
    <dgm:cxn modelId="{57F30B64-FC01-46DD-B41F-64633704A87D}" type="presOf" srcId="{744A4C83-AE23-4180-87D7-BBA14AA4EC8D}" destId="{154A4DD1-6590-4BAB-AC9B-DC24EB4325B3}" srcOrd="0" destOrd="0" presId="urn:microsoft.com/office/officeart/2005/8/layout/vList2"/>
    <dgm:cxn modelId="{D9E76C72-5C2E-45A1-8DAB-091D6293EA84}" type="presOf" srcId="{44A6335B-4BB9-408C-BF9D-3DB7D7BFB114}" destId="{42AF24CB-843D-4E4C-892C-7CD995AF741C}" srcOrd="0" destOrd="0" presId="urn:microsoft.com/office/officeart/2005/8/layout/vList2"/>
    <dgm:cxn modelId="{ACA2937A-C0BE-4CA3-996E-A07108B3B1AE}" srcId="{44A6335B-4BB9-408C-BF9D-3DB7D7BFB114}" destId="{5C9DBE48-4A40-4BB2-841E-9A1BD7E979A0}" srcOrd="0" destOrd="0" parTransId="{CFB58DF7-CB12-42DC-B5CD-80F20B66D6E5}" sibTransId="{CF9AFB7D-C3EE-4182-B98B-6EBE30506D34}"/>
    <dgm:cxn modelId="{2225DD93-0C61-4419-9F61-89A73DC21E5F}" type="presOf" srcId="{9A67E52F-493C-4554-AE59-E036C6328A8D}" destId="{365D79DA-97A4-4819-99B3-A022D9CA5719}" srcOrd="0" destOrd="0" presId="urn:microsoft.com/office/officeart/2005/8/layout/vList2"/>
    <dgm:cxn modelId="{6D56E99A-799C-4DA2-8CAE-654593B5ED6F}" srcId="{744A4C83-AE23-4180-87D7-BBA14AA4EC8D}" destId="{25932669-18F4-46B3-BDE8-E2D83778048F}" srcOrd="0" destOrd="0" parTransId="{69118846-4626-4F43-B4BA-DAAB7140F742}" sibTransId="{E2292849-D41B-46CF-B297-A34AB791865D}"/>
    <dgm:cxn modelId="{09829ECA-1A49-4FBB-ACFD-DF0A009567B6}" type="presOf" srcId="{5C9DBE48-4A40-4BB2-841E-9A1BD7E979A0}" destId="{E57C2E8E-0963-4B01-9D9C-9A35E012B3BB}" srcOrd="0" destOrd="0" presId="urn:microsoft.com/office/officeart/2005/8/layout/vList2"/>
    <dgm:cxn modelId="{40A4EBF9-11A6-484A-9C2E-2F0A0498E8EA}" type="presParOf" srcId="{365D79DA-97A4-4819-99B3-A022D9CA5719}" destId="{154A4DD1-6590-4BAB-AC9B-DC24EB4325B3}" srcOrd="0" destOrd="0" presId="urn:microsoft.com/office/officeart/2005/8/layout/vList2"/>
    <dgm:cxn modelId="{49F778BB-736C-4186-9408-1EE154F74B25}" type="presParOf" srcId="{365D79DA-97A4-4819-99B3-A022D9CA5719}" destId="{60E96F59-E57E-43A5-BE46-D4086C2DD080}" srcOrd="1" destOrd="0" presId="urn:microsoft.com/office/officeart/2005/8/layout/vList2"/>
    <dgm:cxn modelId="{2F80E82B-003A-4D9F-9A0A-878B430AFD22}" type="presParOf" srcId="{365D79DA-97A4-4819-99B3-A022D9CA5719}" destId="{42AF24CB-843D-4E4C-892C-7CD995AF741C}" srcOrd="2" destOrd="0" presId="urn:microsoft.com/office/officeart/2005/8/layout/vList2"/>
    <dgm:cxn modelId="{FB51D425-D980-4F8C-916A-A83D93A8BA1A}" type="presParOf" srcId="{365D79DA-97A4-4819-99B3-A022D9CA5719}" destId="{E57C2E8E-0963-4B01-9D9C-9A35E012B3BB}"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A67E52F-493C-4554-AE59-E036C6328A8D}"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744A4C83-AE23-4180-87D7-BBA14AA4EC8D}">
      <dgm:prSet phldrT="[نص]" custT="1"/>
      <dgm:spPr>
        <a:solidFill>
          <a:srgbClr val="00B0F0"/>
        </a:solidFill>
      </dgm:spPr>
      <dgm:t>
        <a:bodyPr/>
        <a:lstStyle/>
        <a:p>
          <a:pPr rtl="1">
            <a:lnSpc>
              <a:spcPct val="100000"/>
            </a:lnSpc>
          </a:pPr>
          <a:r>
            <a:rPr lang="ar-DZ" sz="2900" b="1" dirty="0">
              <a:solidFill>
                <a:schemeClr val="tx1"/>
              </a:solidFill>
              <a:latin typeface="Sakkal Majalla" pitchFamily="2" charset="-78"/>
              <a:cs typeface="Sakkal Majalla" pitchFamily="2" charset="-78"/>
            </a:rPr>
            <a:t>1- التعليق الخطي:
يتمثل التعليق الخطي للنص في "اكتشاف" خطة التعليق عبر خطة النص نفسه، يجب إذن اتباع أفكار النص لتشكيل خطة التعليق، وهكذا يجب عليكم التمسك بنهم كيفية نطق الألفاظ الداخلية للنص، مع الاهتمام خصوصيا بأدوات الوصل وأنماط الأفعال، ويجب إعطاء الأولوية للتعليق الخطي كلما كان النص قابلا لذلك.</a:t>
          </a:r>
          <a:endParaRPr lang="ar-SA" sz="2900" b="1" dirty="0">
            <a:solidFill>
              <a:schemeClr val="tx1"/>
            </a:solidFill>
            <a:latin typeface="Sakkal Majalla" pitchFamily="2" charset="-78"/>
            <a:cs typeface="Sakkal Majalla" pitchFamily="2" charset="-78"/>
          </a:endParaRPr>
        </a:p>
      </dgm:t>
    </dgm:pt>
    <dgm:pt modelId="{261F5142-EE8C-42C2-ACA7-DE4B4E955802}" type="parTrans" cxnId="{5D959862-FC2B-443A-B0A6-7D0156BA3C99}">
      <dgm:prSet/>
      <dgm:spPr/>
      <dgm:t>
        <a:bodyPr/>
        <a:lstStyle/>
        <a:p>
          <a:pPr rtl="1"/>
          <a:endParaRPr lang="ar-SA"/>
        </a:p>
      </dgm:t>
    </dgm:pt>
    <dgm:pt modelId="{63DC0A82-18DE-4780-9CF8-28CE5F978D67}" type="sibTrans" cxnId="{5D959862-FC2B-443A-B0A6-7D0156BA3C99}">
      <dgm:prSet/>
      <dgm:spPr/>
      <dgm:t>
        <a:bodyPr/>
        <a:lstStyle/>
        <a:p>
          <a:pPr rtl="1"/>
          <a:endParaRPr lang="ar-SA"/>
        </a:p>
      </dgm:t>
    </dgm:pt>
    <dgm:pt modelId="{25932669-18F4-46B3-BDE8-E2D83778048F}">
      <dgm:prSet phldrT="[نص]" phldr="1"/>
      <dgm:spPr/>
      <dgm:t>
        <a:bodyPr/>
        <a:lstStyle/>
        <a:p>
          <a:pPr rtl="1"/>
          <a:endParaRPr lang="ar-SA"/>
        </a:p>
      </dgm:t>
    </dgm:pt>
    <dgm:pt modelId="{69118846-4626-4F43-B4BA-DAAB7140F742}" type="parTrans" cxnId="{6D56E99A-799C-4DA2-8CAE-654593B5ED6F}">
      <dgm:prSet/>
      <dgm:spPr/>
      <dgm:t>
        <a:bodyPr/>
        <a:lstStyle/>
        <a:p>
          <a:pPr rtl="1"/>
          <a:endParaRPr lang="ar-SA"/>
        </a:p>
      </dgm:t>
    </dgm:pt>
    <dgm:pt modelId="{E2292849-D41B-46CF-B297-A34AB791865D}" type="sibTrans" cxnId="{6D56E99A-799C-4DA2-8CAE-654593B5ED6F}">
      <dgm:prSet/>
      <dgm:spPr/>
      <dgm:t>
        <a:bodyPr/>
        <a:lstStyle/>
        <a:p>
          <a:pPr rtl="1"/>
          <a:endParaRPr lang="ar-SA"/>
        </a:p>
      </dgm:t>
    </dgm:pt>
    <dgm:pt modelId="{5C9DBE48-4A40-4BB2-841E-9A1BD7E979A0}">
      <dgm:prSet phldrT="[نص]" phldr="1"/>
      <dgm:spPr/>
      <dgm:t>
        <a:bodyPr/>
        <a:lstStyle/>
        <a:p>
          <a:pPr rtl="1"/>
          <a:endParaRPr lang="ar-SA"/>
        </a:p>
      </dgm:t>
    </dgm:pt>
    <dgm:pt modelId="{CFB58DF7-CB12-42DC-B5CD-80F20B66D6E5}" type="parTrans" cxnId="{ACA2937A-C0BE-4CA3-996E-A07108B3B1AE}">
      <dgm:prSet/>
      <dgm:spPr/>
      <dgm:t>
        <a:bodyPr/>
        <a:lstStyle/>
        <a:p>
          <a:pPr rtl="1"/>
          <a:endParaRPr lang="ar-SA"/>
        </a:p>
      </dgm:t>
    </dgm:pt>
    <dgm:pt modelId="{CF9AFB7D-C3EE-4182-B98B-6EBE30506D34}" type="sibTrans" cxnId="{ACA2937A-C0BE-4CA3-996E-A07108B3B1AE}">
      <dgm:prSet/>
      <dgm:spPr/>
      <dgm:t>
        <a:bodyPr/>
        <a:lstStyle/>
        <a:p>
          <a:pPr rtl="1"/>
          <a:endParaRPr lang="ar-SA"/>
        </a:p>
      </dgm:t>
    </dgm:pt>
    <dgm:pt modelId="{44A6335B-4BB9-408C-BF9D-3DB7D7BFB114}">
      <dgm:prSet phldrT="[نص]" custT="1"/>
      <dgm:spPr/>
      <dgm:t>
        <a:bodyPr/>
        <a:lstStyle/>
        <a:p>
          <a:pPr rtl="1"/>
          <a:endParaRPr lang="ar-SA" sz="6000" b="1" dirty="0">
            <a:latin typeface="Sakkal Majalla" pitchFamily="2" charset="-78"/>
            <a:cs typeface="Sakkal Majalla" pitchFamily="2" charset="-78"/>
          </a:endParaRPr>
        </a:p>
      </dgm:t>
    </dgm:pt>
    <dgm:pt modelId="{A731E316-4E89-42F8-B606-1BB07EF801D9}" type="sibTrans" cxnId="{ACEEB611-536F-42D2-9B8A-CED80EA9CAA7}">
      <dgm:prSet/>
      <dgm:spPr/>
      <dgm:t>
        <a:bodyPr/>
        <a:lstStyle/>
        <a:p>
          <a:pPr rtl="1"/>
          <a:endParaRPr lang="ar-SA"/>
        </a:p>
      </dgm:t>
    </dgm:pt>
    <dgm:pt modelId="{78713169-282F-4B2C-ACB3-B4396634B720}" type="parTrans" cxnId="{ACEEB611-536F-42D2-9B8A-CED80EA9CAA7}">
      <dgm:prSet/>
      <dgm:spPr/>
      <dgm:t>
        <a:bodyPr/>
        <a:lstStyle/>
        <a:p>
          <a:pPr rtl="1"/>
          <a:endParaRPr lang="ar-SA"/>
        </a:p>
      </dgm:t>
    </dgm:pt>
    <dgm:pt modelId="{365D79DA-97A4-4819-99B3-A022D9CA5719}" type="pres">
      <dgm:prSet presAssocID="{9A67E52F-493C-4554-AE59-E036C6328A8D}" presName="linear" presStyleCnt="0">
        <dgm:presLayoutVars>
          <dgm:animLvl val="lvl"/>
          <dgm:resizeHandles val="exact"/>
        </dgm:presLayoutVars>
      </dgm:prSet>
      <dgm:spPr/>
    </dgm:pt>
    <dgm:pt modelId="{154A4DD1-6590-4BAB-AC9B-DC24EB4325B3}" type="pres">
      <dgm:prSet presAssocID="{744A4C83-AE23-4180-87D7-BBA14AA4EC8D}" presName="parentText" presStyleLbl="node1" presStyleIdx="0" presStyleCnt="2" custScaleX="132134" custScaleY="133502">
        <dgm:presLayoutVars>
          <dgm:chMax val="0"/>
          <dgm:bulletEnabled val="1"/>
        </dgm:presLayoutVars>
      </dgm:prSet>
      <dgm:spPr/>
    </dgm:pt>
    <dgm:pt modelId="{60E96F59-E57E-43A5-BE46-D4086C2DD080}" type="pres">
      <dgm:prSet presAssocID="{744A4C83-AE23-4180-87D7-BBA14AA4EC8D}" presName="childText" presStyleLbl="revTx" presStyleIdx="0" presStyleCnt="2">
        <dgm:presLayoutVars>
          <dgm:bulletEnabled val="1"/>
        </dgm:presLayoutVars>
      </dgm:prSet>
      <dgm:spPr/>
    </dgm:pt>
    <dgm:pt modelId="{42AF24CB-843D-4E4C-892C-7CD995AF741C}" type="pres">
      <dgm:prSet presAssocID="{44A6335B-4BB9-408C-BF9D-3DB7D7BFB114}" presName="parentText" presStyleLbl="node1" presStyleIdx="1" presStyleCnt="2" custScaleX="76939" custScaleY="5972">
        <dgm:presLayoutVars>
          <dgm:chMax val="0"/>
          <dgm:bulletEnabled val="1"/>
        </dgm:presLayoutVars>
      </dgm:prSet>
      <dgm:spPr/>
    </dgm:pt>
    <dgm:pt modelId="{E57C2E8E-0963-4B01-9D9C-9A35E012B3BB}" type="pres">
      <dgm:prSet presAssocID="{44A6335B-4BB9-408C-BF9D-3DB7D7BFB114}" presName="childText" presStyleLbl="revTx" presStyleIdx="1" presStyleCnt="2">
        <dgm:presLayoutVars>
          <dgm:bulletEnabled val="1"/>
        </dgm:presLayoutVars>
      </dgm:prSet>
      <dgm:spPr/>
    </dgm:pt>
  </dgm:ptLst>
  <dgm:cxnLst>
    <dgm:cxn modelId="{ACEEB611-536F-42D2-9B8A-CED80EA9CAA7}" srcId="{9A67E52F-493C-4554-AE59-E036C6328A8D}" destId="{44A6335B-4BB9-408C-BF9D-3DB7D7BFB114}" srcOrd="1" destOrd="0" parTransId="{78713169-282F-4B2C-ACB3-B4396634B720}" sibTransId="{A731E316-4E89-42F8-B606-1BB07EF801D9}"/>
    <dgm:cxn modelId="{9394DB37-2496-4C18-B2BD-9AF93546ECCD}" type="presOf" srcId="{25932669-18F4-46B3-BDE8-E2D83778048F}" destId="{60E96F59-E57E-43A5-BE46-D4086C2DD080}" srcOrd="0" destOrd="0" presId="urn:microsoft.com/office/officeart/2005/8/layout/vList2"/>
    <dgm:cxn modelId="{5D959862-FC2B-443A-B0A6-7D0156BA3C99}" srcId="{9A67E52F-493C-4554-AE59-E036C6328A8D}" destId="{744A4C83-AE23-4180-87D7-BBA14AA4EC8D}" srcOrd="0" destOrd="0" parTransId="{261F5142-EE8C-42C2-ACA7-DE4B4E955802}" sibTransId="{63DC0A82-18DE-4780-9CF8-28CE5F978D67}"/>
    <dgm:cxn modelId="{57F30B64-FC01-46DD-B41F-64633704A87D}" type="presOf" srcId="{744A4C83-AE23-4180-87D7-BBA14AA4EC8D}" destId="{154A4DD1-6590-4BAB-AC9B-DC24EB4325B3}" srcOrd="0" destOrd="0" presId="urn:microsoft.com/office/officeart/2005/8/layout/vList2"/>
    <dgm:cxn modelId="{D9E76C72-5C2E-45A1-8DAB-091D6293EA84}" type="presOf" srcId="{44A6335B-4BB9-408C-BF9D-3DB7D7BFB114}" destId="{42AF24CB-843D-4E4C-892C-7CD995AF741C}" srcOrd="0" destOrd="0" presId="urn:microsoft.com/office/officeart/2005/8/layout/vList2"/>
    <dgm:cxn modelId="{ACA2937A-C0BE-4CA3-996E-A07108B3B1AE}" srcId="{44A6335B-4BB9-408C-BF9D-3DB7D7BFB114}" destId="{5C9DBE48-4A40-4BB2-841E-9A1BD7E979A0}" srcOrd="0" destOrd="0" parTransId="{CFB58DF7-CB12-42DC-B5CD-80F20B66D6E5}" sibTransId="{CF9AFB7D-C3EE-4182-B98B-6EBE30506D34}"/>
    <dgm:cxn modelId="{2225DD93-0C61-4419-9F61-89A73DC21E5F}" type="presOf" srcId="{9A67E52F-493C-4554-AE59-E036C6328A8D}" destId="{365D79DA-97A4-4819-99B3-A022D9CA5719}" srcOrd="0" destOrd="0" presId="urn:microsoft.com/office/officeart/2005/8/layout/vList2"/>
    <dgm:cxn modelId="{6D56E99A-799C-4DA2-8CAE-654593B5ED6F}" srcId="{744A4C83-AE23-4180-87D7-BBA14AA4EC8D}" destId="{25932669-18F4-46B3-BDE8-E2D83778048F}" srcOrd="0" destOrd="0" parTransId="{69118846-4626-4F43-B4BA-DAAB7140F742}" sibTransId="{E2292849-D41B-46CF-B297-A34AB791865D}"/>
    <dgm:cxn modelId="{09829ECA-1A49-4FBB-ACFD-DF0A009567B6}" type="presOf" srcId="{5C9DBE48-4A40-4BB2-841E-9A1BD7E979A0}" destId="{E57C2E8E-0963-4B01-9D9C-9A35E012B3BB}" srcOrd="0" destOrd="0" presId="urn:microsoft.com/office/officeart/2005/8/layout/vList2"/>
    <dgm:cxn modelId="{40A4EBF9-11A6-484A-9C2E-2F0A0498E8EA}" type="presParOf" srcId="{365D79DA-97A4-4819-99B3-A022D9CA5719}" destId="{154A4DD1-6590-4BAB-AC9B-DC24EB4325B3}" srcOrd="0" destOrd="0" presId="urn:microsoft.com/office/officeart/2005/8/layout/vList2"/>
    <dgm:cxn modelId="{49F778BB-736C-4186-9408-1EE154F74B25}" type="presParOf" srcId="{365D79DA-97A4-4819-99B3-A022D9CA5719}" destId="{60E96F59-E57E-43A5-BE46-D4086C2DD080}" srcOrd="1" destOrd="0" presId="urn:microsoft.com/office/officeart/2005/8/layout/vList2"/>
    <dgm:cxn modelId="{2F80E82B-003A-4D9F-9A0A-878B430AFD22}" type="presParOf" srcId="{365D79DA-97A4-4819-99B3-A022D9CA5719}" destId="{42AF24CB-843D-4E4C-892C-7CD995AF741C}" srcOrd="2" destOrd="0" presId="urn:microsoft.com/office/officeart/2005/8/layout/vList2"/>
    <dgm:cxn modelId="{FB51D425-D980-4F8C-916A-A83D93A8BA1A}" type="presParOf" srcId="{365D79DA-97A4-4819-99B3-A022D9CA5719}" destId="{E57C2E8E-0963-4B01-9D9C-9A35E012B3BB}"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0F14C-6567-4B92-9A48-394FE57242D5}">
      <dsp:nvSpPr>
        <dsp:cNvPr id="0" name=""/>
        <dsp:cNvSpPr/>
      </dsp:nvSpPr>
      <dsp:spPr>
        <a:xfrm>
          <a:off x="1512167" y="54787"/>
          <a:ext cx="4940070" cy="711116"/>
        </a:xfrm>
        <a:prstGeom prst="roundRect">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DZ" sz="2800" b="1" kern="1200" dirty="0">
              <a:solidFill>
                <a:schemeClr val="tx1"/>
              </a:solidFill>
              <a:latin typeface="Sakkal Majalla" pitchFamily="2" charset="-78"/>
              <a:cs typeface="Sakkal Majalla" pitchFamily="2" charset="-78"/>
            </a:rPr>
            <a:t>معرفة قانونية تجيب على التساؤلات</a:t>
          </a:r>
          <a:endParaRPr lang="ar-SA" sz="2800" b="1" kern="1200" dirty="0">
            <a:solidFill>
              <a:schemeClr val="tx1"/>
            </a:solidFill>
            <a:latin typeface="Sakkal Majalla" pitchFamily="2" charset="-78"/>
            <a:cs typeface="Sakkal Majalla" pitchFamily="2" charset="-78"/>
          </a:endParaRPr>
        </a:p>
      </dsp:txBody>
      <dsp:txXfrm>
        <a:off x="1546881" y="89501"/>
        <a:ext cx="4870642" cy="641688"/>
      </dsp:txXfrm>
    </dsp:sp>
    <dsp:sp modelId="{768F6D92-D17E-4EE8-B7CC-226077BEA190}">
      <dsp:nvSpPr>
        <dsp:cNvPr id="0" name=""/>
        <dsp:cNvSpPr/>
      </dsp:nvSpPr>
      <dsp:spPr>
        <a:xfrm>
          <a:off x="2197998" y="600503"/>
          <a:ext cx="3348834" cy="3348834"/>
        </a:xfrm>
        <a:custGeom>
          <a:avLst/>
          <a:gdLst/>
          <a:ahLst/>
          <a:cxnLst/>
          <a:rect l="0" t="0" r="0" b="0"/>
          <a:pathLst>
            <a:path>
              <a:moveTo>
                <a:pt x="2445168" y="187939"/>
              </a:moveTo>
              <a:arcTo wR="1674417" hR="1674417" stAng="17844427" swAng="31114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E8CCBAD-65C5-4AD0-BF1B-C0C9C9FF54B7}">
      <dsp:nvSpPr>
        <dsp:cNvPr id="0" name=""/>
        <dsp:cNvSpPr/>
      </dsp:nvSpPr>
      <dsp:spPr>
        <a:xfrm>
          <a:off x="4021260" y="891996"/>
          <a:ext cx="2822059" cy="711116"/>
        </a:xfrm>
        <a:prstGeom prst="roundRect">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DZ" sz="2800" b="1" kern="1200" dirty="0">
              <a:solidFill>
                <a:schemeClr val="tx1"/>
              </a:solidFill>
              <a:latin typeface="Sakkal Majalla" pitchFamily="2" charset="-78"/>
              <a:cs typeface="Sakkal Majalla" pitchFamily="2" charset="-78"/>
            </a:rPr>
            <a:t>كيف تكتب بحث</a:t>
          </a:r>
          <a:endParaRPr lang="ar-SA" sz="2800" b="1" kern="1200" dirty="0">
            <a:solidFill>
              <a:schemeClr val="tx1"/>
            </a:solidFill>
            <a:latin typeface="Sakkal Majalla" pitchFamily="2" charset="-78"/>
            <a:cs typeface="Sakkal Majalla" pitchFamily="2" charset="-78"/>
          </a:endParaRPr>
        </a:p>
      </dsp:txBody>
      <dsp:txXfrm>
        <a:off x="4055974" y="926710"/>
        <a:ext cx="2752631" cy="641688"/>
      </dsp:txXfrm>
    </dsp:sp>
    <dsp:sp modelId="{6CE77DA2-C15A-4448-AFF7-13A7D315B940}">
      <dsp:nvSpPr>
        <dsp:cNvPr id="0" name=""/>
        <dsp:cNvSpPr/>
      </dsp:nvSpPr>
      <dsp:spPr>
        <a:xfrm>
          <a:off x="2307785" y="410345"/>
          <a:ext cx="3348834" cy="3348834"/>
        </a:xfrm>
        <a:custGeom>
          <a:avLst/>
          <a:gdLst/>
          <a:ahLst/>
          <a:cxnLst/>
          <a:rect l="0" t="0" r="0" b="0"/>
          <a:pathLst>
            <a:path>
              <a:moveTo>
                <a:pt x="3322758" y="1380062"/>
              </a:moveTo>
              <a:arcTo wR="1674417" hR="1674417" stAng="20992502" swAng="121499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C60528A-7ABE-47AF-A59F-660EAF56DA7A}">
      <dsp:nvSpPr>
        <dsp:cNvPr id="0" name=""/>
        <dsp:cNvSpPr/>
      </dsp:nvSpPr>
      <dsp:spPr>
        <a:xfrm>
          <a:off x="3915928" y="2566413"/>
          <a:ext cx="3032724" cy="711116"/>
        </a:xfrm>
        <a:prstGeom prst="roundRect">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DZ" sz="2400" b="1" kern="1200" dirty="0">
              <a:solidFill>
                <a:schemeClr val="tx1"/>
              </a:solidFill>
              <a:latin typeface="Sakkal Majalla" pitchFamily="2" charset="-78"/>
              <a:cs typeface="Sakkal Majalla" pitchFamily="2" charset="-78"/>
            </a:rPr>
            <a:t>كيف تكتب تقرير قانوني</a:t>
          </a:r>
          <a:endParaRPr lang="ar-SA" sz="2400" b="1" kern="1200" dirty="0">
            <a:solidFill>
              <a:schemeClr val="tx1"/>
            </a:solidFill>
            <a:latin typeface="Sakkal Majalla" pitchFamily="2" charset="-78"/>
            <a:cs typeface="Sakkal Majalla" pitchFamily="2" charset="-78"/>
          </a:endParaRPr>
        </a:p>
      </dsp:txBody>
      <dsp:txXfrm>
        <a:off x="3950642" y="2601127"/>
        <a:ext cx="2963296" cy="641688"/>
      </dsp:txXfrm>
    </dsp:sp>
    <dsp:sp modelId="{57E1494D-ADF2-486C-9AFD-8A57AE48C383}">
      <dsp:nvSpPr>
        <dsp:cNvPr id="0" name=""/>
        <dsp:cNvSpPr/>
      </dsp:nvSpPr>
      <dsp:spPr>
        <a:xfrm>
          <a:off x="2112281" y="282774"/>
          <a:ext cx="3348834" cy="3348834"/>
        </a:xfrm>
        <a:custGeom>
          <a:avLst/>
          <a:gdLst/>
          <a:ahLst/>
          <a:cxnLst/>
          <a:rect l="0" t="0" r="0" b="0"/>
          <a:pathLst>
            <a:path>
              <a:moveTo>
                <a:pt x="2629570" y="3049682"/>
              </a:moveTo>
              <a:arcTo wR="1674417" hR="1674417" stAng="3313149" swAng="57370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242E6AC-A98C-4FC5-B978-FDDF0E327158}">
      <dsp:nvSpPr>
        <dsp:cNvPr id="0" name=""/>
        <dsp:cNvSpPr/>
      </dsp:nvSpPr>
      <dsp:spPr>
        <a:xfrm>
          <a:off x="1872205" y="3509148"/>
          <a:ext cx="4219993" cy="500064"/>
        </a:xfrm>
        <a:prstGeom prst="roundRect">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solidFill>
                <a:schemeClr val="tx1"/>
              </a:solidFill>
              <a:latin typeface="Sakkal Majalla" pitchFamily="2" charset="-78"/>
              <a:cs typeface="Sakkal Majalla" pitchFamily="2" charset="-78"/>
            </a:rPr>
            <a:t>كيف تكتب </a:t>
          </a:r>
          <a:r>
            <a:rPr lang="ar-DZ" sz="2000" b="1" kern="1200" dirty="0">
              <a:solidFill>
                <a:schemeClr val="tx1"/>
              </a:solidFill>
              <a:latin typeface="Sakkal Majalla" pitchFamily="2" charset="-78"/>
              <a:cs typeface="Sakkal Majalla" pitchFamily="2" charset="-78"/>
            </a:rPr>
            <a:t>استشارة قانونية</a:t>
          </a:r>
          <a:r>
            <a:rPr lang="ar-SA" sz="2000" b="1" kern="1200" dirty="0">
              <a:solidFill>
                <a:schemeClr val="tx1"/>
              </a:solidFill>
              <a:latin typeface="Sakkal Majalla" pitchFamily="2" charset="-78"/>
              <a:cs typeface="Sakkal Majalla" pitchFamily="2" charset="-78"/>
            </a:rPr>
            <a:t>	</a:t>
          </a:r>
        </a:p>
      </dsp:txBody>
      <dsp:txXfrm>
        <a:off x="1896616" y="3533559"/>
        <a:ext cx="4171171" cy="451242"/>
      </dsp:txXfrm>
    </dsp:sp>
    <dsp:sp modelId="{DCC17786-F021-474A-A0A1-06E32697BB18}">
      <dsp:nvSpPr>
        <dsp:cNvPr id="0" name=""/>
        <dsp:cNvSpPr/>
      </dsp:nvSpPr>
      <dsp:spPr>
        <a:xfrm>
          <a:off x="2563819" y="308686"/>
          <a:ext cx="3348834" cy="3348834"/>
        </a:xfrm>
        <a:custGeom>
          <a:avLst/>
          <a:gdLst/>
          <a:ahLst/>
          <a:cxnLst/>
          <a:rect l="0" t="0" r="0" b="0"/>
          <a:pathLst>
            <a:path>
              <a:moveTo>
                <a:pt x="925269" y="3171898"/>
              </a:moveTo>
              <a:arcTo wR="1674417" hR="1674417" stAng="6994650" swAng="41070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8D8331D-1B5D-46E5-9137-70572F74236E}">
      <dsp:nvSpPr>
        <dsp:cNvPr id="0" name=""/>
        <dsp:cNvSpPr/>
      </dsp:nvSpPr>
      <dsp:spPr>
        <a:xfrm>
          <a:off x="1188012" y="2501037"/>
          <a:ext cx="2688205" cy="841869"/>
        </a:xfrm>
        <a:prstGeom prst="roundRect">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DZ" sz="2400" b="1" kern="1200" dirty="0">
              <a:solidFill>
                <a:schemeClr val="tx1"/>
              </a:solidFill>
              <a:latin typeface="Sakkal Majalla" pitchFamily="2" charset="-78"/>
              <a:cs typeface="Sakkal Majalla" pitchFamily="2" charset="-78"/>
            </a:rPr>
            <a:t>كيف تعلق على مادة قانونية او قرار قضائي</a:t>
          </a:r>
          <a:endParaRPr lang="ar-SA" sz="2400" b="1" kern="1200" dirty="0">
            <a:solidFill>
              <a:schemeClr val="tx1"/>
            </a:solidFill>
            <a:latin typeface="Sakkal Majalla" pitchFamily="2" charset="-78"/>
            <a:cs typeface="Sakkal Majalla" pitchFamily="2" charset="-78"/>
          </a:endParaRPr>
        </a:p>
      </dsp:txBody>
      <dsp:txXfrm>
        <a:off x="1229109" y="2542134"/>
        <a:ext cx="2606011" cy="759675"/>
      </dsp:txXfrm>
    </dsp:sp>
    <dsp:sp modelId="{D2763952-16D7-4FD4-90C0-823265FB4D34}">
      <dsp:nvSpPr>
        <dsp:cNvPr id="0" name=""/>
        <dsp:cNvSpPr/>
      </dsp:nvSpPr>
      <dsp:spPr>
        <a:xfrm>
          <a:off x="2307785" y="410345"/>
          <a:ext cx="3348834" cy="3348834"/>
        </a:xfrm>
        <a:custGeom>
          <a:avLst/>
          <a:gdLst/>
          <a:ahLst/>
          <a:cxnLst/>
          <a:rect l="0" t="0" r="0" b="0"/>
          <a:pathLst>
            <a:path>
              <a:moveTo>
                <a:pt x="17322" y="1914649"/>
              </a:moveTo>
              <a:arcTo wR="1674417" hR="1674417" stAng="10305071" swAng="112919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727D945-0F1D-4D36-9F9B-CD48E8FE49FC}">
      <dsp:nvSpPr>
        <dsp:cNvPr id="0" name=""/>
        <dsp:cNvSpPr/>
      </dsp:nvSpPr>
      <dsp:spPr>
        <a:xfrm>
          <a:off x="1154649" y="891996"/>
          <a:ext cx="2754930" cy="711116"/>
        </a:xfrm>
        <a:prstGeom prst="roundRect">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DZ" sz="2000" b="1" kern="1200" dirty="0">
              <a:solidFill>
                <a:schemeClr val="tx1"/>
              </a:solidFill>
              <a:latin typeface="Sakkal Majalla" pitchFamily="2" charset="-78"/>
              <a:cs typeface="Sakkal Majalla" pitchFamily="2" charset="-78"/>
            </a:rPr>
            <a:t>كيف تكتب رسالة او اطروحة</a:t>
          </a:r>
          <a:endParaRPr lang="ar-SA" sz="2000" b="1" kern="1200" dirty="0">
            <a:solidFill>
              <a:schemeClr val="tx1"/>
            </a:solidFill>
            <a:latin typeface="Sakkal Majalla" pitchFamily="2" charset="-78"/>
            <a:cs typeface="Sakkal Majalla" pitchFamily="2" charset="-78"/>
          </a:endParaRPr>
        </a:p>
      </dsp:txBody>
      <dsp:txXfrm>
        <a:off x="1189363" y="926710"/>
        <a:ext cx="2685502" cy="641688"/>
      </dsp:txXfrm>
    </dsp:sp>
    <dsp:sp modelId="{8C1FAEB4-04A0-4B00-9323-29323F3720EB}">
      <dsp:nvSpPr>
        <dsp:cNvPr id="0" name=""/>
        <dsp:cNvSpPr/>
      </dsp:nvSpPr>
      <dsp:spPr>
        <a:xfrm>
          <a:off x="2417572" y="600503"/>
          <a:ext cx="3348834" cy="3348834"/>
        </a:xfrm>
        <a:custGeom>
          <a:avLst/>
          <a:gdLst/>
          <a:ahLst/>
          <a:cxnLst/>
          <a:rect l="0" t="0" r="0" b="0"/>
          <a:pathLst>
            <a:path>
              <a:moveTo>
                <a:pt x="772465" y="263688"/>
              </a:moveTo>
              <a:arcTo wR="1674417" hR="1674417" stAng="14244427" swAng="31114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A4DD1-6590-4BAB-AC9B-DC24EB4325B3}">
      <dsp:nvSpPr>
        <dsp:cNvPr id="0" name=""/>
        <dsp:cNvSpPr/>
      </dsp:nvSpPr>
      <dsp:spPr>
        <a:xfrm>
          <a:off x="0" y="2641"/>
          <a:ext cx="8118648" cy="3217055"/>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r" defTabSz="1289050" rtl="1">
            <a:lnSpc>
              <a:spcPct val="100000"/>
            </a:lnSpc>
            <a:spcBef>
              <a:spcPct val="0"/>
            </a:spcBef>
            <a:spcAft>
              <a:spcPct val="35000"/>
            </a:spcAft>
            <a:buNone/>
          </a:pPr>
          <a:r>
            <a:rPr lang="ar-DZ" sz="2900" b="1" kern="1200" dirty="0">
              <a:solidFill>
                <a:schemeClr val="tx1"/>
              </a:solidFill>
              <a:latin typeface="Sakkal Majalla" pitchFamily="2" charset="-78"/>
              <a:cs typeface="Sakkal Majalla" pitchFamily="2" charset="-78"/>
            </a:rPr>
            <a:t>ب التعليق المركب
يحدث أحيانا بأن لا يكون التعليق الخطي ملائما، بأن يكون هناك تكرار في أكثر من موضع للأفكار </a:t>
          </a:r>
          <a:r>
            <a:rPr lang="ar-DZ" sz="2900" b="1" kern="1200" dirty="0" err="1">
              <a:solidFill>
                <a:schemeClr val="tx1"/>
              </a:solidFill>
              <a:latin typeface="Sakkal Majalla" pitchFamily="2" charset="-78"/>
              <a:cs typeface="Sakkal Majalla" pitchFamily="2" charset="-78"/>
            </a:rPr>
            <a:t>المحتواة</a:t>
          </a:r>
          <a:r>
            <a:rPr lang="ar-DZ" sz="2900" b="1" kern="1200" dirty="0">
              <a:solidFill>
                <a:schemeClr val="tx1"/>
              </a:solidFill>
              <a:latin typeface="Sakkal Majalla" pitchFamily="2" charset="-78"/>
              <a:cs typeface="Sakkal Majalla" pitchFamily="2" charset="-78"/>
            </a:rPr>
            <a:t> في النص، ولذا من غير الممكن اتباع عرض للأفكار بشكل خطي، وعليه يجب إعادة ترتيب النص" باستخراج الأفكار الأساسية مع إعادة تنظيمها في خطة </a:t>
          </a:r>
          <a:r>
            <a:rPr lang="ar-DZ" sz="2900" b="1" kern="1200" dirty="0" err="1">
              <a:solidFill>
                <a:schemeClr val="tx1"/>
              </a:solidFill>
              <a:latin typeface="Sakkal Majalla" pitchFamily="2" charset="-78"/>
              <a:cs typeface="Sakkal Majalla" pitchFamily="2" charset="-78"/>
            </a:rPr>
            <a:t>للافكار</a:t>
          </a:r>
          <a:r>
            <a:rPr lang="ar-DZ" sz="2900" b="1" kern="1200" dirty="0">
              <a:solidFill>
                <a:schemeClr val="tx1"/>
              </a:solidFill>
              <a:latin typeface="Sakkal Majalla" pitchFamily="2" charset="-78"/>
              <a:cs typeface="Sakkal Majalla" pitchFamily="2" charset="-78"/>
            </a:rPr>
            <a:t>.</a:t>
          </a:r>
          <a:endParaRPr lang="ar-SA" sz="2900" b="1" kern="1200" dirty="0">
            <a:solidFill>
              <a:schemeClr val="tx1"/>
            </a:solidFill>
            <a:latin typeface="Sakkal Majalla" pitchFamily="2" charset="-78"/>
            <a:cs typeface="Sakkal Majalla" pitchFamily="2" charset="-78"/>
          </a:endParaRPr>
        </a:p>
      </dsp:txBody>
      <dsp:txXfrm>
        <a:off x="157044" y="159685"/>
        <a:ext cx="7804560" cy="2902967"/>
      </dsp:txXfrm>
    </dsp:sp>
    <dsp:sp modelId="{60E96F59-E57E-43A5-BE46-D4086C2DD080}">
      <dsp:nvSpPr>
        <dsp:cNvPr id="0" name=""/>
        <dsp:cNvSpPr/>
      </dsp:nvSpPr>
      <dsp:spPr>
        <a:xfrm>
          <a:off x="0" y="3219696"/>
          <a:ext cx="8118648" cy="24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219696"/>
        <a:ext cx="8118648" cy="24839"/>
      </dsp:txXfrm>
    </dsp:sp>
    <dsp:sp modelId="{42AF24CB-843D-4E4C-892C-7CD995AF741C}">
      <dsp:nvSpPr>
        <dsp:cNvPr id="0" name=""/>
        <dsp:cNvSpPr/>
      </dsp:nvSpPr>
      <dsp:spPr>
        <a:xfrm>
          <a:off x="1656362" y="3244536"/>
          <a:ext cx="4805922" cy="14390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r" defTabSz="2667000" rtl="1">
            <a:lnSpc>
              <a:spcPct val="90000"/>
            </a:lnSpc>
            <a:spcBef>
              <a:spcPct val="0"/>
            </a:spcBef>
            <a:spcAft>
              <a:spcPct val="35000"/>
            </a:spcAft>
            <a:buNone/>
          </a:pPr>
          <a:endParaRPr lang="ar-SA" sz="6000" b="1" kern="1200" dirty="0">
            <a:latin typeface="Sakkal Majalla" pitchFamily="2" charset="-78"/>
            <a:cs typeface="Sakkal Majalla" pitchFamily="2" charset="-78"/>
          </a:endParaRPr>
        </a:p>
      </dsp:txBody>
      <dsp:txXfrm>
        <a:off x="1663387" y="3251561"/>
        <a:ext cx="4791872" cy="129859"/>
      </dsp:txXfrm>
    </dsp:sp>
    <dsp:sp modelId="{E57C2E8E-0963-4B01-9D9C-9A35E012B3BB}">
      <dsp:nvSpPr>
        <dsp:cNvPr id="0" name=""/>
        <dsp:cNvSpPr/>
      </dsp:nvSpPr>
      <dsp:spPr>
        <a:xfrm>
          <a:off x="0" y="3388446"/>
          <a:ext cx="8118648" cy="24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388446"/>
        <a:ext cx="8118648" cy="2483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A4DD1-6590-4BAB-AC9B-DC24EB4325B3}">
      <dsp:nvSpPr>
        <dsp:cNvPr id="0" name=""/>
        <dsp:cNvSpPr/>
      </dsp:nvSpPr>
      <dsp:spPr>
        <a:xfrm>
          <a:off x="0" y="736"/>
          <a:ext cx="8118648" cy="3237596"/>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r" defTabSz="1289050" rtl="1">
            <a:lnSpc>
              <a:spcPct val="100000"/>
            </a:lnSpc>
            <a:spcBef>
              <a:spcPct val="0"/>
            </a:spcBef>
            <a:spcAft>
              <a:spcPct val="35000"/>
            </a:spcAft>
            <a:buNone/>
          </a:pPr>
          <a:r>
            <a:rPr lang="ar-DZ" sz="2900" b="1" kern="1200" dirty="0">
              <a:solidFill>
                <a:schemeClr val="tx1"/>
              </a:solidFill>
              <a:latin typeface="Sakkal Majalla" pitchFamily="2" charset="-78"/>
              <a:cs typeface="Sakkal Majalla" pitchFamily="2" charset="-78"/>
            </a:rPr>
            <a:t>ملاحظات :</a:t>
          </a:r>
        </a:p>
        <a:p>
          <a:pPr marL="0" lvl="0" indent="0" algn="r" defTabSz="1289050" rtl="1">
            <a:lnSpc>
              <a:spcPct val="100000"/>
            </a:lnSpc>
            <a:spcBef>
              <a:spcPct val="0"/>
            </a:spcBef>
            <a:spcAft>
              <a:spcPct val="35000"/>
            </a:spcAft>
            <a:buNone/>
          </a:pPr>
          <a:r>
            <a:rPr lang="ar-DZ" sz="3200" b="1" kern="1200" dirty="0">
              <a:solidFill>
                <a:schemeClr val="tx1"/>
              </a:solidFill>
              <a:latin typeface="Sakkal Majalla" pitchFamily="2" charset="-78"/>
              <a:cs typeface="Sakkal Majalla" pitchFamily="2" charset="-78"/>
            </a:rPr>
            <a:t>يجب  التعليق على النص نفسه,</a:t>
          </a:r>
        </a:p>
        <a:p>
          <a:pPr marL="0" lvl="0" indent="0" algn="r" defTabSz="1289050" rtl="1">
            <a:lnSpc>
              <a:spcPct val="100000"/>
            </a:lnSpc>
            <a:spcBef>
              <a:spcPct val="0"/>
            </a:spcBef>
            <a:spcAft>
              <a:spcPct val="35000"/>
            </a:spcAft>
            <a:buNone/>
          </a:pPr>
          <a:r>
            <a:rPr lang="ar-DZ" sz="3200" b="1" kern="1200" dirty="0">
              <a:solidFill>
                <a:schemeClr val="tx1"/>
              </a:solidFill>
              <a:latin typeface="Sakkal Majalla" pitchFamily="2" charset="-78"/>
              <a:cs typeface="Sakkal Majalla" pitchFamily="2" charset="-78"/>
            </a:rPr>
            <a:t>يجب التعليق على النص برمته دون ترك ولا مقطع واحد دون (شرح)، يجب تجنب العناصر التي لا يتناولها النص.</a:t>
          </a:r>
        </a:p>
        <a:p>
          <a:pPr marL="0" lvl="0" indent="0" algn="r" defTabSz="1289050" rtl="1">
            <a:lnSpc>
              <a:spcPct val="100000"/>
            </a:lnSpc>
            <a:spcBef>
              <a:spcPct val="0"/>
            </a:spcBef>
            <a:spcAft>
              <a:spcPct val="35000"/>
            </a:spcAft>
            <a:buNone/>
          </a:pPr>
          <a:r>
            <a:rPr lang="ar-DZ" sz="3200" b="1" kern="1200" dirty="0">
              <a:solidFill>
                <a:schemeClr val="tx1"/>
              </a:solidFill>
              <a:latin typeface="Sakkal Majalla" pitchFamily="2" charset="-78"/>
              <a:cs typeface="Sakkal Majalla" pitchFamily="2" charset="-78"/>
            </a:rPr>
            <a:t>يجب فهم النص وتجنب </a:t>
          </a:r>
          <a:r>
            <a:rPr lang="ar-DZ" sz="3200" b="1" kern="1200" dirty="0" err="1">
              <a:solidFill>
                <a:schemeClr val="tx1"/>
              </a:solidFill>
              <a:latin typeface="Sakkal Majalla" pitchFamily="2" charset="-78"/>
              <a:cs typeface="Sakkal Majalla" pitchFamily="2" charset="-78"/>
            </a:rPr>
            <a:t>الخطا</a:t>
          </a:r>
          <a:r>
            <a:rPr lang="ar-DZ" sz="3200" b="1" kern="1200" dirty="0">
              <a:solidFill>
                <a:schemeClr val="tx1"/>
              </a:solidFill>
              <a:latin typeface="Sakkal Majalla" pitchFamily="2" charset="-78"/>
              <a:cs typeface="Sakkal Majalla" pitchFamily="2" charset="-78"/>
            </a:rPr>
            <a:t> التاريخي ومسايرة المستجدات,</a:t>
          </a:r>
          <a:endParaRPr lang="ar-SA" sz="3200" b="1" kern="1200" dirty="0">
            <a:solidFill>
              <a:schemeClr val="tx1"/>
            </a:solidFill>
            <a:latin typeface="Sakkal Majalla" pitchFamily="2" charset="-78"/>
            <a:cs typeface="Sakkal Majalla" pitchFamily="2" charset="-78"/>
          </a:endParaRPr>
        </a:p>
      </dsp:txBody>
      <dsp:txXfrm>
        <a:off x="158046" y="158782"/>
        <a:ext cx="7802556" cy="2921504"/>
      </dsp:txXfrm>
    </dsp:sp>
    <dsp:sp modelId="{60E96F59-E57E-43A5-BE46-D4086C2DD080}">
      <dsp:nvSpPr>
        <dsp:cNvPr id="0" name=""/>
        <dsp:cNvSpPr/>
      </dsp:nvSpPr>
      <dsp:spPr>
        <a:xfrm>
          <a:off x="0" y="3238333"/>
          <a:ext cx="8118648" cy="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238333"/>
        <a:ext cx="8118648" cy="16014"/>
      </dsp:txXfrm>
    </dsp:sp>
    <dsp:sp modelId="{42AF24CB-843D-4E4C-892C-7CD995AF741C}">
      <dsp:nvSpPr>
        <dsp:cNvPr id="0" name=""/>
        <dsp:cNvSpPr/>
      </dsp:nvSpPr>
      <dsp:spPr>
        <a:xfrm>
          <a:off x="1656362" y="3254347"/>
          <a:ext cx="4805922" cy="14482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r" defTabSz="2667000" rtl="1">
            <a:lnSpc>
              <a:spcPct val="90000"/>
            </a:lnSpc>
            <a:spcBef>
              <a:spcPct val="0"/>
            </a:spcBef>
            <a:spcAft>
              <a:spcPct val="35000"/>
            </a:spcAft>
            <a:buNone/>
          </a:pPr>
          <a:endParaRPr lang="ar-SA" sz="6000" b="1" kern="1200" dirty="0">
            <a:latin typeface="Sakkal Majalla" pitchFamily="2" charset="-78"/>
            <a:cs typeface="Sakkal Majalla" pitchFamily="2" charset="-78"/>
          </a:endParaRPr>
        </a:p>
      </dsp:txBody>
      <dsp:txXfrm>
        <a:off x="1663432" y="3261417"/>
        <a:ext cx="4791782" cy="130688"/>
      </dsp:txXfrm>
    </dsp:sp>
    <dsp:sp modelId="{E57C2E8E-0963-4B01-9D9C-9A35E012B3BB}">
      <dsp:nvSpPr>
        <dsp:cNvPr id="0" name=""/>
        <dsp:cNvSpPr/>
      </dsp:nvSpPr>
      <dsp:spPr>
        <a:xfrm>
          <a:off x="0" y="3399176"/>
          <a:ext cx="8118648" cy="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399176"/>
        <a:ext cx="8118648" cy="1601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A4DD1-6590-4BAB-AC9B-DC24EB4325B3}">
      <dsp:nvSpPr>
        <dsp:cNvPr id="0" name=""/>
        <dsp:cNvSpPr/>
      </dsp:nvSpPr>
      <dsp:spPr>
        <a:xfrm>
          <a:off x="0" y="2041"/>
          <a:ext cx="8118648" cy="3225858"/>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rtl="1">
            <a:lnSpc>
              <a:spcPct val="100000"/>
            </a:lnSpc>
            <a:spcBef>
              <a:spcPct val="0"/>
            </a:spcBef>
            <a:spcAft>
              <a:spcPct val="35000"/>
            </a:spcAft>
            <a:buNone/>
          </a:pPr>
          <a:r>
            <a:rPr lang="ar-DZ" sz="2400" kern="1200" dirty="0">
              <a:solidFill>
                <a:schemeClr val="tx1"/>
              </a:solidFill>
              <a:latin typeface="Sakkal Majalla" pitchFamily="2" charset="-78"/>
              <a:cs typeface="Sakkal Majalla" pitchFamily="2" charset="-78"/>
            </a:rPr>
            <a:t>يبدأ التحضير بقراءة أولى للنص بإمعان، ونكون بصدد الاتصال الأول بعد بهدف معرفة المعنى العام، ولا تتطلب هذه المرحلة في زمن أول التعمق في النص. والتعمق يجري على مراحل، فيجب الدخول في النص قليلا </a:t>
          </a:r>
          <a:r>
            <a:rPr lang="ar-DZ" sz="2400" kern="1200" dirty="0" err="1">
              <a:solidFill>
                <a:schemeClr val="tx1"/>
              </a:solidFill>
              <a:latin typeface="Sakkal Majalla" pitchFamily="2" charset="-78"/>
              <a:cs typeface="Sakkal Majalla" pitchFamily="2" charset="-78"/>
            </a:rPr>
            <a:t>قليلا</a:t>
          </a:r>
          <a:r>
            <a:rPr lang="ar-DZ" sz="2400" kern="1200" dirty="0">
              <a:solidFill>
                <a:schemeClr val="tx1"/>
              </a:solidFill>
              <a:latin typeface="Sakkal Majalla" pitchFamily="2" charset="-78"/>
              <a:cs typeface="Sakkal Majalla" pitchFamily="2" charset="-78"/>
            </a:rPr>
            <a:t>، على قصير تستغرقه المرحلة التحضيرية من وقت، وتنظم هذه المرحلة تبعا لوقتين:
- قبل كل </a:t>
          </a:r>
          <a:r>
            <a:rPr lang="ar-DZ" sz="2400" kern="1200" dirty="0" err="1">
              <a:solidFill>
                <a:schemeClr val="tx1"/>
              </a:solidFill>
              <a:latin typeface="Sakkal Majalla" pitchFamily="2" charset="-78"/>
              <a:cs typeface="Sakkal Majalla" pitchFamily="2" charset="-78"/>
            </a:rPr>
            <a:t>شيئ</a:t>
          </a:r>
          <a:r>
            <a:rPr lang="ar-DZ" sz="2400" kern="1200" dirty="0">
              <a:solidFill>
                <a:schemeClr val="tx1"/>
              </a:solidFill>
              <a:latin typeface="Sakkal Majalla" pitchFamily="2" charset="-78"/>
              <a:cs typeface="Sakkal Majalla" pitchFamily="2" charset="-78"/>
            </a:rPr>
            <a:t> من الضروري فحص العناصر المحيطة بالنص.</a:t>
          </a:r>
        </a:p>
        <a:p>
          <a:pPr marL="0" lvl="0" indent="0" algn="r" defTabSz="1066800" rtl="1">
            <a:lnSpc>
              <a:spcPct val="100000"/>
            </a:lnSpc>
            <a:spcBef>
              <a:spcPct val="0"/>
            </a:spcBef>
            <a:spcAft>
              <a:spcPct val="35000"/>
            </a:spcAft>
            <a:buNone/>
          </a:pPr>
          <a:r>
            <a:rPr lang="ar-DZ" sz="2400" kern="1200">
              <a:solidFill>
                <a:schemeClr val="tx1"/>
              </a:solidFill>
              <a:latin typeface="Sakkal Majalla" pitchFamily="2" charset="-78"/>
              <a:cs typeface="Sakkal Majalla" pitchFamily="2" charset="-78"/>
            </a:rPr>
            <a:t> </a:t>
          </a:r>
          <a:r>
            <a:rPr lang="ar-DZ" sz="2400" kern="1200" dirty="0">
              <a:solidFill>
                <a:schemeClr val="tx1"/>
              </a:solidFill>
              <a:latin typeface="Sakkal Majalla" pitchFamily="2" charset="-78"/>
              <a:cs typeface="Sakkal Majalla" pitchFamily="2" charset="-78"/>
            </a:rPr>
            <a:t>- يجب بعد ذلك فحص مضمون النص مع تعميق التحليل، كل هذا </a:t>
          </a:r>
          <a:r>
            <a:rPr lang="ar-DZ" sz="2400" kern="1200">
              <a:solidFill>
                <a:schemeClr val="tx1"/>
              </a:solidFill>
              <a:latin typeface="Sakkal Majalla" pitchFamily="2" charset="-78"/>
              <a:cs typeface="Sakkal Majalla" pitchFamily="2" charset="-78"/>
            </a:rPr>
            <a:t>بع .عناصر </a:t>
          </a:r>
          <a:r>
            <a:rPr lang="ar-DZ" sz="2400" kern="1200" dirty="0">
              <a:solidFill>
                <a:schemeClr val="tx1"/>
              </a:solidFill>
              <a:latin typeface="Sakkal Majalla" pitchFamily="2" charset="-78"/>
              <a:cs typeface="Sakkal Majalla" pitchFamily="2" charset="-78"/>
            </a:rPr>
            <a:t>المعارف والتي تسمح بالإنارة وبشرح النص.</a:t>
          </a:r>
          <a:endParaRPr lang="ar-SA" sz="3600" kern="1200" dirty="0">
            <a:solidFill>
              <a:schemeClr val="bg1"/>
            </a:solidFill>
            <a:latin typeface="Sakkal Majalla" pitchFamily="2" charset="-78"/>
            <a:cs typeface="Sakkal Majalla" pitchFamily="2" charset="-78"/>
          </a:endParaRPr>
        </a:p>
      </dsp:txBody>
      <dsp:txXfrm>
        <a:off x="157473" y="159514"/>
        <a:ext cx="7803702" cy="2910912"/>
      </dsp:txXfrm>
    </dsp:sp>
    <dsp:sp modelId="{60E96F59-E57E-43A5-BE46-D4086C2DD080}">
      <dsp:nvSpPr>
        <dsp:cNvPr id="0" name=""/>
        <dsp:cNvSpPr/>
      </dsp:nvSpPr>
      <dsp:spPr>
        <a:xfrm>
          <a:off x="0" y="3227900"/>
          <a:ext cx="8118648" cy="20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227900"/>
        <a:ext cx="8118648" cy="20841"/>
      </dsp:txXfrm>
    </dsp:sp>
    <dsp:sp modelId="{42AF24CB-843D-4E4C-892C-7CD995AF741C}">
      <dsp:nvSpPr>
        <dsp:cNvPr id="0" name=""/>
        <dsp:cNvSpPr/>
      </dsp:nvSpPr>
      <dsp:spPr>
        <a:xfrm>
          <a:off x="1656362" y="3248741"/>
          <a:ext cx="4805922" cy="14430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r" defTabSz="2667000" rtl="1">
            <a:lnSpc>
              <a:spcPct val="90000"/>
            </a:lnSpc>
            <a:spcBef>
              <a:spcPct val="0"/>
            </a:spcBef>
            <a:spcAft>
              <a:spcPct val="35000"/>
            </a:spcAft>
            <a:buNone/>
          </a:pPr>
          <a:endParaRPr lang="ar-SA" sz="6000" b="1" kern="1200" dirty="0">
            <a:latin typeface="Sakkal Majalla" pitchFamily="2" charset="-78"/>
            <a:cs typeface="Sakkal Majalla" pitchFamily="2" charset="-78"/>
          </a:endParaRPr>
        </a:p>
      </dsp:txBody>
      <dsp:txXfrm>
        <a:off x="1663406" y="3255785"/>
        <a:ext cx="4791834" cy="130215"/>
      </dsp:txXfrm>
    </dsp:sp>
    <dsp:sp modelId="{E57C2E8E-0963-4B01-9D9C-9A35E012B3BB}">
      <dsp:nvSpPr>
        <dsp:cNvPr id="0" name=""/>
        <dsp:cNvSpPr/>
      </dsp:nvSpPr>
      <dsp:spPr>
        <a:xfrm>
          <a:off x="0" y="3393045"/>
          <a:ext cx="8118648" cy="20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393045"/>
        <a:ext cx="8118648" cy="2084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A4DD1-6590-4BAB-AC9B-DC24EB4325B3}">
      <dsp:nvSpPr>
        <dsp:cNvPr id="0" name=""/>
        <dsp:cNvSpPr/>
      </dsp:nvSpPr>
      <dsp:spPr>
        <a:xfrm>
          <a:off x="0" y="2707"/>
          <a:ext cx="8118648" cy="3222031"/>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r" defTabSz="1600200" rtl="1">
            <a:lnSpc>
              <a:spcPct val="100000"/>
            </a:lnSpc>
            <a:spcBef>
              <a:spcPct val="0"/>
            </a:spcBef>
            <a:spcAft>
              <a:spcPct val="35000"/>
            </a:spcAft>
            <a:buNone/>
          </a:pPr>
          <a:r>
            <a:rPr lang="ar-DZ" sz="3600" kern="1200" dirty="0">
              <a:solidFill>
                <a:schemeClr val="bg1"/>
              </a:solidFill>
              <a:latin typeface="Sakkal Majalla" pitchFamily="2" charset="-78"/>
              <a:cs typeface="Sakkal Majalla" pitchFamily="2" charset="-78"/>
            </a:rPr>
            <a:t>يجب تخصيص الوقت الكافي لقراءة النص بإمعان مع فحص المعلومات المحيطة، والتي لا بد منها لفهمه.
اطرحوا بطريقة آلية الأسئلة التالية :</a:t>
          </a:r>
          <a:endParaRPr lang="ar-SA" sz="3600" kern="1200" dirty="0">
            <a:solidFill>
              <a:schemeClr val="bg1"/>
            </a:solidFill>
            <a:latin typeface="Sakkal Majalla" pitchFamily="2" charset="-78"/>
            <a:cs typeface="Sakkal Majalla" pitchFamily="2" charset="-78"/>
          </a:endParaRPr>
        </a:p>
      </dsp:txBody>
      <dsp:txXfrm>
        <a:off x="157287" y="159994"/>
        <a:ext cx="7804074" cy="2907457"/>
      </dsp:txXfrm>
    </dsp:sp>
    <dsp:sp modelId="{60E96F59-E57E-43A5-BE46-D4086C2DD080}">
      <dsp:nvSpPr>
        <dsp:cNvPr id="0" name=""/>
        <dsp:cNvSpPr/>
      </dsp:nvSpPr>
      <dsp:spPr>
        <a:xfrm>
          <a:off x="0" y="3224739"/>
          <a:ext cx="8118648" cy="22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224739"/>
        <a:ext cx="8118648" cy="22174"/>
      </dsp:txXfrm>
    </dsp:sp>
    <dsp:sp modelId="{42AF24CB-843D-4E4C-892C-7CD995AF741C}">
      <dsp:nvSpPr>
        <dsp:cNvPr id="0" name=""/>
        <dsp:cNvSpPr/>
      </dsp:nvSpPr>
      <dsp:spPr>
        <a:xfrm>
          <a:off x="1656362" y="3246913"/>
          <a:ext cx="4805922" cy="14413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r" defTabSz="2667000" rtl="1">
            <a:lnSpc>
              <a:spcPct val="90000"/>
            </a:lnSpc>
            <a:spcBef>
              <a:spcPct val="0"/>
            </a:spcBef>
            <a:spcAft>
              <a:spcPct val="35000"/>
            </a:spcAft>
            <a:buNone/>
          </a:pPr>
          <a:endParaRPr lang="ar-SA" sz="6000" b="1" kern="1200" dirty="0">
            <a:latin typeface="Sakkal Majalla" pitchFamily="2" charset="-78"/>
            <a:cs typeface="Sakkal Majalla" pitchFamily="2" charset="-78"/>
          </a:endParaRPr>
        </a:p>
      </dsp:txBody>
      <dsp:txXfrm>
        <a:off x="1663398" y="3253949"/>
        <a:ext cx="4791850" cy="130060"/>
      </dsp:txXfrm>
    </dsp:sp>
    <dsp:sp modelId="{E57C2E8E-0963-4B01-9D9C-9A35E012B3BB}">
      <dsp:nvSpPr>
        <dsp:cNvPr id="0" name=""/>
        <dsp:cNvSpPr/>
      </dsp:nvSpPr>
      <dsp:spPr>
        <a:xfrm>
          <a:off x="0" y="3391045"/>
          <a:ext cx="8118648" cy="22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391045"/>
        <a:ext cx="8118648" cy="2217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A4DD1-6590-4BAB-AC9B-DC24EB4325B3}">
      <dsp:nvSpPr>
        <dsp:cNvPr id="0" name=""/>
        <dsp:cNvSpPr/>
      </dsp:nvSpPr>
      <dsp:spPr>
        <a:xfrm>
          <a:off x="0" y="2176"/>
          <a:ext cx="8118648" cy="3237468"/>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r" defTabSz="1600200" rtl="1">
            <a:lnSpc>
              <a:spcPct val="100000"/>
            </a:lnSpc>
            <a:spcBef>
              <a:spcPct val="0"/>
            </a:spcBef>
            <a:spcAft>
              <a:spcPct val="35000"/>
            </a:spcAft>
            <a:buNone/>
          </a:pPr>
          <a:r>
            <a:rPr lang="ar-DZ" sz="3600" kern="1200" dirty="0">
              <a:solidFill>
                <a:schemeClr val="bg1"/>
              </a:solidFill>
              <a:latin typeface="Sakkal Majalla" pitchFamily="2" charset="-78"/>
              <a:cs typeface="Sakkal Majalla" pitchFamily="2" charset="-78"/>
            </a:rPr>
            <a:t>أ- ما هذا النص ؟ ما هو مصدره ؟
</a:t>
          </a:r>
          <a:r>
            <a:rPr lang="ar-DZ" sz="2800" kern="1200" dirty="0">
              <a:solidFill>
                <a:schemeClr val="bg1"/>
              </a:solidFill>
              <a:latin typeface="Sakkal Majalla" pitchFamily="2" charset="-78"/>
              <a:cs typeface="Sakkal Majalla" pitchFamily="2" charset="-78"/>
            </a:rPr>
            <a:t>- طبيعة النص (نص تشريعي ؟ نص فقهي ؟ .....
- مصدر النص ( من هو مؤلفه ؟ من أين أتى ؟ .....
- تاريخ النص (هل يتعلق الأمر بطبعة أصلية أو بإعادة للطبع ؟ ... - موقع النص ( هل نحن بصدد نص كامل أو مجرد مقطع منه؟).</a:t>
          </a:r>
          <a:endParaRPr lang="ar-SA" sz="2800" kern="1200" dirty="0">
            <a:solidFill>
              <a:schemeClr val="bg1"/>
            </a:solidFill>
            <a:latin typeface="Sakkal Majalla" pitchFamily="2" charset="-78"/>
            <a:cs typeface="Sakkal Majalla" pitchFamily="2" charset="-78"/>
          </a:endParaRPr>
        </a:p>
      </dsp:txBody>
      <dsp:txXfrm>
        <a:off x="158040" y="160216"/>
        <a:ext cx="7802568" cy="2921388"/>
      </dsp:txXfrm>
    </dsp:sp>
    <dsp:sp modelId="{60E96F59-E57E-43A5-BE46-D4086C2DD080}">
      <dsp:nvSpPr>
        <dsp:cNvPr id="0" name=""/>
        <dsp:cNvSpPr/>
      </dsp:nvSpPr>
      <dsp:spPr>
        <a:xfrm>
          <a:off x="0" y="3239645"/>
          <a:ext cx="8118648" cy="14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239645"/>
        <a:ext cx="8118648" cy="14641"/>
      </dsp:txXfrm>
    </dsp:sp>
    <dsp:sp modelId="{42AF24CB-843D-4E4C-892C-7CD995AF741C}">
      <dsp:nvSpPr>
        <dsp:cNvPr id="0" name=""/>
        <dsp:cNvSpPr/>
      </dsp:nvSpPr>
      <dsp:spPr>
        <a:xfrm>
          <a:off x="1656362" y="3254286"/>
          <a:ext cx="4805922" cy="14482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r" defTabSz="2667000" rtl="1">
            <a:lnSpc>
              <a:spcPct val="90000"/>
            </a:lnSpc>
            <a:spcBef>
              <a:spcPct val="0"/>
            </a:spcBef>
            <a:spcAft>
              <a:spcPct val="35000"/>
            </a:spcAft>
            <a:buNone/>
          </a:pPr>
          <a:endParaRPr lang="ar-SA" sz="6000" b="1" kern="1200" dirty="0">
            <a:latin typeface="Sakkal Majalla" pitchFamily="2" charset="-78"/>
            <a:cs typeface="Sakkal Majalla" pitchFamily="2" charset="-78"/>
          </a:endParaRPr>
        </a:p>
      </dsp:txBody>
      <dsp:txXfrm>
        <a:off x="1663432" y="3261356"/>
        <a:ext cx="4791782" cy="130683"/>
      </dsp:txXfrm>
    </dsp:sp>
    <dsp:sp modelId="{E57C2E8E-0963-4B01-9D9C-9A35E012B3BB}">
      <dsp:nvSpPr>
        <dsp:cNvPr id="0" name=""/>
        <dsp:cNvSpPr/>
      </dsp:nvSpPr>
      <dsp:spPr>
        <a:xfrm>
          <a:off x="0" y="3399109"/>
          <a:ext cx="8118648" cy="14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399109"/>
        <a:ext cx="8118648" cy="1464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A4DD1-6590-4BAB-AC9B-DC24EB4325B3}">
      <dsp:nvSpPr>
        <dsp:cNvPr id="0" name=""/>
        <dsp:cNvSpPr/>
      </dsp:nvSpPr>
      <dsp:spPr>
        <a:xfrm>
          <a:off x="0" y="2350"/>
          <a:ext cx="8118648" cy="3242317"/>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endParaRPr lang="ar-DZ" sz="3600" kern="1200" dirty="0">
            <a:solidFill>
              <a:schemeClr val="bg1"/>
            </a:solidFill>
            <a:latin typeface="Sakkal Majalla" pitchFamily="2" charset="-78"/>
            <a:cs typeface="Sakkal Majalla" pitchFamily="2" charset="-78"/>
          </a:endParaRPr>
        </a:p>
        <a:p>
          <a:pPr marL="0" marR="0" lvl="0" indent="0" algn="r" defTabSz="914400" rtl="1" eaLnBrk="1" fontAlgn="auto" latinLnBrk="0" hangingPunct="1">
            <a:lnSpc>
              <a:spcPct val="100000"/>
            </a:lnSpc>
            <a:spcBef>
              <a:spcPct val="0"/>
            </a:spcBef>
            <a:spcAft>
              <a:spcPts val="0"/>
            </a:spcAft>
            <a:buClrTx/>
            <a:buSzTx/>
            <a:buFontTx/>
            <a:buNone/>
            <a:tabLst/>
            <a:defRPr/>
          </a:pPr>
          <a:r>
            <a:rPr lang="ar-DZ" sz="3600" kern="1200" dirty="0">
              <a:solidFill>
                <a:schemeClr val="bg1"/>
              </a:solidFill>
              <a:latin typeface="Sakkal Majalla" pitchFamily="2" charset="-78"/>
              <a:cs typeface="Sakkal Majalla" pitchFamily="2" charset="-78"/>
            </a:rPr>
            <a:t>ب - ما هو المعنى العام للنص ؟
- ما هو الموضوع العام للنص ؟
- ما هو إطاره ؟
ج - ما هي الفائدة من النص ؟
- ما هو الهدف المتبع من طرف الكاتب ؟</a:t>
          </a:r>
          <a:endParaRPr lang="ar-SA" sz="3600" kern="1200" dirty="0">
            <a:solidFill>
              <a:schemeClr val="bg1"/>
            </a:solidFill>
            <a:latin typeface="Sakkal Majalla" pitchFamily="2" charset="-78"/>
            <a:cs typeface="Sakkal Majalla" pitchFamily="2" charset="-78"/>
          </a:endParaRPr>
        </a:p>
        <a:p>
          <a:pPr marL="0" lvl="0" algn="r" defTabSz="1600200" rtl="1">
            <a:lnSpc>
              <a:spcPct val="100000"/>
            </a:lnSpc>
            <a:spcBef>
              <a:spcPct val="0"/>
            </a:spcBef>
            <a:spcAft>
              <a:spcPct val="35000"/>
            </a:spcAft>
            <a:buNone/>
          </a:pPr>
          <a:endParaRPr lang="ar-DZ" sz="3600" kern="1200" dirty="0">
            <a:solidFill>
              <a:schemeClr val="bg1"/>
            </a:solidFill>
            <a:latin typeface="Sakkal Majalla" pitchFamily="2" charset="-78"/>
            <a:cs typeface="Sakkal Majalla" pitchFamily="2" charset="-78"/>
          </a:endParaRPr>
        </a:p>
      </dsp:txBody>
      <dsp:txXfrm>
        <a:off x="158277" y="160627"/>
        <a:ext cx="7802094" cy="2925763"/>
      </dsp:txXfrm>
    </dsp:sp>
    <dsp:sp modelId="{60E96F59-E57E-43A5-BE46-D4086C2DD080}">
      <dsp:nvSpPr>
        <dsp:cNvPr id="0" name=""/>
        <dsp:cNvSpPr/>
      </dsp:nvSpPr>
      <dsp:spPr>
        <a:xfrm>
          <a:off x="0" y="3244667"/>
          <a:ext cx="8118648" cy="11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244667"/>
        <a:ext cx="8118648" cy="11935"/>
      </dsp:txXfrm>
    </dsp:sp>
    <dsp:sp modelId="{42AF24CB-843D-4E4C-892C-7CD995AF741C}">
      <dsp:nvSpPr>
        <dsp:cNvPr id="0" name=""/>
        <dsp:cNvSpPr/>
      </dsp:nvSpPr>
      <dsp:spPr>
        <a:xfrm>
          <a:off x="1656362" y="3256602"/>
          <a:ext cx="4805922" cy="1450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r" defTabSz="2667000" rtl="1">
            <a:lnSpc>
              <a:spcPct val="90000"/>
            </a:lnSpc>
            <a:spcBef>
              <a:spcPct val="0"/>
            </a:spcBef>
            <a:spcAft>
              <a:spcPct val="35000"/>
            </a:spcAft>
            <a:buNone/>
          </a:pPr>
          <a:endParaRPr lang="ar-SA" sz="6000" b="1" kern="1200" dirty="0">
            <a:latin typeface="Sakkal Majalla" pitchFamily="2" charset="-78"/>
            <a:cs typeface="Sakkal Majalla" pitchFamily="2" charset="-78"/>
          </a:endParaRPr>
        </a:p>
      </dsp:txBody>
      <dsp:txXfrm>
        <a:off x="1663442" y="3263682"/>
        <a:ext cx="4791762" cy="130879"/>
      </dsp:txXfrm>
    </dsp:sp>
    <dsp:sp modelId="{E57C2E8E-0963-4B01-9D9C-9A35E012B3BB}">
      <dsp:nvSpPr>
        <dsp:cNvPr id="0" name=""/>
        <dsp:cNvSpPr/>
      </dsp:nvSpPr>
      <dsp:spPr>
        <a:xfrm>
          <a:off x="0" y="3401642"/>
          <a:ext cx="8118648" cy="11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401642"/>
        <a:ext cx="8118648" cy="1193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A4DD1-6590-4BAB-AC9B-DC24EB4325B3}">
      <dsp:nvSpPr>
        <dsp:cNvPr id="0" name=""/>
        <dsp:cNvSpPr/>
      </dsp:nvSpPr>
      <dsp:spPr>
        <a:xfrm>
          <a:off x="0" y="1773"/>
          <a:ext cx="8118648" cy="3210676"/>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lang="ar-DZ" sz="3600" kern="1200" dirty="0">
              <a:solidFill>
                <a:schemeClr val="bg1"/>
              </a:solidFill>
              <a:latin typeface="Sakkal Majalla" pitchFamily="2" charset="-78"/>
              <a:cs typeface="Sakkal Majalla" pitchFamily="2" charset="-78"/>
            </a:rPr>
            <a:t>تتمثل المرحلة الثانية من العمل التحضيري في الفهم العميق لعناصر النص وشرحها وانتقادها على ضوء معارف الطالب</a:t>
          </a:r>
        </a:p>
      </dsp:txBody>
      <dsp:txXfrm>
        <a:off x="156732" y="158505"/>
        <a:ext cx="7805184" cy="2897212"/>
      </dsp:txXfrm>
    </dsp:sp>
    <dsp:sp modelId="{60E96F59-E57E-43A5-BE46-D4086C2DD080}">
      <dsp:nvSpPr>
        <dsp:cNvPr id="0" name=""/>
        <dsp:cNvSpPr/>
      </dsp:nvSpPr>
      <dsp:spPr>
        <a:xfrm>
          <a:off x="0" y="3212449"/>
          <a:ext cx="8118648" cy="2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212449"/>
        <a:ext cx="8118648" cy="29040"/>
      </dsp:txXfrm>
    </dsp:sp>
    <dsp:sp modelId="{42AF24CB-843D-4E4C-892C-7CD995AF741C}">
      <dsp:nvSpPr>
        <dsp:cNvPr id="0" name=""/>
        <dsp:cNvSpPr/>
      </dsp:nvSpPr>
      <dsp:spPr>
        <a:xfrm>
          <a:off x="1656362" y="3241489"/>
          <a:ext cx="4805922" cy="14362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r" defTabSz="2667000" rtl="1">
            <a:lnSpc>
              <a:spcPct val="90000"/>
            </a:lnSpc>
            <a:spcBef>
              <a:spcPct val="0"/>
            </a:spcBef>
            <a:spcAft>
              <a:spcPct val="35000"/>
            </a:spcAft>
            <a:buNone/>
          </a:pPr>
          <a:endParaRPr lang="ar-SA" sz="6000" b="1" kern="1200" dirty="0">
            <a:latin typeface="Sakkal Majalla" pitchFamily="2" charset="-78"/>
            <a:cs typeface="Sakkal Majalla" pitchFamily="2" charset="-78"/>
          </a:endParaRPr>
        </a:p>
      </dsp:txBody>
      <dsp:txXfrm>
        <a:off x="1663373" y="3248500"/>
        <a:ext cx="4791900" cy="129602"/>
      </dsp:txXfrm>
    </dsp:sp>
    <dsp:sp modelId="{E57C2E8E-0963-4B01-9D9C-9A35E012B3BB}">
      <dsp:nvSpPr>
        <dsp:cNvPr id="0" name=""/>
        <dsp:cNvSpPr/>
      </dsp:nvSpPr>
      <dsp:spPr>
        <a:xfrm>
          <a:off x="0" y="3385114"/>
          <a:ext cx="8118648" cy="2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385114"/>
        <a:ext cx="8118648" cy="2904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A4DD1-6590-4BAB-AC9B-DC24EB4325B3}">
      <dsp:nvSpPr>
        <dsp:cNvPr id="0" name=""/>
        <dsp:cNvSpPr/>
      </dsp:nvSpPr>
      <dsp:spPr>
        <a:xfrm>
          <a:off x="0" y="1207"/>
          <a:ext cx="8118648" cy="3200469"/>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lang="ar-DZ" sz="2800" kern="1200" dirty="0">
              <a:solidFill>
                <a:schemeClr val="bg1"/>
              </a:solidFill>
              <a:latin typeface="Sakkal Majalla" pitchFamily="2" charset="-78"/>
              <a:cs typeface="Sakkal Majalla" pitchFamily="2" charset="-78"/>
            </a:rPr>
            <a:t>يجب القيام بقراءة تحليلية للنص، ويتعلق الأمر بإيجاد التبيان، بمعنى تركيب النص، فالنص عبارة عن تسلسل للأفكار والتي يجب تحديدها، ويجب إذن القيام مجرد كل فكرة </a:t>
          </a:r>
          <a:r>
            <a:rPr lang="ar-DZ" sz="2800" kern="1200" dirty="0" err="1">
              <a:solidFill>
                <a:schemeClr val="bg1"/>
              </a:solidFill>
              <a:latin typeface="Sakkal Majalla" pitchFamily="2" charset="-78"/>
              <a:cs typeface="Sakkal Majalla" pitchFamily="2" charset="-78"/>
            </a:rPr>
            <a:t>محتواة</a:t>
          </a:r>
          <a:r>
            <a:rPr lang="ar-DZ" sz="2800" kern="1200" dirty="0">
              <a:solidFill>
                <a:schemeClr val="bg1"/>
              </a:solidFill>
              <a:latin typeface="Sakkal Majalla" pitchFamily="2" charset="-78"/>
              <a:cs typeface="Sakkal Majalla" pitchFamily="2" charset="-78"/>
            </a:rPr>
            <a:t> في النص مع التوصل إلى العثور على الأساس خلف الشكل، وهذا يجب القيام بتحليل دقيق لتركيب النص بالرجوع إلى تقنيات التعبير الكتابي، ويجب أن يكون الطالب على الخصوص منتبها بشأن مختلف مفاهيم الكلمات والأسلوب المستعمل وكذا طريقة صرف الأفعال.</a:t>
          </a:r>
        </a:p>
      </dsp:txBody>
      <dsp:txXfrm>
        <a:off x="156234" y="157441"/>
        <a:ext cx="7806180" cy="2888001"/>
      </dsp:txXfrm>
    </dsp:sp>
    <dsp:sp modelId="{60E96F59-E57E-43A5-BE46-D4086C2DD080}">
      <dsp:nvSpPr>
        <dsp:cNvPr id="0" name=""/>
        <dsp:cNvSpPr/>
      </dsp:nvSpPr>
      <dsp:spPr>
        <a:xfrm>
          <a:off x="0" y="3201677"/>
          <a:ext cx="8118648" cy="34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201677"/>
        <a:ext cx="8118648" cy="34937"/>
      </dsp:txXfrm>
    </dsp:sp>
    <dsp:sp modelId="{42AF24CB-843D-4E4C-892C-7CD995AF741C}">
      <dsp:nvSpPr>
        <dsp:cNvPr id="0" name=""/>
        <dsp:cNvSpPr/>
      </dsp:nvSpPr>
      <dsp:spPr>
        <a:xfrm>
          <a:off x="1656362" y="3236614"/>
          <a:ext cx="4805922" cy="14316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r" defTabSz="2667000" rtl="1">
            <a:lnSpc>
              <a:spcPct val="90000"/>
            </a:lnSpc>
            <a:spcBef>
              <a:spcPct val="0"/>
            </a:spcBef>
            <a:spcAft>
              <a:spcPct val="35000"/>
            </a:spcAft>
            <a:buNone/>
          </a:pPr>
          <a:endParaRPr lang="ar-SA" sz="6000" b="1" kern="1200" dirty="0">
            <a:latin typeface="Sakkal Majalla" pitchFamily="2" charset="-78"/>
            <a:cs typeface="Sakkal Majalla" pitchFamily="2" charset="-78"/>
          </a:endParaRPr>
        </a:p>
      </dsp:txBody>
      <dsp:txXfrm>
        <a:off x="1663351" y="3243603"/>
        <a:ext cx="4791944" cy="129189"/>
      </dsp:txXfrm>
    </dsp:sp>
    <dsp:sp modelId="{E57C2E8E-0963-4B01-9D9C-9A35E012B3BB}">
      <dsp:nvSpPr>
        <dsp:cNvPr id="0" name=""/>
        <dsp:cNvSpPr/>
      </dsp:nvSpPr>
      <dsp:spPr>
        <a:xfrm>
          <a:off x="0" y="3379782"/>
          <a:ext cx="8118648" cy="34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379782"/>
        <a:ext cx="8118648" cy="3493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A4DD1-6590-4BAB-AC9B-DC24EB4325B3}">
      <dsp:nvSpPr>
        <dsp:cNvPr id="0" name=""/>
        <dsp:cNvSpPr/>
      </dsp:nvSpPr>
      <dsp:spPr>
        <a:xfrm>
          <a:off x="0" y="1207"/>
          <a:ext cx="8118648" cy="3200469"/>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lang="ar-DZ" sz="2800" kern="1200" dirty="0">
              <a:solidFill>
                <a:schemeClr val="bg1"/>
              </a:solidFill>
              <a:latin typeface="Sakkal Majalla" pitchFamily="2" charset="-78"/>
              <a:cs typeface="Sakkal Majalla" pitchFamily="2" charset="-78"/>
            </a:rPr>
            <a:t>ويجب </a:t>
          </a:r>
          <a:r>
            <a:rPr lang="ar-DZ" sz="2800" kern="1200" dirty="0" err="1">
              <a:solidFill>
                <a:schemeClr val="bg1"/>
              </a:solidFill>
              <a:latin typeface="Sakkal Majalla" pitchFamily="2" charset="-78"/>
              <a:cs typeface="Sakkal Majalla" pitchFamily="2" charset="-78"/>
            </a:rPr>
            <a:t>أنذاك</a:t>
          </a:r>
          <a:r>
            <a:rPr lang="ar-DZ" sz="2800" kern="1200" dirty="0">
              <a:solidFill>
                <a:schemeClr val="bg1"/>
              </a:solidFill>
              <a:latin typeface="Sakkal Majalla" pitchFamily="2" charset="-78"/>
              <a:cs typeface="Sakkal Majalla" pitchFamily="2" charset="-78"/>
            </a:rPr>
            <a:t> القيام بتعليق آخر باللجوء إلى القراءة التحليلية للنص، فالعمل التحليلي أساسي، ويجب تفسير معنى ومحتوى النص بالنسبة لكل جملة وهذا بإيجاد عناصر التفسير والنقد الخارجي بفضل المعارف.</a:t>
          </a:r>
        </a:p>
      </dsp:txBody>
      <dsp:txXfrm>
        <a:off x="156234" y="157441"/>
        <a:ext cx="7806180" cy="2888001"/>
      </dsp:txXfrm>
    </dsp:sp>
    <dsp:sp modelId="{60E96F59-E57E-43A5-BE46-D4086C2DD080}">
      <dsp:nvSpPr>
        <dsp:cNvPr id="0" name=""/>
        <dsp:cNvSpPr/>
      </dsp:nvSpPr>
      <dsp:spPr>
        <a:xfrm>
          <a:off x="0" y="3201677"/>
          <a:ext cx="8118648" cy="34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201677"/>
        <a:ext cx="8118648" cy="34937"/>
      </dsp:txXfrm>
    </dsp:sp>
    <dsp:sp modelId="{42AF24CB-843D-4E4C-892C-7CD995AF741C}">
      <dsp:nvSpPr>
        <dsp:cNvPr id="0" name=""/>
        <dsp:cNvSpPr/>
      </dsp:nvSpPr>
      <dsp:spPr>
        <a:xfrm>
          <a:off x="1656362" y="3236614"/>
          <a:ext cx="4805922" cy="14316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r" defTabSz="2667000" rtl="1">
            <a:lnSpc>
              <a:spcPct val="90000"/>
            </a:lnSpc>
            <a:spcBef>
              <a:spcPct val="0"/>
            </a:spcBef>
            <a:spcAft>
              <a:spcPct val="35000"/>
            </a:spcAft>
            <a:buNone/>
          </a:pPr>
          <a:endParaRPr lang="ar-SA" sz="6000" b="1" kern="1200" dirty="0">
            <a:latin typeface="Sakkal Majalla" pitchFamily="2" charset="-78"/>
            <a:cs typeface="Sakkal Majalla" pitchFamily="2" charset="-78"/>
          </a:endParaRPr>
        </a:p>
      </dsp:txBody>
      <dsp:txXfrm>
        <a:off x="1663351" y="3243603"/>
        <a:ext cx="4791944" cy="129189"/>
      </dsp:txXfrm>
    </dsp:sp>
    <dsp:sp modelId="{E57C2E8E-0963-4B01-9D9C-9A35E012B3BB}">
      <dsp:nvSpPr>
        <dsp:cNvPr id="0" name=""/>
        <dsp:cNvSpPr/>
      </dsp:nvSpPr>
      <dsp:spPr>
        <a:xfrm>
          <a:off x="0" y="3379782"/>
          <a:ext cx="8118648" cy="34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379782"/>
        <a:ext cx="8118648" cy="3493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A4DD1-6590-4BAB-AC9B-DC24EB4325B3}">
      <dsp:nvSpPr>
        <dsp:cNvPr id="0" name=""/>
        <dsp:cNvSpPr/>
      </dsp:nvSpPr>
      <dsp:spPr>
        <a:xfrm>
          <a:off x="0" y="1207"/>
          <a:ext cx="8118648" cy="3200469"/>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lang="ar-DZ" sz="2800" kern="1200" dirty="0">
              <a:solidFill>
                <a:schemeClr val="bg1"/>
              </a:solidFill>
              <a:latin typeface="Sakkal Majalla" pitchFamily="2" charset="-78"/>
              <a:cs typeface="Sakkal Majalla" pitchFamily="2" charset="-78"/>
            </a:rPr>
            <a:t>ولا بد أن لا ننسي وظيفة التعليق والمتمثلة في </a:t>
          </a:r>
          <a:r>
            <a:rPr lang="ar-DZ" sz="2800" u="sng" kern="1200" dirty="0">
              <a:solidFill>
                <a:schemeClr val="bg1"/>
              </a:solidFill>
              <a:latin typeface="Sakkal Majalla" pitchFamily="2" charset="-78"/>
              <a:cs typeface="Sakkal Majalla" pitchFamily="2" charset="-78"/>
            </a:rPr>
            <a:t>الشرح والنقد</a:t>
          </a:r>
          <a:r>
            <a:rPr lang="ar-DZ" sz="2800" kern="1200" dirty="0">
              <a:solidFill>
                <a:schemeClr val="bg1"/>
              </a:solidFill>
              <a:latin typeface="Sakkal Majalla" pitchFamily="2" charset="-78"/>
              <a:cs typeface="Sakkal Majalla" pitchFamily="2" charset="-78"/>
            </a:rPr>
            <a:t>، فالنص ليس منعزلا ، إذ له معنى على ضوء العناصر الظرفية المحيطة به، لذا يجب عليكم إعطاء عناصر التفسير انطلاقا من النص ( مثل : ما الذي سبق النص ؟ على أي نظرية اعتمد الكاتب؟ هل وافق أثناء تحريره المفاهيم المعاصرة؟ أم على العكس هل دافع </a:t>
          </a:r>
          <a:r>
            <a:rPr lang="ar-DZ" sz="2800" kern="1200" dirty="0" err="1">
              <a:solidFill>
                <a:schemeClr val="bg1"/>
              </a:solidFill>
              <a:latin typeface="Sakkal Majalla" pitchFamily="2" charset="-78"/>
              <a:cs typeface="Sakkal Majalla" pitchFamily="2" charset="-78"/>
            </a:rPr>
            <a:t>هذاالنص</a:t>
          </a:r>
          <a:r>
            <a:rPr lang="ar-DZ" sz="2800" kern="1200" dirty="0">
              <a:solidFill>
                <a:schemeClr val="bg1"/>
              </a:solidFill>
              <a:latin typeface="Sakkal Majalla" pitchFamily="2" charset="-78"/>
              <a:cs typeface="Sakkal Majalla" pitchFamily="2" charset="-78"/>
            </a:rPr>
            <a:t> عن أفكار منبوذة؟ ما هو الهدف المتبع من طرف المؤلف؟ هل من انعكاسات؟ ما هو مدى النص ؟ هل تعرض للنقد ؟ ... .</a:t>
          </a:r>
        </a:p>
      </dsp:txBody>
      <dsp:txXfrm>
        <a:off x="156234" y="157441"/>
        <a:ext cx="7806180" cy="2888001"/>
      </dsp:txXfrm>
    </dsp:sp>
    <dsp:sp modelId="{60E96F59-E57E-43A5-BE46-D4086C2DD080}">
      <dsp:nvSpPr>
        <dsp:cNvPr id="0" name=""/>
        <dsp:cNvSpPr/>
      </dsp:nvSpPr>
      <dsp:spPr>
        <a:xfrm>
          <a:off x="0" y="3201677"/>
          <a:ext cx="8118648" cy="34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201677"/>
        <a:ext cx="8118648" cy="34937"/>
      </dsp:txXfrm>
    </dsp:sp>
    <dsp:sp modelId="{42AF24CB-843D-4E4C-892C-7CD995AF741C}">
      <dsp:nvSpPr>
        <dsp:cNvPr id="0" name=""/>
        <dsp:cNvSpPr/>
      </dsp:nvSpPr>
      <dsp:spPr>
        <a:xfrm>
          <a:off x="1656362" y="3236614"/>
          <a:ext cx="4805922" cy="14316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r" defTabSz="2667000" rtl="1">
            <a:lnSpc>
              <a:spcPct val="90000"/>
            </a:lnSpc>
            <a:spcBef>
              <a:spcPct val="0"/>
            </a:spcBef>
            <a:spcAft>
              <a:spcPct val="35000"/>
            </a:spcAft>
            <a:buNone/>
          </a:pPr>
          <a:endParaRPr lang="ar-SA" sz="6000" b="1" kern="1200" dirty="0">
            <a:latin typeface="Sakkal Majalla" pitchFamily="2" charset="-78"/>
            <a:cs typeface="Sakkal Majalla" pitchFamily="2" charset="-78"/>
          </a:endParaRPr>
        </a:p>
      </dsp:txBody>
      <dsp:txXfrm>
        <a:off x="1663351" y="3243603"/>
        <a:ext cx="4791944" cy="129189"/>
      </dsp:txXfrm>
    </dsp:sp>
    <dsp:sp modelId="{E57C2E8E-0963-4B01-9D9C-9A35E012B3BB}">
      <dsp:nvSpPr>
        <dsp:cNvPr id="0" name=""/>
        <dsp:cNvSpPr/>
      </dsp:nvSpPr>
      <dsp:spPr>
        <a:xfrm>
          <a:off x="0" y="3379782"/>
          <a:ext cx="8118648" cy="34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379782"/>
        <a:ext cx="8118648" cy="349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5A979-6AE2-4776-B6B0-B525AACE904D}">
      <dsp:nvSpPr>
        <dsp:cNvPr id="0" name=""/>
        <dsp:cNvSpPr/>
      </dsp:nvSpPr>
      <dsp:spPr>
        <a:xfrm>
          <a:off x="1178025" y="2032000"/>
          <a:ext cx="505548" cy="963315"/>
        </a:xfrm>
        <a:custGeom>
          <a:avLst/>
          <a:gdLst/>
          <a:ahLst/>
          <a:cxnLst/>
          <a:rect l="0" t="0" r="0" b="0"/>
          <a:pathLst>
            <a:path>
              <a:moveTo>
                <a:pt x="0" y="0"/>
              </a:moveTo>
              <a:lnTo>
                <a:pt x="252774" y="0"/>
              </a:lnTo>
              <a:lnTo>
                <a:pt x="252774" y="963315"/>
              </a:lnTo>
              <a:lnTo>
                <a:pt x="505548" y="96331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a:off x="1403601" y="2486460"/>
        <a:ext cx="54395" cy="54395"/>
      </dsp:txXfrm>
    </dsp:sp>
    <dsp:sp modelId="{778F74A2-11E7-41D6-89DC-12C296A07521}">
      <dsp:nvSpPr>
        <dsp:cNvPr id="0" name=""/>
        <dsp:cNvSpPr/>
      </dsp:nvSpPr>
      <dsp:spPr>
        <a:xfrm>
          <a:off x="1178025" y="1986280"/>
          <a:ext cx="505548" cy="91440"/>
        </a:xfrm>
        <a:custGeom>
          <a:avLst/>
          <a:gdLst/>
          <a:ahLst/>
          <a:cxnLst/>
          <a:rect l="0" t="0" r="0" b="0"/>
          <a:pathLst>
            <a:path>
              <a:moveTo>
                <a:pt x="0" y="45720"/>
              </a:moveTo>
              <a:lnTo>
                <a:pt x="505548" y="4572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a:off x="1418160" y="2019361"/>
        <a:ext cx="25277" cy="25277"/>
      </dsp:txXfrm>
    </dsp:sp>
    <dsp:sp modelId="{3C8A3150-658C-4FAF-80C7-2A7F17D712B6}">
      <dsp:nvSpPr>
        <dsp:cNvPr id="0" name=""/>
        <dsp:cNvSpPr/>
      </dsp:nvSpPr>
      <dsp:spPr>
        <a:xfrm>
          <a:off x="1178025" y="1068684"/>
          <a:ext cx="505548" cy="963315"/>
        </a:xfrm>
        <a:custGeom>
          <a:avLst/>
          <a:gdLst/>
          <a:ahLst/>
          <a:cxnLst/>
          <a:rect l="0" t="0" r="0" b="0"/>
          <a:pathLst>
            <a:path>
              <a:moveTo>
                <a:pt x="0" y="963315"/>
              </a:moveTo>
              <a:lnTo>
                <a:pt x="252774" y="963315"/>
              </a:lnTo>
              <a:lnTo>
                <a:pt x="252774" y="0"/>
              </a:lnTo>
              <a:lnTo>
                <a:pt x="505548"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a:off x="1403601" y="1523144"/>
        <a:ext cx="54395" cy="54395"/>
      </dsp:txXfrm>
    </dsp:sp>
    <dsp:sp modelId="{0458A178-BE48-4C93-B94A-BCEE955D41F4}">
      <dsp:nvSpPr>
        <dsp:cNvPr id="0" name=""/>
        <dsp:cNvSpPr/>
      </dsp:nvSpPr>
      <dsp:spPr>
        <a:xfrm rot="16200000">
          <a:off x="-1235333" y="1646673"/>
          <a:ext cx="4056066" cy="770652"/>
        </a:xfrm>
        <a:prstGeom prst="rect">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rtl="1">
            <a:lnSpc>
              <a:spcPct val="90000"/>
            </a:lnSpc>
            <a:spcBef>
              <a:spcPct val="0"/>
            </a:spcBef>
            <a:spcAft>
              <a:spcPct val="35000"/>
            </a:spcAft>
            <a:buNone/>
          </a:pPr>
          <a:r>
            <a:rPr lang="ar-DZ" sz="4300" b="1" kern="1200" dirty="0">
              <a:solidFill>
                <a:srgbClr val="C00000"/>
              </a:solidFill>
              <a:latin typeface="Sakkal Majalla" pitchFamily="2" charset="-78"/>
              <a:cs typeface="Sakkal Majalla" pitchFamily="2" charset="-78"/>
            </a:rPr>
            <a:t>عقلية الباحث القانوني</a:t>
          </a:r>
          <a:endParaRPr lang="ar-SA" sz="4300" b="1" kern="1200" dirty="0">
            <a:solidFill>
              <a:srgbClr val="C00000"/>
            </a:solidFill>
            <a:latin typeface="Sakkal Majalla" pitchFamily="2" charset="-78"/>
            <a:cs typeface="Sakkal Majalla" pitchFamily="2" charset="-78"/>
          </a:endParaRPr>
        </a:p>
      </dsp:txBody>
      <dsp:txXfrm>
        <a:off x="-1235333" y="1646673"/>
        <a:ext cx="4056066" cy="770652"/>
      </dsp:txXfrm>
    </dsp:sp>
    <dsp:sp modelId="{A680211B-25B9-4949-8CBC-5995E528FB52}">
      <dsp:nvSpPr>
        <dsp:cNvPr id="0" name=""/>
        <dsp:cNvSpPr/>
      </dsp:nvSpPr>
      <dsp:spPr>
        <a:xfrm>
          <a:off x="1683573" y="683357"/>
          <a:ext cx="4005053" cy="770652"/>
        </a:xfrm>
        <a:prstGeom prst="rect">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rtl="1">
            <a:lnSpc>
              <a:spcPct val="90000"/>
            </a:lnSpc>
            <a:spcBef>
              <a:spcPct val="0"/>
            </a:spcBef>
            <a:spcAft>
              <a:spcPct val="35000"/>
            </a:spcAft>
            <a:buNone/>
          </a:pPr>
          <a:r>
            <a:rPr lang="ar-DZ" sz="3200" b="1" kern="1200" dirty="0">
              <a:solidFill>
                <a:srgbClr val="C00000"/>
              </a:solidFill>
              <a:latin typeface="Sakkal Majalla" pitchFamily="2" charset="-78"/>
              <a:cs typeface="Sakkal Majalla" pitchFamily="2" charset="-78"/>
            </a:rPr>
            <a:t>المخزون من المعرفة القانونية</a:t>
          </a:r>
          <a:endParaRPr lang="ar-SA" sz="3200" b="1" kern="1200" dirty="0">
            <a:solidFill>
              <a:srgbClr val="C00000"/>
            </a:solidFill>
            <a:latin typeface="Sakkal Majalla" pitchFamily="2" charset="-78"/>
            <a:cs typeface="Sakkal Majalla" pitchFamily="2" charset="-78"/>
          </a:endParaRPr>
        </a:p>
      </dsp:txBody>
      <dsp:txXfrm>
        <a:off x="1683573" y="683357"/>
        <a:ext cx="4005053" cy="770652"/>
      </dsp:txXfrm>
    </dsp:sp>
    <dsp:sp modelId="{FF5C3D3D-9B55-4B40-8181-FCEA461790CF}">
      <dsp:nvSpPr>
        <dsp:cNvPr id="0" name=""/>
        <dsp:cNvSpPr/>
      </dsp:nvSpPr>
      <dsp:spPr>
        <a:xfrm>
          <a:off x="1683573" y="1646673"/>
          <a:ext cx="4005053" cy="770652"/>
        </a:xfrm>
        <a:prstGeom prst="rect">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rtl="1">
            <a:lnSpc>
              <a:spcPct val="90000"/>
            </a:lnSpc>
            <a:spcBef>
              <a:spcPct val="0"/>
            </a:spcBef>
            <a:spcAft>
              <a:spcPct val="35000"/>
            </a:spcAft>
            <a:buNone/>
          </a:pPr>
          <a:r>
            <a:rPr lang="ar-DZ" sz="3200" b="1" kern="1200" dirty="0">
              <a:solidFill>
                <a:srgbClr val="C00000"/>
              </a:solidFill>
              <a:latin typeface="Sakkal Majalla" pitchFamily="2" charset="-78"/>
              <a:cs typeface="Sakkal Majalla" pitchFamily="2" charset="-78"/>
            </a:rPr>
            <a:t>ادوات الباحث القانوني</a:t>
          </a:r>
          <a:endParaRPr lang="ar-SA" sz="3200" b="1" kern="1200" dirty="0">
            <a:solidFill>
              <a:srgbClr val="C00000"/>
            </a:solidFill>
            <a:latin typeface="Sakkal Majalla" pitchFamily="2" charset="-78"/>
            <a:cs typeface="Sakkal Majalla" pitchFamily="2" charset="-78"/>
          </a:endParaRPr>
        </a:p>
      </dsp:txBody>
      <dsp:txXfrm>
        <a:off x="1683573" y="1646673"/>
        <a:ext cx="4005053" cy="770652"/>
      </dsp:txXfrm>
    </dsp:sp>
    <dsp:sp modelId="{E9884572-ABE0-44D0-A4A0-C49C11B4736C}">
      <dsp:nvSpPr>
        <dsp:cNvPr id="0" name=""/>
        <dsp:cNvSpPr/>
      </dsp:nvSpPr>
      <dsp:spPr>
        <a:xfrm>
          <a:off x="1683573" y="2609989"/>
          <a:ext cx="4005053" cy="770652"/>
        </a:xfrm>
        <a:prstGeom prst="rect">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rtl="1">
            <a:lnSpc>
              <a:spcPct val="90000"/>
            </a:lnSpc>
            <a:spcBef>
              <a:spcPct val="0"/>
            </a:spcBef>
            <a:spcAft>
              <a:spcPct val="35000"/>
            </a:spcAft>
            <a:buNone/>
          </a:pPr>
          <a:r>
            <a:rPr lang="ar-DZ" sz="4000" b="1" kern="1200" dirty="0">
              <a:solidFill>
                <a:srgbClr val="C00000"/>
              </a:solidFill>
              <a:latin typeface="Sakkal Majalla" pitchFamily="2" charset="-78"/>
              <a:cs typeface="Sakkal Majalla" pitchFamily="2" charset="-78"/>
            </a:rPr>
            <a:t>كيفية وطريقة الاجابة</a:t>
          </a:r>
          <a:endParaRPr lang="ar-SA" sz="4000" b="1" kern="1200" dirty="0">
            <a:solidFill>
              <a:srgbClr val="C00000"/>
            </a:solidFill>
            <a:latin typeface="Sakkal Majalla" pitchFamily="2" charset="-78"/>
            <a:cs typeface="Sakkal Majalla" pitchFamily="2" charset="-78"/>
          </a:endParaRPr>
        </a:p>
      </dsp:txBody>
      <dsp:txXfrm>
        <a:off x="1683573" y="2609989"/>
        <a:ext cx="4005053" cy="77065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A4DD1-6590-4BAB-AC9B-DC24EB4325B3}">
      <dsp:nvSpPr>
        <dsp:cNvPr id="0" name=""/>
        <dsp:cNvSpPr/>
      </dsp:nvSpPr>
      <dsp:spPr>
        <a:xfrm>
          <a:off x="0" y="1207"/>
          <a:ext cx="8118648" cy="3200469"/>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lang="ar-DZ" sz="2800" kern="1200" dirty="0">
              <a:solidFill>
                <a:schemeClr val="bg1"/>
              </a:solidFill>
              <a:latin typeface="Sakkal Majalla" pitchFamily="2" charset="-78"/>
              <a:cs typeface="Sakkal Majalla" pitchFamily="2" charset="-78"/>
            </a:rPr>
            <a:t>كما هو مذكور أعلاه، تستنتج خطة التعليق عندما يكون ذلك ممكنا . النص نفسه، ولهذا يجب إعادة الأخذ بالأفكار العامة للنص (الفكرة الأولياء الثانية، الفكرة الثالثة (...) وإيجاد عنوان لكل فكرة، وإذا وجدت فكرتان أفكار رئيسية في النص، سوف تشمل خطة التعليق جزئين أو ثلاثة أجزاء، وين من المستحسن تجميع الأفكار إذا كانت أكثر من ثلاثة.</a:t>
          </a:r>
        </a:p>
      </dsp:txBody>
      <dsp:txXfrm>
        <a:off x="156234" y="157441"/>
        <a:ext cx="7806180" cy="2888001"/>
      </dsp:txXfrm>
    </dsp:sp>
    <dsp:sp modelId="{60E96F59-E57E-43A5-BE46-D4086C2DD080}">
      <dsp:nvSpPr>
        <dsp:cNvPr id="0" name=""/>
        <dsp:cNvSpPr/>
      </dsp:nvSpPr>
      <dsp:spPr>
        <a:xfrm>
          <a:off x="0" y="3201677"/>
          <a:ext cx="8118648" cy="34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201677"/>
        <a:ext cx="8118648" cy="34937"/>
      </dsp:txXfrm>
    </dsp:sp>
    <dsp:sp modelId="{42AF24CB-843D-4E4C-892C-7CD995AF741C}">
      <dsp:nvSpPr>
        <dsp:cNvPr id="0" name=""/>
        <dsp:cNvSpPr/>
      </dsp:nvSpPr>
      <dsp:spPr>
        <a:xfrm>
          <a:off x="1656362" y="3236614"/>
          <a:ext cx="4805922" cy="14316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r" defTabSz="2667000" rtl="1">
            <a:lnSpc>
              <a:spcPct val="90000"/>
            </a:lnSpc>
            <a:spcBef>
              <a:spcPct val="0"/>
            </a:spcBef>
            <a:spcAft>
              <a:spcPct val="35000"/>
            </a:spcAft>
            <a:buNone/>
          </a:pPr>
          <a:endParaRPr lang="ar-SA" sz="6000" b="1" kern="1200" dirty="0">
            <a:latin typeface="Sakkal Majalla" pitchFamily="2" charset="-78"/>
            <a:cs typeface="Sakkal Majalla" pitchFamily="2" charset="-78"/>
          </a:endParaRPr>
        </a:p>
      </dsp:txBody>
      <dsp:txXfrm>
        <a:off x="1663351" y="3243603"/>
        <a:ext cx="4791944" cy="129189"/>
      </dsp:txXfrm>
    </dsp:sp>
    <dsp:sp modelId="{E57C2E8E-0963-4B01-9D9C-9A35E012B3BB}">
      <dsp:nvSpPr>
        <dsp:cNvPr id="0" name=""/>
        <dsp:cNvSpPr/>
      </dsp:nvSpPr>
      <dsp:spPr>
        <a:xfrm>
          <a:off x="0" y="3379782"/>
          <a:ext cx="8118648" cy="34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379782"/>
        <a:ext cx="8118648" cy="3493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A4DD1-6590-4BAB-AC9B-DC24EB4325B3}">
      <dsp:nvSpPr>
        <dsp:cNvPr id="0" name=""/>
        <dsp:cNvSpPr/>
      </dsp:nvSpPr>
      <dsp:spPr>
        <a:xfrm>
          <a:off x="0" y="1140"/>
          <a:ext cx="8118648" cy="3231217"/>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lang="ar-DZ" sz="2800" kern="1200" dirty="0">
              <a:solidFill>
                <a:schemeClr val="bg1"/>
              </a:solidFill>
              <a:latin typeface="Sakkal Majalla" pitchFamily="2" charset="-78"/>
              <a:cs typeface="Sakkal Majalla" pitchFamily="2" charset="-78"/>
            </a:rPr>
            <a:t>ويعد عملا تحليليا إيجاد عنوان لكل فكرة والذي يتمثل في قيام بتلخيص لان </a:t>
          </a:r>
          <a:r>
            <a:rPr lang="ar-DZ" sz="2800" kern="1200" dirty="0" err="1">
              <a:solidFill>
                <a:schemeClr val="bg1"/>
              </a:solidFill>
              <a:latin typeface="Sakkal Majalla" pitchFamily="2" charset="-78"/>
              <a:cs typeface="Sakkal Majalla" pitchFamily="2" charset="-78"/>
            </a:rPr>
            <a:t>المحتواة</a:t>
          </a:r>
          <a:r>
            <a:rPr lang="ar-DZ" sz="2800" kern="1200" dirty="0">
              <a:solidFill>
                <a:schemeClr val="bg1"/>
              </a:solidFill>
              <a:latin typeface="Sakkal Majalla" pitchFamily="2" charset="-78"/>
              <a:cs typeface="Sakkal Majalla" pitchFamily="2" charset="-78"/>
            </a:rPr>
            <a:t> في كل جزء من النص، وباستطاعتكم أن تستعملوا عبارات </a:t>
          </a:r>
          <a:r>
            <a:rPr lang="ar-DZ" sz="2800" kern="1200" dirty="0" err="1">
              <a:solidFill>
                <a:schemeClr val="bg1"/>
              </a:solidFill>
              <a:latin typeface="Sakkal Majalla" pitchFamily="2" charset="-78"/>
              <a:cs typeface="Sakkal Majalla" pitchFamily="2" charset="-78"/>
            </a:rPr>
            <a:t>النقرز</a:t>
          </a:r>
          <a:r>
            <a:rPr lang="ar-DZ" sz="2800" kern="1200" dirty="0">
              <a:solidFill>
                <a:schemeClr val="bg1"/>
              </a:solidFill>
              <a:latin typeface="Sakkal Majalla" pitchFamily="2" charset="-78"/>
              <a:cs typeface="Sakkal Majalla" pitchFamily="2" charset="-78"/>
            </a:rPr>
            <a:t>
لتكوين عناوينكم، ويجب دائما أن نضع في ذهننا النص كعنصر </a:t>
          </a:r>
          <a:r>
            <a:rPr lang="ar-DZ" sz="2800" kern="1200" dirty="0" err="1">
              <a:solidFill>
                <a:schemeClr val="bg1"/>
              </a:solidFill>
              <a:latin typeface="Sakkal Majalla" pitchFamily="2" charset="-78"/>
              <a:cs typeface="Sakkal Majalla" pitchFamily="2" charset="-78"/>
            </a:rPr>
            <a:t>للانطلاق.ومجمل</a:t>
          </a:r>
          <a:r>
            <a:rPr lang="ar-DZ" sz="2800" kern="1200" dirty="0">
              <a:solidFill>
                <a:schemeClr val="bg1"/>
              </a:solidFill>
              <a:latin typeface="Sakkal Majalla" pitchFamily="2" charset="-78"/>
              <a:cs typeface="Sakkal Majalla" pitchFamily="2" charset="-78"/>
            </a:rPr>
            <a:t> القول أنه يجب القيام بما يلي:
- تحليل النص والتعليق عليه بفضل معارفكم.
- اكتشاف الخطة وإيجاد عنوان لكل فكرة</a:t>
          </a:r>
        </a:p>
      </dsp:txBody>
      <dsp:txXfrm>
        <a:off x="157735" y="158875"/>
        <a:ext cx="7803178" cy="2915747"/>
      </dsp:txXfrm>
    </dsp:sp>
    <dsp:sp modelId="{60E96F59-E57E-43A5-BE46-D4086C2DD080}">
      <dsp:nvSpPr>
        <dsp:cNvPr id="0" name=""/>
        <dsp:cNvSpPr/>
      </dsp:nvSpPr>
      <dsp:spPr>
        <a:xfrm>
          <a:off x="0" y="3232357"/>
          <a:ext cx="8118648" cy="18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232357"/>
        <a:ext cx="8118648" cy="18943"/>
      </dsp:txXfrm>
    </dsp:sp>
    <dsp:sp modelId="{42AF24CB-843D-4E4C-892C-7CD995AF741C}">
      <dsp:nvSpPr>
        <dsp:cNvPr id="0" name=""/>
        <dsp:cNvSpPr/>
      </dsp:nvSpPr>
      <dsp:spPr>
        <a:xfrm>
          <a:off x="1656362" y="3251300"/>
          <a:ext cx="4805922" cy="14454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r" defTabSz="2667000" rtl="1">
            <a:lnSpc>
              <a:spcPct val="90000"/>
            </a:lnSpc>
            <a:spcBef>
              <a:spcPct val="0"/>
            </a:spcBef>
            <a:spcAft>
              <a:spcPct val="35000"/>
            </a:spcAft>
            <a:buNone/>
          </a:pPr>
          <a:endParaRPr lang="ar-SA" sz="6000" b="1" kern="1200" dirty="0">
            <a:latin typeface="Sakkal Majalla" pitchFamily="2" charset="-78"/>
            <a:cs typeface="Sakkal Majalla" pitchFamily="2" charset="-78"/>
          </a:endParaRPr>
        </a:p>
      </dsp:txBody>
      <dsp:txXfrm>
        <a:off x="1663418" y="3258356"/>
        <a:ext cx="4791810" cy="130431"/>
      </dsp:txXfrm>
    </dsp:sp>
    <dsp:sp modelId="{E57C2E8E-0963-4B01-9D9C-9A35E012B3BB}">
      <dsp:nvSpPr>
        <dsp:cNvPr id="0" name=""/>
        <dsp:cNvSpPr/>
      </dsp:nvSpPr>
      <dsp:spPr>
        <a:xfrm>
          <a:off x="0" y="3395844"/>
          <a:ext cx="8118648" cy="18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395844"/>
        <a:ext cx="8118648" cy="1894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A4DD1-6590-4BAB-AC9B-DC24EB4325B3}">
      <dsp:nvSpPr>
        <dsp:cNvPr id="0" name=""/>
        <dsp:cNvSpPr/>
      </dsp:nvSpPr>
      <dsp:spPr>
        <a:xfrm>
          <a:off x="0" y="1727"/>
          <a:ext cx="8118648" cy="3235236"/>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lang="ar-DZ" sz="2800" kern="1200" dirty="0">
              <a:solidFill>
                <a:schemeClr val="bg1"/>
              </a:solidFill>
              <a:latin typeface="Sakkal Majalla" pitchFamily="2" charset="-78"/>
              <a:cs typeface="Sakkal Majalla" pitchFamily="2" charset="-78"/>
            </a:rPr>
            <a:t>تذكير : يتوقف عدد التفريعات على مدى طول النص.
- المقدمة :
- أولا : عنوان الجزء الأول.
فقرة تمهيدية تعلن الأجزاء الفرعية (أ) و (ب).
أ- عنوان الجزء الفرعي الأول.</a:t>
          </a:r>
        </a:p>
      </dsp:txBody>
      <dsp:txXfrm>
        <a:off x="157931" y="159658"/>
        <a:ext cx="7802786" cy="2919374"/>
      </dsp:txXfrm>
    </dsp:sp>
    <dsp:sp modelId="{60E96F59-E57E-43A5-BE46-D4086C2DD080}">
      <dsp:nvSpPr>
        <dsp:cNvPr id="0" name=""/>
        <dsp:cNvSpPr/>
      </dsp:nvSpPr>
      <dsp:spPr>
        <a:xfrm>
          <a:off x="0" y="3236963"/>
          <a:ext cx="8118648" cy="16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236963"/>
        <a:ext cx="8118648" cy="16257"/>
      </dsp:txXfrm>
    </dsp:sp>
    <dsp:sp modelId="{42AF24CB-843D-4E4C-892C-7CD995AF741C}">
      <dsp:nvSpPr>
        <dsp:cNvPr id="0" name=""/>
        <dsp:cNvSpPr/>
      </dsp:nvSpPr>
      <dsp:spPr>
        <a:xfrm>
          <a:off x="1656362" y="3253220"/>
          <a:ext cx="4805922" cy="14472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r" defTabSz="2667000" rtl="1">
            <a:lnSpc>
              <a:spcPct val="90000"/>
            </a:lnSpc>
            <a:spcBef>
              <a:spcPct val="0"/>
            </a:spcBef>
            <a:spcAft>
              <a:spcPct val="35000"/>
            </a:spcAft>
            <a:buNone/>
          </a:pPr>
          <a:endParaRPr lang="ar-SA" sz="6000" b="1" kern="1200" dirty="0">
            <a:latin typeface="Sakkal Majalla" pitchFamily="2" charset="-78"/>
            <a:cs typeface="Sakkal Majalla" pitchFamily="2" charset="-78"/>
          </a:endParaRPr>
        </a:p>
      </dsp:txBody>
      <dsp:txXfrm>
        <a:off x="1663427" y="3260285"/>
        <a:ext cx="4791792" cy="130593"/>
      </dsp:txXfrm>
    </dsp:sp>
    <dsp:sp modelId="{E57C2E8E-0963-4B01-9D9C-9A35E012B3BB}">
      <dsp:nvSpPr>
        <dsp:cNvPr id="0" name=""/>
        <dsp:cNvSpPr/>
      </dsp:nvSpPr>
      <dsp:spPr>
        <a:xfrm>
          <a:off x="0" y="3397943"/>
          <a:ext cx="8118648" cy="16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397943"/>
        <a:ext cx="8118648" cy="1625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A4DD1-6590-4BAB-AC9B-DC24EB4325B3}">
      <dsp:nvSpPr>
        <dsp:cNvPr id="0" name=""/>
        <dsp:cNvSpPr/>
      </dsp:nvSpPr>
      <dsp:spPr>
        <a:xfrm>
          <a:off x="0" y="2350"/>
          <a:ext cx="8118648" cy="3242317"/>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endParaRPr lang="ar-DZ" sz="1400" kern="1200" dirty="0">
            <a:solidFill>
              <a:schemeClr val="bg1"/>
            </a:solidFill>
            <a:latin typeface="Sakkal Majalla" pitchFamily="2" charset="-78"/>
            <a:cs typeface="Sakkal Majalla" pitchFamily="2" charset="-78"/>
          </a:endParaRPr>
        </a:p>
        <a:p>
          <a:pPr marL="0" marR="0" lvl="0" indent="0" algn="r" defTabSz="914400" rtl="1" eaLnBrk="1" fontAlgn="auto" latinLnBrk="0" hangingPunct="1">
            <a:lnSpc>
              <a:spcPct val="100000"/>
            </a:lnSpc>
            <a:spcBef>
              <a:spcPct val="0"/>
            </a:spcBef>
            <a:spcAft>
              <a:spcPts val="0"/>
            </a:spcAft>
            <a:buClrTx/>
            <a:buSzTx/>
            <a:buFontTx/>
            <a:buNone/>
            <a:tabLst/>
            <a:defRPr/>
          </a:pPr>
          <a:endParaRPr lang="ar-DZ" sz="1400" kern="1200" dirty="0">
            <a:solidFill>
              <a:schemeClr val="bg1"/>
            </a:solidFill>
            <a:latin typeface="Sakkal Majalla" pitchFamily="2" charset="-78"/>
            <a:cs typeface="Sakkal Majalla" pitchFamily="2" charset="-78"/>
          </a:endParaRPr>
        </a:p>
        <a:p>
          <a:pPr marL="0" marR="0" lvl="0" indent="0" algn="r" defTabSz="914400" rtl="1" eaLnBrk="1" fontAlgn="auto" latinLnBrk="0" hangingPunct="1">
            <a:lnSpc>
              <a:spcPct val="100000"/>
            </a:lnSpc>
            <a:spcBef>
              <a:spcPct val="0"/>
            </a:spcBef>
            <a:spcAft>
              <a:spcPts val="0"/>
            </a:spcAft>
            <a:buClrTx/>
            <a:buSzTx/>
            <a:buFontTx/>
            <a:buNone/>
            <a:tabLst/>
            <a:defRPr/>
          </a:pPr>
          <a:endParaRPr lang="ar-DZ" sz="1400" kern="1200" dirty="0">
            <a:solidFill>
              <a:schemeClr val="bg1"/>
            </a:solidFill>
            <a:latin typeface="Sakkal Majalla" pitchFamily="2" charset="-78"/>
            <a:cs typeface="Sakkal Majalla" pitchFamily="2" charset="-78"/>
          </a:endParaRPr>
        </a:p>
        <a:p>
          <a:pPr marL="0" marR="0" lvl="0" indent="0" algn="r" defTabSz="914400" rtl="1" eaLnBrk="1" fontAlgn="auto" latinLnBrk="0" hangingPunct="1">
            <a:lnSpc>
              <a:spcPct val="100000"/>
            </a:lnSpc>
            <a:spcBef>
              <a:spcPct val="0"/>
            </a:spcBef>
            <a:spcAft>
              <a:spcPts val="0"/>
            </a:spcAft>
            <a:buClrTx/>
            <a:buSzTx/>
            <a:buFontTx/>
            <a:buNone/>
            <a:tabLst/>
            <a:defRPr/>
          </a:pPr>
          <a:r>
            <a:rPr lang="ar-DZ" sz="2800" kern="1200" dirty="0">
              <a:solidFill>
                <a:schemeClr val="bg1"/>
              </a:solidFill>
              <a:latin typeface="Sakkal Majalla" pitchFamily="2" charset="-78"/>
              <a:cs typeface="Sakkal Majalla" pitchFamily="2" charset="-78"/>
            </a:rPr>
            <a:t>ب - التفصيلات .
فقرة انتقالية ما بين (أ) و (ب).
ب - عنوان الجزء الفرعي الثاني.
- التفصيلات
فقرة انتقالية ما بين (أولا) و (ثانيا).
</a:t>
          </a:r>
        </a:p>
      </dsp:txBody>
      <dsp:txXfrm>
        <a:off x="158277" y="160627"/>
        <a:ext cx="7802094" cy="2925763"/>
      </dsp:txXfrm>
    </dsp:sp>
    <dsp:sp modelId="{60E96F59-E57E-43A5-BE46-D4086C2DD080}">
      <dsp:nvSpPr>
        <dsp:cNvPr id="0" name=""/>
        <dsp:cNvSpPr/>
      </dsp:nvSpPr>
      <dsp:spPr>
        <a:xfrm>
          <a:off x="0" y="3244667"/>
          <a:ext cx="8118648" cy="11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244667"/>
        <a:ext cx="8118648" cy="11935"/>
      </dsp:txXfrm>
    </dsp:sp>
    <dsp:sp modelId="{42AF24CB-843D-4E4C-892C-7CD995AF741C}">
      <dsp:nvSpPr>
        <dsp:cNvPr id="0" name=""/>
        <dsp:cNvSpPr/>
      </dsp:nvSpPr>
      <dsp:spPr>
        <a:xfrm>
          <a:off x="1656362" y="3256602"/>
          <a:ext cx="4805922" cy="1450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r" defTabSz="2667000" rtl="1">
            <a:lnSpc>
              <a:spcPct val="90000"/>
            </a:lnSpc>
            <a:spcBef>
              <a:spcPct val="0"/>
            </a:spcBef>
            <a:spcAft>
              <a:spcPct val="35000"/>
            </a:spcAft>
            <a:buNone/>
          </a:pPr>
          <a:endParaRPr lang="ar-SA" sz="6000" b="1" kern="1200" dirty="0">
            <a:latin typeface="Sakkal Majalla" pitchFamily="2" charset="-78"/>
            <a:cs typeface="Sakkal Majalla" pitchFamily="2" charset="-78"/>
          </a:endParaRPr>
        </a:p>
      </dsp:txBody>
      <dsp:txXfrm>
        <a:off x="1663442" y="3263682"/>
        <a:ext cx="4791762" cy="130879"/>
      </dsp:txXfrm>
    </dsp:sp>
    <dsp:sp modelId="{E57C2E8E-0963-4B01-9D9C-9A35E012B3BB}">
      <dsp:nvSpPr>
        <dsp:cNvPr id="0" name=""/>
        <dsp:cNvSpPr/>
      </dsp:nvSpPr>
      <dsp:spPr>
        <a:xfrm>
          <a:off x="0" y="3401642"/>
          <a:ext cx="8118648" cy="11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401642"/>
        <a:ext cx="8118648" cy="1193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A4DD1-6590-4BAB-AC9B-DC24EB4325B3}">
      <dsp:nvSpPr>
        <dsp:cNvPr id="0" name=""/>
        <dsp:cNvSpPr/>
      </dsp:nvSpPr>
      <dsp:spPr>
        <a:xfrm>
          <a:off x="0" y="874"/>
          <a:ext cx="8118648" cy="3233003"/>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endParaRPr lang="ar-DZ" sz="1800" kern="1200" dirty="0">
            <a:solidFill>
              <a:schemeClr val="bg1"/>
            </a:solidFill>
            <a:latin typeface="Sakkal Majalla" pitchFamily="2" charset="-78"/>
            <a:cs typeface="Sakkal Majalla" pitchFamily="2" charset="-78"/>
          </a:endParaRPr>
        </a:p>
        <a:p>
          <a:pPr marL="0" marR="0" lvl="0" indent="0" algn="r" defTabSz="914400" rtl="1" eaLnBrk="1" fontAlgn="auto" latinLnBrk="0" hangingPunct="1">
            <a:lnSpc>
              <a:spcPct val="100000"/>
            </a:lnSpc>
            <a:spcBef>
              <a:spcPct val="0"/>
            </a:spcBef>
            <a:spcAft>
              <a:spcPts val="0"/>
            </a:spcAft>
            <a:buClrTx/>
            <a:buSzTx/>
            <a:buFontTx/>
            <a:buNone/>
            <a:tabLst/>
            <a:defRPr/>
          </a:pPr>
          <a:endParaRPr lang="ar-DZ" sz="1800" kern="1200" dirty="0">
            <a:solidFill>
              <a:schemeClr val="bg1"/>
            </a:solidFill>
            <a:latin typeface="Sakkal Majalla" pitchFamily="2" charset="-78"/>
            <a:cs typeface="Sakkal Majalla" pitchFamily="2" charset="-78"/>
          </a:endParaRPr>
        </a:p>
        <a:p>
          <a:pPr marL="0" marR="0" lvl="0" indent="0" algn="r" defTabSz="914400" rtl="1" eaLnBrk="1" fontAlgn="auto" latinLnBrk="0" hangingPunct="1">
            <a:lnSpc>
              <a:spcPct val="100000"/>
            </a:lnSpc>
            <a:spcBef>
              <a:spcPct val="0"/>
            </a:spcBef>
            <a:spcAft>
              <a:spcPts val="0"/>
            </a:spcAft>
            <a:buClrTx/>
            <a:buSzTx/>
            <a:buFontTx/>
            <a:buNone/>
            <a:tabLst/>
            <a:defRPr/>
          </a:pPr>
          <a:r>
            <a:rPr lang="ar-DZ" sz="2800" kern="1200" dirty="0">
              <a:solidFill>
                <a:schemeClr val="bg1"/>
              </a:solidFill>
              <a:latin typeface="Sakkal Majalla" pitchFamily="2" charset="-78"/>
              <a:cs typeface="Sakkal Majalla" pitchFamily="2" charset="-78"/>
            </a:rPr>
            <a:t>يقدر الوقت المخصص لهذا التمرين عموما في الامتحان بثلاثة ساعات، لذا بدوا من الصعب إنجاز تحرير كلي للفرض في المسودة دون تحمل مخاطر تسليم رض غير تام.
ومع ذلك ننصحكم بأخذ الوقت الكافي لتحرير بعض العناصر في المسودة، خاصة العناوين (1) والمقدمة (2) وكذا الجمل التمهيدية والانتقالية (3).</a:t>
          </a:r>
          <a:r>
            <a:rPr lang="ar-DZ" sz="4000" kern="1200" dirty="0">
              <a:solidFill>
                <a:schemeClr val="bg1"/>
              </a:solidFill>
              <a:latin typeface="Sakkal Majalla" pitchFamily="2" charset="-78"/>
              <a:cs typeface="Sakkal Majalla" pitchFamily="2" charset="-78"/>
            </a:rPr>
            <a:t>
</a:t>
          </a:r>
        </a:p>
      </dsp:txBody>
      <dsp:txXfrm>
        <a:off x="157822" y="158696"/>
        <a:ext cx="7803004" cy="2917359"/>
      </dsp:txXfrm>
    </dsp:sp>
    <dsp:sp modelId="{60E96F59-E57E-43A5-BE46-D4086C2DD080}">
      <dsp:nvSpPr>
        <dsp:cNvPr id="0" name=""/>
        <dsp:cNvSpPr/>
      </dsp:nvSpPr>
      <dsp:spPr>
        <a:xfrm>
          <a:off x="0" y="3233877"/>
          <a:ext cx="8118648" cy="18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233877"/>
        <a:ext cx="8118648" cy="18276"/>
      </dsp:txXfrm>
    </dsp:sp>
    <dsp:sp modelId="{42AF24CB-843D-4E4C-892C-7CD995AF741C}">
      <dsp:nvSpPr>
        <dsp:cNvPr id="0" name=""/>
        <dsp:cNvSpPr/>
      </dsp:nvSpPr>
      <dsp:spPr>
        <a:xfrm>
          <a:off x="1656362" y="3252154"/>
          <a:ext cx="4805922" cy="14462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r" defTabSz="2667000" rtl="1">
            <a:lnSpc>
              <a:spcPct val="90000"/>
            </a:lnSpc>
            <a:spcBef>
              <a:spcPct val="0"/>
            </a:spcBef>
            <a:spcAft>
              <a:spcPct val="35000"/>
            </a:spcAft>
            <a:buNone/>
          </a:pPr>
          <a:endParaRPr lang="ar-SA" sz="6000" b="1" kern="1200" dirty="0">
            <a:latin typeface="Sakkal Majalla" pitchFamily="2" charset="-78"/>
            <a:cs typeface="Sakkal Majalla" pitchFamily="2" charset="-78"/>
          </a:endParaRPr>
        </a:p>
      </dsp:txBody>
      <dsp:txXfrm>
        <a:off x="1663422" y="3259214"/>
        <a:ext cx="4791802" cy="130503"/>
      </dsp:txXfrm>
    </dsp:sp>
    <dsp:sp modelId="{E57C2E8E-0963-4B01-9D9C-9A35E012B3BB}">
      <dsp:nvSpPr>
        <dsp:cNvPr id="0" name=""/>
        <dsp:cNvSpPr/>
      </dsp:nvSpPr>
      <dsp:spPr>
        <a:xfrm>
          <a:off x="0" y="3396777"/>
          <a:ext cx="8118648" cy="18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396777"/>
        <a:ext cx="8118648" cy="1827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A4DD1-6590-4BAB-AC9B-DC24EB4325B3}">
      <dsp:nvSpPr>
        <dsp:cNvPr id="0" name=""/>
        <dsp:cNvSpPr/>
      </dsp:nvSpPr>
      <dsp:spPr>
        <a:xfrm>
          <a:off x="0" y="1297"/>
          <a:ext cx="8118648" cy="3243210"/>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endParaRPr lang="ar-DZ" sz="1800" kern="1200" dirty="0">
            <a:solidFill>
              <a:schemeClr val="bg1"/>
            </a:solidFill>
            <a:latin typeface="Sakkal Majalla" pitchFamily="2" charset="-78"/>
            <a:cs typeface="Sakkal Majalla" pitchFamily="2" charset="-78"/>
          </a:endParaRPr>
        </a:p>
        <a:p>
          <a:pPr marL="0" marR="0" lvl="0" indent="0" algn="r" defTabSz="914400" rtl="1" eaLnBrk="1" fontAlgn="auto" latinLnBrk="0" hangingPunct="1">
            <a:lnSpc>
              <a:spcPct val="100000"/>
            </a:lnSpc>
            <a:spcBef>
              <a:spcPct val="0"/>
            </a:spcBef>
            <a:spcAft>
              <a:spcPts val="0"/>
            </a:spcAft>
            <a:buClrTx/>
            <a:buSzTx/>
            <a:buFontTx/>
            <a:buNone/>
            <a:tabLst/>
            <a:defRPr/>
          </a:pPr>
          <a:endParaRPr lang="ar-DZ" sz="1800" kern="1200" dirty="0">
            <a:solidFill>
              <a:schemeClr val="bg1"/>
            </a:solidFill>
            <a:latin typeface="Sakkal Majalla" pitchFamily="2" charset="-78"/>
            <a:cs typeface="Sakkal Majalla" pitchFamily="2" charset="-78"/>
          </a:endParaRPr>
        </a:p>
        <a:p>
          <a:pPr marL="0" marR="0" lvl="0" indent="0" algn="r" defTabSz="914400" rtl="1" eaLnBrk="1" fontAlgn="auto" latinLnBrk="0" hangingPunct="1">
            <a:lnSpc>
              <a:spcPct val="100000"/>
            </a:lnSpc>
            <a:spcBef>
              <a:spcPct val="0"/>
            </a:spcBef>
            <a:spcAft>
              <a:spcPts val="0"/>
            </a:spcAft>
            <a:buClrTx/>
            <a:buSzTx/>
            <a:buFontTx/>
            <a:buNone/>
            <a:tabLst/>
            <a:defRPr/>
          </a:pPr>
          <a:r>
            <a:rPr lang="ar-DZ" sz="2800" kern="1200" dirty="0">
              <a:solidFill>
                <a:schemeClr val="bg1"/>
              </a:solidFill>
              <a:latin typeface="Sakkal Majalla" pitchFamily="2" charset="-78"/>
              <a:cs typeface="Sakkal Majalla" pitchFamily="2" charset="-78"/>
            </a:rPr>
            <a:t>- تحرير العناوين:
يجب أن تكون عناوين التعليق على نص متطابقة مع مضمون النص، لهذ من الممكن استخدام كلمات النص نفسه لتشكيل عناوين تعليقكم، اسهروا بعد خصوصية على العناية بالعناوين لكونه يجب أن يفهم المصحح  من مجرد قراءته لها معنى النص، ويجب أن تعبر العناوين بأقصى ما يمكن عن مسعى المؤلف:
المؤلف، ومثال ذلك:</a:t>
          </a:r>
          <a:r>
            <a:rPr lang="ar-DZ" sz="4000" kern="1200" dirty="0">
              <a:solidFill>
                <a:schemeClr val="bg1"/>
              </a:solidFill>
              <a:latin typeface="Sakkal Majalla" pitchFamily="2" charset="-78"/>
              <a:cs typeface="Sakkal Majalla" pitchFamily="2" charset="-78"/>
            </a:rPr>
            <a:t>
</a:t>
          </a:r>
        </a:p>
      </dsp:txBody>
      <dsp:txXfrm>
        <a:off x="158320" y="159617"/>
        <a:ext cx="7802008" cy="2926570"/>
      </dsp:txXfrm>
    </dsp:sp>
    <dsp:sp modelId="{60E96F59-E57E-43A5-BE46-D4086C2DD080}">
      <dsp:nvSpPr>
        <dsp:cNvPr id="0" name=""/>
        <dsp:cNvSpPr/>
      </dsp:nvSpPr>
      <dsp:spPr>
        <a:xfrm>
          <a:off x="0" y="3244508"/>
          <a:ext cx="8118648" cy="12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244508"/>
        <a:ext cx="8118648" cy="12520"/>
      </dsp:txXfrm>
    </dsp:sp>
    <dsp:sp modelId="{42AF24CB-843D-4E4C-892C-7CD995AF741C}">
      <dsp:nvSpPr>
        <dsp:cNvPr id="0" name=""/>
        <dsp:cNvSpPr/>
      </dsp:nvSpPr>
      <dsp:spPr>
        <a:xfrm>
          <a:off x="1656362" y="3257029"/>
          <a:ext cx="4805922" cy="14507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r" defTabSz="2667000" rtl="1">
            <a:lnSpc>
              <a:spcPct val="90000"/>
            </a:lnSpc>
            <a:spcBef>
              <a:spcPct val="0"/>
            </a:spcBef>
            <a:spcAft>
              <a:spcPct val="35000"/>
            </a:spcAft>
            <a:buNone/>
          </a:pPr>
          <a:endParaRPr lang="ar-SA" sz="6000" b="1" kern="1200" dirty="0">
            <a:latin typeface="Sakkal Majalla" pitchFamily="2" charset="-78"/>
            <a:cs typeface="Sakkal Majalla" pitchFamily="2" charset="-78"/>
          </a:endParaRPr>
        </a:p>
      </dsp:txBody>
      <dsp:txXfrm>
        <a:off x="1663444" y="3264111"/>
        <a:ext cx="4791758" cy="130915"/>
      </dsp:txXfrm>
    </dsp:sp>
    <dsp:sp modelId="{E57C2E8E-0963-4B01-9D9C-9A35E012B3BB}">
      <dsp:nvSpPr>
        <dsp:cNvPr id="0" name=""/>
        <dsp:cNvSpPr/>
      </dsp:nvSpPr>
      <dsp:spPr>
        <a:xfrm>
          <a:off x="0" y="3402109"/>
          <a:ext cx="8118648" cy="12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402109"/>
        <a:ext cx="8118648" cy="1252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A4DD1-6590-4BAB-AC9B-DC24EB4325B3}">
      <dsp:nvSpPr>
        <dsp:cNvPr id="0" name=""/>
        <dsp:cNvSpPr/>
      </dsp:nvSpPr>
      <dsp:spPr>
        <a:xfrm>
          <a:off x="0" y="859"/>
          <a:ext cx="8118648" cy="3250737"/>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endParaRPr lang="ar-DZ" sz="1800" kern="1200" dirty="0">
            <a:solidFill>
              <a:schemeClr val="bg1"/>
            </a:solidFill>
            <a:latin typeface="Sakkal Majalla" pitchFamily="2" charset="-78"/>
            <a:cs typeface="Sakkal Majalla" pitchFamily="2" charset="-78"/>
          </a:endParaRPr>
        </a:p>
        <a:p>
          <a:pPr marL="0" marR="0" lvl="0" indent="0" algn="r" defTabSz="914400" rtl="1" eaLnBrk="1" fontAlgn="auto" latinLnBrk="0" hangingPunct="1">
            <a:lnSpc>
              <a:spcPct val="100000"/>
            </a:lnSpc>
            <a:spcBef>
              <a:spcPct val="0"/>
            </a:spcBef>
            <a:spcAft>
              <a:spcPts val="0"/>
            </a:spcAft>
            <a:buClrTx/>
            <a:buSzTx/>
            <a:buFontTx/>
            <a:buNone/>
            <a:tabLst/>
            <a:defRPr/>
          </a:pPr>
          <a:endParaRPr lang="ar-DZ" sz="1800" kern="1200" dirty="0">
            <a:solidFill>
              <a:schemeClr val="bg1"/>
            </a:solidFill>
            <a:latin typeface="Sakkal Majalla" pitchFamily="2" charset="-78"/>
            <a:cs typeface="Sakkal Majalla" pitchFamily="2" charset="-78"/>
          </a:endParaRPr>
        </a:p>
        <a:p>
          <a:pPr marL="0" marR="0" lvl="0" indent="0" algn="r" defTabSz="914400" rtl="1" eaLnBrk="1" fontAlgn="auto" latinLnBrk="0" hangingPunct="1">
            <a:lnSpc>
              <a:spcPct val="100000"/>
            </a:lnSpc>
            <a:spcBef>
              <a:spcPct val="0"/>
            </a:spcBef>
            <a:spcAft>
              <a:spcPts val="0"/>
            </a:spcAft>
            <a:buClrTx/>
            <a:buSzTx/>
            <a:buFontTx/>
            <a:buNone/>
            <a:tabLst/>
            <a:defRPr/>
          </a:pPr>
          <a:r>
            <a:rPr lang="ar-DZ" sz="2800" kern="1200" dirty="0">
              <a:solidFill>
                <a:schemeClr val="bg1"/>
              </a:solidFill>
              <a:latin typeface="Sakkal Majalla" pitchFamily="2" charset="-78"/>
              <a:cs typeface="Sakkal Majalla" pitchFamily="2" charset="-78"/>
            </a:rPr>
            <a:t>- تحرير العناوين:
- إذا تساءل المؤلف = التساؤل حول
- إذا قام المؤلف بالتذكير بمبدأ = التذكير بمبدأ ...
- إذا صاغ المؤلف فكرة = صياغة
- إذا أعلن المؤلف عن قاعدة = الإعلان عن قاعدة ...
- إذا طرح المؤلف حظرا = محظور من ...
المؤلف، ومثال ذلك:</a:t>
          </a:r>
          <a:r>
            <a:rPr lang="ar-DZ" sz="4000" kern="1200" dirty="0">
              <a:solidFill>
                <a:schemeClr val="bg1"/>
              </a:solidFill>
              <a:latin typeface="Sakkal Majalla" pitchFamily="2" charset="-78"/>
              <a:cs typeface="Sakkal Majalla" pitchFamily="2" charset="-78"/>
            </a:rPr>
            <a:t>
</a:t>
          </a:r>
        </a:p>
      </dsp:txBody>
      <dsp:txXfrm>
        <a:off x="158688" y="159547"/>
        <a:ext cx="7801272" cy="2933361"/>
      </dsp:txXfrm>
    </dsp:sp>
    <dsp:sp modelId="{60E96F59-E57E-43A5-BE46-D4086C2DD080}">
      <dsp:nvSpPr>
        <dsp:cNvPr id="0" name=""/>
        <dsp:cNvSpPr/>
      </dsp:nvSpPr>
      <dsp:spPr>
        <a:xfrm>
          <a:off x="0" y="3251597"/>
          <a:ext cx="8118648" cy="9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251597"/>
        <a:ext cx="8118648" cy="9027"/>
      </dsp:txXfrm>
    </dsp:sp>
    <dsp:sp modelId="{42AF24CB-843D-4E4C-892C-7CD995AF741C}">
      <dsp:nvSpPr>
        <dsp:cNvPr id="0" name=""/>
        <dsp:cNvSpPr/>
      </dsp:nvSpPr>
      <dsp:spPr>
        <a:xfrm>
          <a:off x="1656362" y="3260624"/>
          <a:ext cx="4805922" cy="14541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r" defTabSz="2667000" rtl="1">
            <a:lnSpc>
              <a:spcPct val="90000"/>
            </a:lnSpc>
            <a:spcBef>
              <a:spcPct val="0"/>
            </a:spcBef>
            <a:spcAft>
              <a:spcPct val="35000"/>
            </a:spcAft>
            <a:buNone/>
          </a:pPr>
          <a:endParaRPr lang="ar-SA" sz="6000" b="1" kern="1200" dirty="0">
            <a:latin typeface="Sakkal Majalla" pitchFamily="2" charset="-78"/>
            <a:cs typeface="Sakkal Majalla" pitchFamily="2" charset="-78"/>
          </a:endParaRPr>
        </a:p>
      </dsp:txBody>
      <dsp:txXfrm>
        <a:off x="1663461" y="3267723"/>
        <a:ext cx="4791724" cy="131218"/>
      </dsp:txXfrm>
    </dsp:sp>
    <dsp:sp modelId="{E57C2E8E-0963-4B01-9D9C-9A35E012B3BB}">
      <dsp:nvSpPr>
        <dsp:cNvPr id="0" name=""/>
        <dsp:cNvSpPr/>
      </dsp:nvSpPr>
      <dsp:spPr>
        <a:xfrm>
          <a:off x="0" y="3406041"/>
          <a:ext cx="8118648" cy="9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406041"/>
        <a:ext cx="8118648" cy="9027"/>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A4DD1-6590-4BAB-AC9B-DC24EB4325B3}">
      <dsp:nvSpPr>
        <dsp:cNvPr id="0" name=""/>
        <dsp:cNvSpPr/>
      </dsp:nvSpPr>
      <dsp:spPr>
        <a:xfrm>
          <a:off x="0" y="736"/>
          <a:ext cx="8118648" cy="3237596"/>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endParaRPr lang="ar-DZ" sz="1800" kern="1200" dirty="0">
            <a:solidFill>
              <a:schemeClr val="bg1"/>
            </a:solidFill>
            <a:latin typeface="Sakkal Majalla" pitchFamily="2" charset="-78"/>
            <a:cs typeface="Sakkal Majalla" pitchFamily="2" charset="-78"/>
          </a:endParaRPr>
        </a:p>
        <a:p>
          <a:pPr marL="0" marR="0" lvl="0" indent="0" algn="r" defTabSz="914400" rtl="1" eaLnBrk="1" fontAlgn="auto" latinLnBrk="0" hangingPunct="1">
            <a:lnSpc>
              <a:spcPct val="100000"/>
            </a:lnSpc>
            <a:spcBef>
              <a:spcPct val="0"/>
            </a:spcBef>
            <a:spcAft>
              <a:spcPts val="0"/>
            </a:spcAft>
            <a:buClrTx/>
            <a:buSzTx/>
            <a:buFontTx/>
            <a:buNone/>
            <a:tabLst/>
            <a:defRPr/>
          </a:pPr>
          <a:endParaRPr lang="ar-DZ" sz="3200" kern="1200" dirty="0">
            <a:solidFill>
              <a:schemeClr val="bg1"/>
            </a:solidFill>
            <a:latin typeface="Sakkal Majalla" pitchFamily="2" charset="-78"/>
            <a:cs typeface="Sakkal Majalla" pitchFamily="2" charset="-78"/>
          </a:endParaRPr>
        </a:p>
        <a:p>
          <a:pPr marL="0" marR="0" lvl="0" indent="0" algn="r" defTabSz="914400" rtl="1" eaLnBrk="1" fontAlgn="auto" latinLnBrk="0" hangingPunct="1">
            <a:lnSpc>
              <a:spcPct val="100000"/>
            </a:lnSpc>
            <a:spcBef>
              <a:spcPct val="0"/>
            </a:spcBef>
            <a:spcAft>
              <a:spcPts val="0"/>
            </a:spcAft>
            <a:buClrTx/>
            <a:buSzTx/>
            <a:buFontTx/>
            <a:buNone/>
            <a:tabLst/>
            <a:defRPr/>
          </a:pPr>
          <a:endParaRPr lang="ar-DZ" sz="3200" kern="1200" dirty="0">
            <a:solidFill>
              <a:schemeClr val="bg1"/>
            </a:solidFill>
            <a:latin typeface="Sakkal Majalla" pitchFamily="2" charset="-78"/>
            <a:cs typeface="Sakkal Majalla" pitchFamily="2" charset="-78"/>
          </a:endParaRPr>
        </a:p>
        <a:p>
          <a:pPr marL="0" marR="0" lvl="0" indent="0" algn="r" defTabSz="914400" rtl="1" eaLnBrk="1" fontAlgn="auto" latinLnBrk="0" hangingPunct="1">
            <a:lnSpc>
              <a:spcPct val="100000"/>
            </a:lnSpc>
            <a:spcBef>
              <a:spcPct val="0"/>
            </a:spcBef>
            <a:spcAft>
              <a:spcPts val="0"/>
            </a:spcAft>
            <a:buClrTx/>
            <a:buSzTx/>
            <a:buFontTx/>
            <a:buNone/>
            <a:tabLst/>
            <a:defRPr/>
          </a:pPr>
          <a:r>
            <a:rPr lang="ar-DZ" sz="3200" kern="1200" dirty="0">
              <a:solidFill>
                <a:schemeClr val="bg1"/>
              </a:solidFill>
              <a:latin typeface="Sakkal Majalla" pitchFamily="2" charset="-78"/>
              <a:cs typeface="Sakkal Majalla" pitchFamily="2" charset="-78"/>
            </a:rPr>
            <a:t>لفت الانتباه : </a:t>
          </a:r>
          <a:r>
            <a:rPr lang="fr-FR" sz="3200" kern="1200" dirty="0">
              <a:solidFill>
                <a:schemeClr val="bg1"/>
              </a:solidFill>
              <a:latin typeface="Sakkal Majalla" pitchFamily="2" charset="-78"/>
              <a:cs typeface="Sakkal Majalla" pitchFamily="2" charset="-78"/>
            </a:rPr>
            <a:t>l'accroche
</a:t>
          </a:r>
          <a:r>
            <a:rPr lang="ar-DZ" sz="3200" kern="1200" dirty="0">
              <a:solidFill>
                <a:schemeClr val="bg1"/>
              </a:solidFill>
              <a:latin typeface="Sakkal Majalla" pitchFamily="2" charset="-78"/>
              <a:cs typeface="Sakkal Majalla" pitchFamily="2" charset="-78"/>
            </a:rPr>
            <a:t>يتعلق الأمر بالجملة التي يبدأ بها التعليق، وقد تكون هذه الجملة مثلا: شاهدن لكاتب آخر </a:t>
          </a:r>
          <a:r>
            <a:rPr lang="ar-DZ" sz="3200" kern="1200" dirty="0" err="1">
              <a:solidFill>
                <a:schemeClr val="bg1"/>
              </a:solidFill>
              <a:latin typeface="Sakkal Majalla" pitchFamily="2" charset="-78"/>
              <a:cs typeface="Sakkal Majalla" pitchFamily="2" charset="-78"/>
            </a:rPr>
            <a:t>أولوثيقة</a:t>
          </a:r>
          <a:r>
            <a:rPr lang="ar-DZ" sz="3200" kern="1200" dirty="0">
              <a:solidFill>
                <a:schemeClr val="bg1"/>
              </a:solidFill>
              <a:latin typeface="Sakkal Majalla" pitchFamily="2" charset="-78"/>
              <a:cs typeface="Sakkal Majalla" pitchFamily="2" charset="-78"/>
            </a:rPr>
            <a:t> متعلقة بموضوع النص، لا تنسوا بأنه يجب أن تكون  الجملة الملفتة للانتباه ذات صلة بديهية بالنص محل التعليق.</a:t>
          </a:r>
          <a:r>
            <a:rPr lang="ar-DZ" sz="6000" kern="1200" dirty="0">
              <a:solidFill>
                <a:schemeClr val="bg1"/>
              </a:solidFill>
              <a:latin typeface="Sakkal Majalla" pitchFamily="2" charset="-78"/>
              <a:cs typeface="Sakkal Majalla" pitchFamily="2" charset="-78"/>
            </a:rPr>
            <a:t>
</a:t>
          </a:r>
        </a:p>
      </dsp:txBody>
      <dsp:txXfrm>
        <a:off x="158046" y="158782"/>
        <a:ext cx="7802556" cy="2921504"/>
      </dsp:txXfrm>
    </dsp:sp>
    <dsp:sp modelId="{60E96F59-E57E-43A5-BE46-D4086C2DD080}">
      <dsp:nvSpPr>
        <dsp:cNvPr id="0" name=""/>
        <dsp:cNvSpPr/>
      </dsp:nvSpPr>
      <dsp:spPr>
        <a:xfrm>
          <a:off x="0" y="3238333"/>
          <a:ext cx="8118648" cy="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238333"/>
        <a:ext cx="8118648" cy="16014"/>
      </dsp:txXfrm>
    </dsp:sp>
    <dsp:sp modelId="{42AF24CB-843D-4E4C-892C-7CD995AF741C}">
      <dsp:nvSpPr>
        <dsp:cNvPr id="0" name=""/>
        <dsp:cNvSpPr/>
      </dsp:nvSpPr>
      <dsp:spPr>
        <a:xfrm>
          <a:off x="1656362" y="3254347"/>
          <a:ext cx="4805922" cy="14482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r" defTabSz="2667000" rtl="1">
            <a:lnSpc>
              <a:spcPct val="90000"/>
            </a:lnSpc>
            <a:spcBef>
              <a:spcPct val="0"/>
            </a:spcBef>
            <a:spcAft>
              <a:spcPct val="35000"/>
            </a:spcAft>
            <a:buNone/>
          </a:pPr>
          <a:endParaRPr lang="ar-SA" sz="6000" b="1" kern="1200" dirty="0">
            <a:latin typeface="Sakkal Majalla" pitchFamily="2" charset="-78"/>
            <a:cs typeface="Sakkal Majalla" pitchFamily="2" charset="-78"/>
          </a:endParaRPr>
        </a:p>
      </dsp:txBody>
      <dsp:txXfrm>
        <a:off x="1663432" y="3261417"/>
        <a:ext cx="4791782" cy="130688"/>
      </dsp:txXfrm>
    </dsp:sp>
    <dsp:sp modelId="{E57C2E8E-0963-4B01-9D9C-9A35E012B3BB}">
      <dsp:nvSpPr>
        <dsp:cNvPr id="0" name=""/>
        <dsp:cNvSpPr/>
      </dsp:nvSpPr>
      <dsp:spPr>
        <a:xfrm>
          <a:off x="0" y="3399176"/>
          <a:ext cx="8118648" cy="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399176"/>
        <a:ext cx="8118648" cy="16014"/>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A4DD1-6590-4BAB-AC9B-DC24EB4325B3}">
      <dsp:nvSpPr>
        <dsp:cNvPr id="0" name=""/>
        <dsp:cNvSpPr/>
      </dsp:nvSpPr>
      <dsp:spPr>
        <a:xfrm>
          <a:off x="0" y="874"/>
          <a:ext cx="8118648" cy="3233003"/>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endParaRPr lang="ar-DZ" sz="1800" kern="1200" dirty="0">
            <a:solidFill>
              <a:schemeClr val="bg1"/>
            </a:solidFill>
            <a:latin typeface="Sakkal Majalla" pitchFamily="2" charset="-78"/>
            <a:cs typeface="Sakkal Majalla" pitchFamily="2" charset="-78"/>
          </a:endParaRPr>
        </a:p>
        <a:p>
          <a:pPr marL="0" marR="0" lvl="0" indent="0" algn="r" defTabSz="914400" rtl="1" eaLnBrk="1" fontAlgn="auto" latinLnBrk="0" hangingPunct="1">
            <a:lnSpc>
              <a:spcPct val="100000"/>
            </a:lnSpc>
            <a:spcBef>
              <a:spcPct val="0"/>
            </a:spcBef>
            <a:spcAft>
              <a:spcPts val="0"/>
            </a:spcAft>
            <a:buClrTx/>
            <a:buSzTx/>
            <a:buFontTx/>
            <a:buNone/>
            <a:tabLst/>
            <a:defRPr/>
          </a:pPr>
          <a:endParaRPr lang="ar-DZ" sz="3200" kern="1200" dirty="0">
            <a:solidFill>
              <a:schemeClr val="bg1"/>
            </a:solidFill>
            <a:latin typeface="Sakkal Majalla" pitchFamily="2" charset="-78"/>
            <a:cs typeface="Sakkal Majalla" pitchFamily="2" charset="-78"/>
          </a:endParaRPr>
        </a:p>
        <a:p>
          <a:pPr marL="0" marR="0" lvl="0" indent="0" algn="r" defTabSz="914400" rtl="1" eaLnBrk="1" fontAlgn="auto" latinLnBrk="0" hangingPunct="1">
            <a:lnSpc>
              <a:spcPct val="100000"/>
            </a:lnSpc>
            <a:spcBef>
              <a:spcPct val="0"/>
            </a:spcBef>
            <a:spcAft>
              <a:spcPts val="0"/>
            </a:spcAft>
            <a:buClrTx/>
            <a:buSzTx/>
            <a:buFontTx/>
            <a:buNone/>
            <a:tabLst/>
            <a:defRPr/>
          </a:pPr>
          <a:r>
            <a:rPr lang="ar-DZ" sz="3200" u="sng" kern="1200" dirty="0">
              <a:solidFill>
                <a:schemeClr val="bg1"/>
              </a:solidFill>
              <a:latin typeface="Sakkal Majalla" pitchFamily="2" charset="-78"/>
              <a:cs typeface="Sakkal Majalla" pitchFamily="2" charset="-78"/>
            </a:rPr>
            <a:t>عرض ظروف النص,</a:t>
          </a:r>
        </a:p>
        <a:p>
          <a:pPr marL="0" marR="0" lvl="0" indent="0" algn="r" defTabSz="914400" rtl="1" eaLnBrk="1" fontAlgn="auto" latinLnBrk="0" hangingPunct="1">
            <a:lnSpc>
              <a:spcPct val="100000"/>
            </a:lnSpc>
            <a:spcBef>
              <a:spcPct val="0"/>
            </a:spcBef>
            <a:spcAft>
              <a:spcPts val="0"/>
            </a:spcAft>
            <a:buClrTx/>
            <a:buSzTx/>
            <a:buFontTx/>
            <a:buNone/>
            <a:tabLst/>
            <a:defRPr/>
          </a:pPr>
          <a:r>
            <a:rPr lang="ar-DZ" sz="3200" kern="1200" dirty="0">
              <a:solidFill>
                <a:schemeClr val="bg1"/>
              </a:solidFill>
              <a:latin typeface="Sakkal Majalla" pitchFamily="2" charset="-78"/>
              <a:cs typeface="Sakkal Majalla" pitchFamily="2" charset="-78"/>
            </a:rPr>
            <a:t>يجب عرض النص بطريقة تسلسلية، وهكذا يجب عرض نطاق النص من الحجة التاريخية والقانونية مع الانتباه بأنه يجب أن تستعمل فقط العناصر الضرورية والملائمة للفهم الجيد للنص.</a:t>
          </a:r>
          <a:r>
            <a:rPr lang="ar-DZ" sz="6000" kern="1200" dirty="0">
              <a:solidFill>
                <a:schemeClr val="bg1"/>
              </a:solidFill>
              <a:latin typeface="Sakkal Majalla" pitchFamily="2" charset="-78"/>
              <a:cs typeface="Sakkal Majalla" pitchFamily="2" charset="-78"/>
            </a:rPr>
            <a:t>
</a:t>
          </a:r>
        </a:p>
      </dsp:txBody>
      <dsp:txXfrm>
        <a:off x="157822" y="158696"/>
        <a:ext cx="7803004" cy="2917359"/>
      </dsp:txXfrm>
    </dsp:sp>
    <dsp:sp modelId="{60E96F59-E57E-43A5-BE46-D4086C2DD080}">
      <dsp:nvSpPr>
        <dsp:cNvPr id="0" name=""/>
        <dsp:cNvSpPr/>
      </dsp:nvSpPr>
      <dsp:spPr>
        <a:xfrm>
          <a:off x="0" y="3233877"/>
          <a:ext cx="8118648" cy="18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233877"/>
        <a:ext cx="8118648" cy="18276"/>
      </dsp:txXfrm>
    </dsp:sp>
    <dsp:sp modelId="{42AF24CB-843D-4E4C-892C-7CD995AF741C}">
      <dsp:nvSpPr>
        <dsp:cNvPr id="0" name=""/>
        <dsp:cNvSpPr/>
      </dsp:nvSpPr>
      <dsp:spPr>
        <a:xfrm>
          <a:off x="1656362" y="3252154"/>
          <a:ext cx="4805922" cy="14462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r" defTabSz="2667000" rtl="1">
            <a:lnSpc>
              <a:spcPct val="90000"/>
            </a:lnSpc>
            <a:spcBef>
              <a:spcPct val="0"/>
            </a:spcBef>
            <a:spcAft>
              <a:spcPct val="35000"/>
            </a:spcAft>
            <a:buNone/>
          </a:pPr>
          <a:endParaRPr lang="ar-SA" sz="6000" b="1" kern="1200" dirty="0">
            <a:latin typeface="Sakkal Majalla" pitchFamily="2" charset="-78"/>
            <a:cs typeface="Sakkal Majalla" pitchFamily="2" charset="-78"/>
          </a:endParaRPr>
        </a:p>
      </dsp:txBody>
      <dsp:txXfrm>
        <a:off x="1663422" y="3259214"/>
        <a:ext cx="4791802" cy="130503"/>
      </dsp:txXfrm>
    </dsp:sp>
    <dsp:sp modelId="{E57C2E8E-0963-4B01-9D9C-9A35E012B3BB}">
      <dsp:nvSpPr>
        <dsp:cNvPr id="0" name=""/>
        <dsp:cNvSpPr/>
      </dsp:nvSpPr>
      <dsp:spPr>
        <a:xfrm>
          <a:off x="0" y="3396777"/>
          <a:ext cx="8118648" cy="18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396777"/>
        <a:ext cx="8118648" cy="1827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A4DD1-6590-4BAB-AC9B-DC24EB4325B3}">
      <dsp:nvSpPr>
        <dsp:cNvPr id="0" name=""/>
        <dsp:cNvSpPr/>
      </dsp:nvSpPr>
      <dsp:spPr>
        <a:xfrm>
          <a:off x="0" y="2041"/>
          <a:ext cx="8118648" cy="3225858"/>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lang="ar-DZ" sz="3200" u="sng" kern="1200" dirty="0">
              <a:solidFill>
                <a:schemeClr val="bg1"/>
              </a:solidFill>
              <a:latin typeface="Sakkal Majalla" pitchFamily="2" charset="-78"/>
              <a:cs typeface="Sakkal Majalla" pitchFamily="2" charset="-78"/>
            </a:rPr>
            <a:t>تحديد وضعية النص:</a:t>
          </a:r>
          <a:r>
            <a:rPr lang="ar-DZ" sz="3200" kern="1200" dirty="0">
              <a:solidFill>
                <a:schemeClr val="bg1"/>
              </a:solidFill>
              <a:latin typeface="Sakkal Majalla" pitchFamily="2" charset="-78"/>
              <a:cs typeface="Sakkal Majalla" pitchFamily="2" charset="-78"/>
            </a:rPr>
            <a:t>
</a:t>
          </a:r>
          <a:r>
            <a:rPr lang="ar-DZ" sz="2800" kern="1200" dirty="0">
              <a:solidFill>
                <a:schemeClr val="bg1"/>
              </a:solidFill>
              <a:latin typeface="Sakkal Majalla" pitchFamily="2" charset="-78"/>
              <a:cs typeface="Sakkal Majalla" pitchFamily="2" charset="-78"/>
            </a:rPr>
            <a:t>يجب شرح ماهية طبيعة الا من هو مؤلفه أو ما هو مصدره، متى كتب، وهل مقطع منه، نص أصلي أم ترجمة منه . حن بصدد نص كامل ام مجرد ويجب أن شرح ماهية هدف النص وكذا أسبابه ويسمح 
هذا العمل المتمثل في تحديد موقع العناصر بالنظر إلى الظروف بتجنب الاخطاء التاريخية.</a:t>
          </a:r>
          <a:r>
            <a:rPr lang="ar-DZ" sz="3200" kern="1200" dirty="0">
              <a:solidFill>
                <a:schemeClr val="bg1"/>
              </a:solidFill>
              <a:latin typeface="Sakkal Majalla" pitchFamily="2" charset="-78"/>
              <a:cs typeface="Sakkal Majalla" pitchFamily="2" charset="-78"/>
            </a:rPr>
            <a:t> </a:t>
          </a:r>
          <a:endParaRPr lang="ar-DZ" sz="6000" kern="1200" dirty="0">
            <a:solidFill>
              <a:schemeClr val="bg1"/>
            </a:solidFill>
            <a:latin typeface="Sakkal Majalla" pitchFamily="2" charset="-78"/>
            <a:cs typeface="Sakkal Majalla" pitchFamily="2" charset="-78"/>
          </a:endParaRPr>
        </a:p>
      </dsp:txBody>
      <dsp:txXfrm>
        <a:off x="157473" y="159514"/>
        <a:ext cx="7803702" cy="2910912"/>
      </dsp:txXfrm>
    </dsp:sp>
    <dsp:sp modelId="{60E96F59-E57E-43A5-BE46-D4086C2DD080}">
      <dsp:nvSpPr>
        <dsp:cNvPr id="0" name=""/>
        <dsp:cNvSpPr/>
      </dsp:nvSpPr>
      <dsp:spPr>
        <a:xfrm>
          <a:off x="0" y="3227900"/>
          <a:ext cx="8118648" cy="20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227900"/>
        <a:ext cx="8118648" cy="20841"/>
      </dsp:txXfrm>
    </dsp:sp>
    <dsp:sp modelId="{42AF24CB-843D-4E4C-892C-7CD995AF741C}">
      <dsp:nvSpPr>
        <dsp:cNvPr id="0" name=""/>
        <dsp:cNvSpPr/>
      </dsp:nvSpPr>
      <dsp:spPr>
        <a:xfrm>
          <a:off x="1656362" y="3248741"/>
          <a:ext cx="4805922" cy="14430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r" defTabSz="2667000" rtl="1">
            <a:lnSpc>
              <a:spcPct val="90000"/>
            </a:lnSpc>
            <a:spcBef>
              <a:spcPct val="0"/>
            </a:spcBef>
            <a:spcAft>
              <a:spcPct val="35000"/>
            </a:spcAft>
            <a:buNone/>
          </a:pPr>
          <a:endParaRPr lang="ar-SA" sz="6000" b="1" kern="1200" dirty="0">
            <a:latin typeface="Sakkal Majalla" pitchFamily="2" charset="-78"/>
            <a:cs typeface="Sakkal Majalla" pitchFamily="2" charset="-78"/>
          </a:endParaRPr>
        </a:p>
      </dsp:txBody>
      <dsp:txXfrm>
        <a:off x="1663406" y="3255785"/>
        <a:ext cx="4791834" cy="130215"/>
      </dsp:txXfrm>
    </dsp:sp>
    <dsp:sp modelId="{E57C2E8E-0963-4B01-9D9C-9A35E012B3BB}">
      <dsp:nvSpPr>
        <dsp:cNvPr id="0" name=""/>
        <dsp:cNvSpPr/>
      </dsp:nvSpPr>
      <dsp:spPr>
        <a:xfrm>
          <a:off x="0" y="3393045"/>
          <a:ext cx="8118648" cy="20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393045"/>
        <a:ext cx="8118648" cy="208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A4DD1-6590-4BAB-AC9B-DC24EB4325B3}">
      <dsp:nvSpPr>
        <dsp:cNvPr id="0" name=""/>
        <dsp:cNvSpPr/>
      </dsp:nvSpPr>
      <dsp:spPr>
        <a:xfrm>
          <a:off x="0" y="1100"/>
          <a:ext cx="8118648" cy="3233768"/>
        </a:xfrm>
        <a:prstGeom prst="round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r" defTabSz="1600200" rtl="1">
            <a:lnSpc>
              <a:spcPct val="100000"/>
            </a:lnSpc>
            <a:spcBef>
              <a:spcPct val="0"/>
            </a:spcBef>
            <a:spcAft>
              <a:spcPct val="35000"/>
            </a:spcAft>
            <a:buNone/>
          </a:pPr>
          <a:r>
            <a:rPr lang="ar-DZ" sz="3600" kern="1200" dirty="0">
              <a:solidFill>
                <a:srgbClr val="C00000"/>
              </a:solidFill>
              <a:latin typeface="Sakkal Majalla" pitchFamily="2" charset="-78"/>
              <a:cs typeface="Sakkal Majalla" pitchFamily="2" charset="-78"/>
            </a:rPr>
            <a:t>هناك نوعين من التعليق :</a:t>
          </a:r>
        </a:p>
        <a:p>
          <a:pPr marL="0" lvl="0" indent="0" algn="r" defTabSz="1600200" rtl="1">
            <a:lnSpc>
              <a:spcPct val="100000"/>
            </a:lnSpc>
            <a:spcBef>
              <a:spcPct val="0"/>
            </a:spcBef>
            <a:spcAft>
              <a:spcPct val="35000"/>
            </a:spcAft>
            <a:buNone/>
          </a:pPr>
          <a:r>
            <a:rPr lang="ar-DZ" sz="3600" kern="1200" dirty="0">
              <a:solidFill>
                <a:srgbClr val="C00000"/>
              </a:solidFill>
              <a:latin typeface="Sakkal Majalla" pitchFamily="2" charset="-78"/>
              <a:cs typeface="Sakkal Majalla" pitchFamily="2" charset="-78"/>
            </a:rPr>
            <a:t> 01- قرار قضائي</a:t>
          </a:r>
        </a:p>
        <a:p>
          <a:pPr marL="0" lvl="0" indent="0" algn="r" defTabSz="1600200" rtl="1">
            <a:lnSpc>
              <a:spcPct val="100000"/>
            </a:lnSpc>
            <a:spcBef>
              <a:spcPct val="0"/>
            </a:spcBef>
            <a:spcAft>
              <a:spcPct val="35000"/>
            </a:spcAft>
            <a:buNone/>
          </a:pPr>
          <a:r>
            <a:rPr lang="ar-DZ" sz="3600" kern="1200" dirty="0">
              <a:solidFill>
                <a:srgbClr val="C00000"/>
              </a:solidFill>
              <a:latin typeface="Sakkal Majalla" pitchFamily="2" charset="-78"/>
              <a:cs typeface="Sakkal Majalla" pitchFamily="2" charset="-78"/>
            </a:rPr>
            <a:t>  02- نص قانوني أو فقهي أو غير ذلك من النصوص، .</a:t>
          </a:r>
          <a:endParaRPr lang="ar-SA" sz="6600" kern="1200" dirty="0">
            <a:latin typeface="Sakkal Majalla" pitchFamily="2" charset="-78"/>
            <a:cs typeface="Sakkal Majalla" pitchFamily="2" charset="-78"/>
          </a:endParaRPr>
        </a:p>
      </dsp:txBody>
      <dsp:txXfrm>
        <a:off x="157860" y="158960"/>
        <a:ext cx="7802928" cy="2918048"/>
      </dsp:txXfrm>
    </dsp:sp>
    <dsp:sp modelId="{60E96F59-E57E-43A5-BE46-D4086C2DD080}">
      <dsp:nvSpPr>
        <dsp:cNvPr id="0" name=""/>
        <dsp:cNvSpPr/>
      </dsp:nvSpPr>
      <dsp:spPr>
        <a:xfrm>
          <a:off x="0" y="3234869"/>
          <a:ext cx="8118648" cy="17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234869"/>
        <a:ext cx="8118648" cy="17650"/>
      </dsp:txXfrm>
    </dsp:sp>
    <dsp:sp modelId="{42AF24CB-843D-4E4C-892C-7CD995AF741C}">
      <dsp:nvSpPr>
        <dsp:cNvPr id="0" name=""/>
        <dsp:cNvSpPr/>
      </dsp:nvSpPr>
      <dsp:spPr>
        <a:xfrm>
          <a:off x="1656362" y="3252519"/>
          <a:ext cx="4805922" cy="14465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r" defTabSz="2667000" rtl="1">
            <a:lnSpc>
              <a:spcPct val="90000"/>
            </a:lnSpc>
            <a:spcBef>
              <a:spcPct val="0"/>
            </a:spcBef>
            <a:spcAft>
              <a:spcPct val="35000"/>
            </a:spcAft>
            <a:buNone/>
          </a:pPr>
          <a:endParaRPr lang="ar-SA" sz="6000" b="1" kern="1200" dirty="0">
            <a:latin typeface="Sakkal Majalla" pitchFamily="2" charset="-78"/>
            <a:cs typeface="Sakkal Majalla" pitchFamily="2" charset="-78"/>
          </a:endParaRPr>
        </a:p>
      </dsp:txBody>
      <dsp:txXfrm>
        <a:off x="1663424" y="3259581"/>
        <a:ext cx="4791798" cy="130533"/>
      </dsp:txXfrm>
    </dsp:sp>
    <dsp:sp modelId="{E57C2E8E-0963-4B01-9D9C-9A35E012B3BB}">
      <dsp:nvSpPr>
        <dsp:cNvPr id="0" name=""/>
        <dsp:cNvSpPr/>
      </dsp:nvSpPr>
      <dsp:spPr>
        <a:xfrm>
          <a:off x="0" y="3397177"/>
          <a:ext cx="8118648" cy="17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397177"/>
        <a:ext cx="8118648" cy="1765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A4DD1-6590-4BAB-AC9B-DC24EB4325B3}">
      <dsp:nvSpPr>
        <dsp:cNvPr id="0" name=""/>
        <dsp:cNvSpPr/>
      </dsp:nvSpPr>
      <dsp:spPr>
        <a:xfrm>
          <a:off x="0" y="2041"/>
          <a:ext cx="8118648" cy="3225858"/>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lang="ar-DZ" sz="3200" kern="1200" dirty="0">
              <a:solidFill>
                <a:schemeClr val="bg1"/>
              </a:solidFill>
              <a:latin typeface="Sakkal Majalla" pitchFamily="2" charset="-78"/>
              <a:cs typeface="Sakkal Majalla" pitchFamily="2" charset="-78"/>
            </a:rPr>
            <a:t>الفائدة من النص :
تتناسب الفائدة من النص مع الهدف المتبع من طرف مؤلفه، ويتعلق الأمر بالقول لماذا يبدوا النص مهما لفهم مرحلة معينة أو حادثة ما.
</a:t>
          </a:r>
          <a:endParaRPr lang="ar-DZ" sz="6000" kern="1200" dirty="0">
            <a:solidFill>
              <a:schemeClr val="bg1"/>
            </a:solidFill>
            <a:latin typeface="Sakkal Majalla" pitchFamily="2" charset="-78"/>
            <a:cs typeface="Sakkal Majalla" pitchFamily="2" charset="-78"/>
          </a:endParaRPr>
        </a:p>
      </dsp:txBody>
      <dsp:txXfrm>
        <a:off x="157473" y="159514"/>
        <a:ext cx="7803702" cy="2910912"/>
      </dsp:txXfrm>
    </dsp:sp>
    <dsp:sp modelId="{60E96F59-E57E-43A5-BE46-D4086C2DD080}">
      <dsp:nvSpPr>
        <dsp:cNvPr id="0" name=""/>
        <dsp:cNvSpPr/>
      </dsp:nvSpPr>
      <dsp:spPr>
        <a:xfrm>
          <a:off x="0" y="3227900"/>
          <a:ext cx="8118648" cy="20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227900"/>
        <a:ext cx="8118648" cy="20841"/>
      </dsp:txXfrm>
    </dsp:sp>
    <dsp:sp modelId="{42AF24CB-843D-4E4C-892C-7CD995AF741C}">
      <dsp:nvSpPr>
        <dsp:cNvPr id="0" name=""/>
        <dsp:cNvSpPr/>
      </dsp:nvSpPr>
      <dsp:spPr>
        <a:xfrm>
          <a:off x="1656362" y="3248741"/>
          <a:ext cx="4805922" cy="14430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r" defTabSz="2667000" rtl="1">
            <a:lnSpc>
              <a:spcPct val="90000"/>
            </a:lnSpc>
            <a:spcBef>
              <a:spcPct val="0"/>
            </a:spcBef>
            <a:spcAft>
              <a:spcPct val="35000"/>
            </a:spcAft>
            <a:buNone/>
          </a:pPr>
          <a:endParaRPr lang="ar-SA" sz="6000" b="1" kern="1200" dirty="0">
            <a:latin typeface="Sakkal Majalla" pitchFamily="2" charset="-78"/>
            <a:cs typeface="Sakkal Majalla" pitchFamily="2" charset="-78"/>
          </a:endParaRPr>
        </a:p>
      </dsp:txBody>
      <dsp:txXfrm>
        <a:off x="1663406" y="3255785"/>
        <a:ext cx="4791834" cy="130215"/>
      </dsp:txXfrm>
    </dsp:sp>
    <dsp:sp modelId="{E57C2E8E-0963-4B01-9D9C-9A35E012B3BB}">
      <dsp:nvSpPr>
        <dsp:cNvPr id="0" name=""/>
        <dsp:cNvSpPr/>
      </dsp:nvSpPr>
      <dsp:spPr>
        <a:xfrm>
          <a:off x="0" y="3393045"/>
          <a:ext cx="8118648" cy="20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393045"/>
        <a:ext cx="8118648" cy="20841"/>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A4DD1-6590-4BAB-AC9B-DC24EB4325B3}">
      <dsp:nvSpPr>
        <dsp:cNvPr id="0" name=""/>
        <dsp:cNvSpPr/>
      </dsp:nvSpPr>
      <dsp:spPr>
        <a:xfrm>
          <a:off x="0" y="1564"/>
          <a:ext cx="8118648" cy="3248441"/>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endParaRPr lang="ar-DZ" sz="3200" kern="1200" dirty="0">
            <a:solidFill>
              <a:schemeClr val="bg1"/>
            </a:solidFill>
            <a:latin typeface="Sakkal Majalla" pitchFamily="2" charset="-78"/>
            <a:cs typeface="Sakkal Majalla" pitchFamily="2" charset="-78"/>
          </a:endParaRPr>
        </a:p>
        <a:p>
          <a:pPr marL="0" marR="0" lvl="0" indent="0" algn="r" defTabSz="914400" rtl="1" eaLnBrk="1" fontAlgn="auto" latinLnBrk="0" hangingPunct="1">
            <a:lnSpc>
              <a:spcPct val="100000"/>
            </a:lnSpc>
            <a:spcBef>
              <a:spcPct val="0"/>
            </a:spcBef>
            <a:spcAft>
              <a:spcPts val="0"/>
            </a:spcAft>
            <a:buClrTx/>
            <a:buSzTx/>
            <a:buFontTx/>
            <a:buNone/>
            <a:tabLst/>
            <a:defRPr/>
          </a:pPr>
          <a:endParaRPr lang="ar-DZ" sz="3200" kern="1200" dirty="0">
            <a:solidFill>
              <a:schemeClr val="bg1"/>
            </a:solidFill>
            <a:latin typeface="Sakkal Majalla" pitchFamily="2" charset="-78"/>
            <a:cs typeface="Sakkal Majalla" pitchFamily="2" charset="-78"/>
          </a:endParaRPr>
        </a:p>
        <a:p>
          <a:pPr marL="0" marR="0" lvl="0" indent="0" algn="r" defTabSz="914400" rtl="1" eaLnBrk="1" fontAlgn="auto" latinLnBrk="0" hangingPunct="1">
            <a:lnSpc>
              <a:spcPct val="100000"/>
            </a:lnSpc>
            <a:spcBef>
              <a:spcPct val="0"/>
            </a:spcBef>
            <a:spcAft>
              <a:spcPts val="0"/>
            </a:spcAft>
            <a:buClrTx/>
            <a:buSzTx/>
            <a:buFontTx/>
            <a:buNone/>
            <a:tabLst/>
            <a:defRPr/>
          </a:pPr>
          <a:endParaRPr lang="ar-DZ" sz="3200" kern="1200" dirty="0">
            <a:solidFill>
              <a:schemeClr val="bg1"/>
            </a:solidFill>
            <a:latin typeface="Sakkal Majalla" pitchFamily="2" charset="-78"/>
            <a:cs typeface="Sakkal Majalla" pitchFamily="2" charset="-78"/>
          </a:endParaRPr>
        </a:p>
        <a:p>
          <a:pPr marL="0" marR="0" lvl="0" indent="0" algn="r" defTabSz="914400" rtl="1" eaLnBrk="1" fontAlgn="auto" latinLnBrk="0" hangingPunct="1">
            <a:lnSpc>
              <a:spcPct val="100000"/>
            </a:lnSpc>
            <a:spcBef>
              <a:spcPct val="0"/>
            </a:spcBef>
            <a:spcAft>
              <a:spcPts val="0"/>
            </a:spcAft>
            <a:buClrTx/>
            <a:buSzTx/>
            <a:buFontTx/>
            <a:buNone/>
            <a:tabLst/>
            <a:defRPr/>
          </a:pPr>
          <a:r>
            <a:rPr lang="ar-DZ" sz="3200" kern="1200" dirty="0">
              <a:solidFill>
                <a:schemeClr val="bg1"/>
              </a:solidFill>
              <a:latin typeface="Sakkal Majalla" pitchFamily="2" charset="-78"/>
              <a:cs typeface="Sakkal Majalla" pitchFamily="2" charset="-78"/>
            </a:rPr>
            <a:t>- الإعلان عن الخطة :
يجب أن يكون الإعلان عن الخطة صريحا، فيجب عليكم الإعلان عن جزئي التعليق، وبذلك تبرزون التبيان المتبع من طرف المؤلف.
وخلاصة ذلك أن العناصر الأساسية للمقدمة تتكون من:
- جملة للفت الانتباه. - عرض ظروف النص. - تحديد وضعية النص.
- الفائدة من النص. - الإعلان عن الخطة. النص 
تتناسب الفائدة من النص مع الهدف المتبع من طرف مؤلفه، ويتعلق الأمر بالقول لماذا يبدوا النص مهما لفهم مرحلة معينة أو حادثة ما.
</a:t>
          </a:r>
          <a:endParaRPr lang="ar-DZ" sz="6000" kern="1200" dirty="0">
            <a:solidFill>
              <a:schemeClr val="bg1"/>
            </a:solidFill>
            <a:latin typeface="Sakkal Majalla" pitchFamily="2" charset="-78"/>
            <a:cs typeface="Sakkal Majalla" pitchFamily="2" charset="-78"/>
          </a:endParaRPr>
        </a:p>
      </dsp:txBody>
      <dsp:txXfrm>
        <a:off x="158576" y="160140"/>
        <a:ext cx="7801496" cy="2931289"/>
      </dsp:txXfrm>
    </dsp:sp>
    <dsp:sp modelId="{60E96F59-E57E-43A5-BE46-D4086C2DD080}">
      <dsp:nvSpPr>
        <dsp:cNvPr id="0" name=""/>
        <dsp:cNvSpPr/>
      </dsp:nvSpPr>
      <dsp:spPr>
        <a:xfrm>
          <a:off x="0" y="3250005"/>
          <a:ext cx="8118648" cy="9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250005"/>
        <a:ext cx="8118648" cy="9521"/>
      </dsp:txXfrm>
    </dsp:sp>
    <dsp:sp modelId="{42AF24CB-843D-4E4C-892C-7CD995AF741C}">
      <dsp:nvSpPr>
        <dsp:cNvPr id="0" name=""/>
        <dsp:cNvSpPr/>
      </dsp:nvSpPr>
      <dsp:spPr>
        <a:xfrm>
          <a:off x="1656362" y="3259527"/>
          <a:ext cx="4805922" cy="14531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r" defTabSz="2667000" rtl="1">
            <a:lnSpc>
              <a:spcPct val="90000"/>
            </a:lnSpc>
            <a:spcBef>
              <a:spcPct val="0"/>
            </a:spcBef>
            <a:spcAft>
              <a:spcPct val="35000"/>
            </a:spcAft>
            <a:buNone/>
          </a:pPr>
          <a:endParaRPr lang="ar-SA" sz="6000" b="1" kern="1200" dirty="0">
            <a:latin typeface="Sakkal Majalla" pitchFamily="2" charset="-78"/>
            <a:cs typeface="Sakkal Majalla" pitchFamily="2" charset="-78"/>
          </a:endParaRPr>
        </a:p>
      </dsp:txBody>
      <dsp:txXfrm>
        <a:off x="1663456" y="3266621"/>
        <a:ext cx="4791734" cy="131125"/>
      </dsp:txXfrm>
    </dsp:sp>
    <dsp:sp modelId="{E57C2E8E-0963-4B01-9D9C-9A35E012B3BB}">
      <dsp:nvSpPr>
        <dsp:cNvPr id="0" name=""/>
        <dsp:cNvSpPr/>
      </dsp:nvSpPr>
      <dsp:spPr>
        <a:xfrm>
          <a:off x="0" y="3404841"/>
          <a:ext cx="8118648" cy="9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404841"/>
        <a:ext cx="8118648" cy="9521"/>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A4DD1-6590-4BAB-AC9B-DC24EB4325B3}">
      <dsp:nvSpPr>
        <dsp:cNvPr id="0" name=""/>
        <dsp:cNvSpPr/>
      </dsp:nvSpPr>
      <dsp:spPr>
        <a:xfrm>
          <a:off x="0" y="1154"/>
          <a:ext cx="8118648" cy="3237724"/>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endParaRPr lang="ar-DZ" sz="3200" kern="1200" dirty="0">
            <a:solidFill>
              <a:schemeClr val="bg1"/>
            </a:solidFill>
            <a:latin typeface="Sakkal Majalla" pitchFamily="2" charset="-78"/>
            <a:cs typeface="Sakkal Majalla" pitchFamily="2" charset="-78"/>
          </a:endParaRPr>
        </a:p>
        <a:p>
          <a:pPr marL="0" marR="0" lvl="0" indent="0" algn="r" defTabSz="914400" rtl="1" eaLnBrk="1" fontAlgn="auto" latinLnBrk="0" hangingPunct="1">
            <a:lnSpc>
              <a:spcPct val="100000"/>
            </a:lnSpc>
            <a:spcBef>
              <a:spcPct val="0"/>
            </a:spcBef>
            <a:spcAft>
              <a:spcPts val="0"/>
            </a:spcAft>
            <a:buClrTx/>
            <a:buSzTx/>
            <a:buFontTx/>
            <a:buNone/>
            <a:tabLst/>
            <a:defRPr/>
          </a:pPr>
          <a:r>
            <a:rPr lang="ar-DZ" sz="3200" kern="1200" dirty="0">
              <a:solidFill>
                <a:schemeClr val="bg1"/>
              </a:solidFill>
              <a:latin typeface="Sakkal Majalla" pitchFamily="2" charset="-78"/>
              <a:cs typeface="Sakkal Majalla" pitchFamily="2" charset="-78"/>
            </a:rPr>
            <a:t>ندعوكم أيضا إلى تحرير الفقرات التمهيدية وكذا الفقرات الانتقالية ما بين كمر جزء وكل جزء فرعي في المسودة ,</a:t>
          </a:r>
        </a:p>
        <a:p>
          <a:pPr marL="0" marR="0" lvl="0" indent="0" algn="r" defTabSz="914400" rtl="1" eaLnBrk="1" fontAlgn="auto" latinLnBrk="0" hangingPunct="1">
            <a:lnSpc>
              <a:spcPct val="100000"/>
            </a:lnSpc>
            <a:spcBef>
              <a:spcPct val="0"/>
            </a:spcBef>
            <a:spcAft>
              <a:spcPts val="0"/>
            </a:spcAft>
            <a:buClrTx/>
            <a:buSzTx/>
            <a:buFontTx/>
            <a:buNone/>
            <a:tabLst/>
            <a:defRPr/>
          </a:pPr>
          <a:r>
            <a:rPr lang="ar-DZ" sz="3200" kern="1200" dirty="0">
              <a:solidFill>
                <a:schemeClr val="bg1"/>
              </a:solidFill>
              <a:latin typeface="Sakkal Majalla" pitchFamily="2" charset="-78"/>
              <a:cs typeface="Sakkal Majalla" pitchFamily="2" charset="-78"/>
            </a:rPr>
            <a:t>وفضلا عن ذلك، من المنصوح به العناية بتلك الفقرات بهدف تحقيق اتساق في مجموع الفرض.</a:t>
          </a:r>
        </a:p>
        <a:p>
          <a:pPr marL="0" marR="0" lvl="0" indent="0" algn="r" defTabSz="914400" rtl="1" eaLnBrk="1" fontAlgn="auto" latinLnBrk="0" hangingPunct="1">
            <a:lnSpc>
              <a:spcPct val="100000"/>
            </a:lnSpc>
            <a:spcBef>
              <a:spcPct val="0"/>
            </a:spcBef>
            <a:spcAft>
              <a:spcPts val="0"/>
            </a:spcAft>
            <a:buClrTx/>
            <a:buSzTx/>
            <a:buFontTx/>
            <a:buNone/>
            <a:tabLst/>
            <a:defRPr/>
          </a:pPr>
          <a:endParaRPr lang="ar-DZ" sz="3200" kern="1200" dirty="0">
            <a:solidFill>
              <a:schemeClr val="bg1"/>
            </a:solidFill>
            <a:latin typeface="Sakkal Majalla" pitchFamily="2" charset="-78"/>
            <a:cs typeface="Sakkal Majalla" pitchFamily="2" charset="-78"/>
          </a:endParaRPr>
        </a:p>
        <a:p>
          <a:pPr marL="0" marR="0" lvl="0" indent="0" algn="r" defTabSz="914400" rtl="1" eaLnBrk="1" fontAlgn="auto" latinLnBrk="0" hangingPunct="1">
            <a:lnSpc>
              <a:spcPct val="100000"/>
            </a:lnSpc>
            <a:spcBef>
              <a:spcPct val="0"/>
            </a:spcBef>
            <a:spcAft>
              <a:spcPts val="0"/>
            </a:spcAft>
            <a:buClrTx/>
            <a:buSzTx/>
            <a:buFontTx/>
            <a:buNone/>
            <a:tabLst/>
            <a:defRPr/>
          </a:pPr>
          <a:endParaRPr lang="ar-DZ" sz="3200" kern="1200" dirty="0">
            <a:solidFill>
              <a:schemeClr val="bg1"/>
            </a:solidFill>
            <a:latin typeface="Sakkal Majalla" pitchFamily="2" charset="-78"/>
            <a:cs typeface="Sakkal Majalla" pitchFamily="2" charset="-78"/>
          </a:endParaRPr>
        </a:p>
      </dsp:txBody>
      <dsp:txXfrm>
        <a:off x="158053" y="159207"/>
        <a:ext cx="7802542" cy="2921618"/>
      </dsp:txXfrm>
    </dsp:sp>
    <dsp:sp modelId="{60E96F59-E57E-43A5-BE46-D4086C2DD080}">
      <dsp:nvSpPr>
        <dsp:cNvPr id="0" name=""/>
        <dsp:cNvSpPr/>
      </dsp:nvSpPr>
      <dsp:spPr>
        <a:xfrm>
          <a:off x="0" y="3238878"/>
          <a:ext cx="8118648" cy="15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238878"/>
        <a:ext cx="8118648" cy="15530"/>
      </dsp:txXfrm>
    </dsp:sp>
    <dsp:sp modelId="{42AF24CB-843D-4E4C-892C-7CD995AF741C}">
      <dsp:nvSpPr>
        <dsp:cNvPr id="0" name=""/>
        <dsp:cNvSpPr/>
      </dsp:nvSpPr>
      <dsp:spPr>
        <a:xfrm>
          <a:off x="1656362" y="3254408"/>
          <a:ext cx="4805922" cy="14483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r" defTabSz="2667000" rtl="1">
            <a:lnSpc>
              <a:spcPct val="90000"/>
            </a:lnSpc>
            <a:spcBef>
              <a:spcPct val="0"/>
            </a:spcBef>
            <a:spcAft>
              <a:spcPct val="35000"/>
            </a:spcAft>
            <a:buNone/>
          </a:pPr>
          <a:endParaRPr lang="ar-SA" sz="6000" b="1" kern="1200" dirty="0">
            <a:latin typeface="Sakkal Majalla" pitchFamily="2" charset="-78"/>
            <a:cs typeface="Sakkal Majalla" pitchFamily="2" charset="-78"/>
          </a:endParaRPr>
        </a:p>
      </dsp:txBody>
      <dsp:txXfrm>
        <a:off x="1663432" y="3261478"/>
        <a:ext cx="4791782" cy="130694"/>
      </dsp:txXfrm>
    </dsp:sp>
    <dsp:sp modelId="{E57C2E8E-0963-4B01-9D9C-9A35E012B3BB}">
      <dsp:nvSpPr>
        <dsp:cNvPr id="0" name=""/>
        <dsp:cNvSpPr/>
      </dsp:nvSpPr>
      <dsp:spPr>
        <a:xfrm>
          <a:off x="0" y="3399243"/>
          <a:ext cx="8118648" cy="15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399243"/>
        <a:ext cx="8118648" cy="1553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A4DD1-6590-4BAB-AC9B-DC24EB4325B3}">
      <dsp:nvSpPr>
        <dsp:cNvPr id="0" name=""/>
        <dsp:cNvSpPr/>
      </dsp:nvSpPr>
      <dsp:spPr>
        <a:xfrm>
          <a:off x="0" y="2041"/>
          <a:ext cx="8118648" cy="3225858"/>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endParaRPr lang="ar-DZ" sz="3200" kern="1200" dirty="0">
            <a:solidFill>
              <a:schemeClr val="bg1"/>
            </a:solidFill>
            <a:latin typeface="Sakkal Majalla" pitchFamily="2" charset="-78"/>
            <a:cs typeface="Sakkal Majalla" pitchFamily="2" charset="-78"/>
          </a:endParaRPr>
        </a:p>
        <a:p>
          <a:pPr marL="0" marR="0" lvl="0" indent="0" algn="r" defTabSz="914400" rtl="1" eaLnBrk="1" fontAlgn="auto" latinLnBrk="0" hangingPunct="1">
            <a:lnSpc>
              <a:spcPct val="100000"/>
            </a:lnSpc>
            <a:spcBef>
              <a:spcPct val="0"/>
            </a:spcBef>
            <a:spcAft>
              <a:spcPts val="0"/>
            </a:spcAft>
            <a:buClrTx/>
            <a:buSzTx/>
            <a:buFontTx/>
            <a:buNone/>
            <a:tabLst/>
            <a:defRPr/>
          </a:pPr>
          <a:r>
            <a:rPr lang="ar-DZ" sz="3200" kern="1200" dirty="0">
              <a:solidFill>
                <a:schemeClr val="bg1"/>
              </a:solidFill>
              <a:latin typeface="Sakkal Majalla" pitchFamily="2" charset="-78"/>
              <a:cs typeface="Sakkal Majalla" pitchFamily="2" charset="-78"/>
            </a:rPr>
            <a:t> يجب التعامل مع الخاتمة باحتياط، فإن نغلق الأمر بتلخيص الفرض دون أي إضافات على ما قيل سابقا، فإنه لا فائدة من الخاتمة، وبالمقابل تبدوا صائبة ابل وحتى مرغوب فيها إذا أتت لتوضيح نطاق النص ( هل توصل المؤلف إلى بلوغ الهدف المنشود، وما هي النتائج المستخلصة ؟ .....</a:t>
          </a:r>
        </a:p>
        <a:p>
          <a:pPr marL="0" marR="0" lvl="0" indent="0" algn="r" defTabSz="914400" rtl="1" eaLnBrk="1" fontAlgn="auto" latinLnBrk="0" hangingPunct="1">
            <a:lnSpc>
              <a:spcPct val="100000"/>
            </a:lnSpc>
            <a:spcBef>
              <a:spcPct val="0"/>
            </a:spcBef>
            <a:spcAft>
              <a:spcPts val="0"/>
            </a:spcAft>
            <a:buClrTx/>
            <a:buSzTx/>
            <a:buFontTx/>
            <a:buNone/>
            <a:tabLst/>
            <a:defRPr/>
          </a:pPr>
          <a:endParaRPr lang="ar-DZ" sz="3200" kern="1200" dirty="0">
            <a:solidFill>
              <a:schemeClr val="bg1"/>
            </a:solidFill>
            <a:latin typeface="Sakkal Majalla" pitchFamily="2" charset="-78"/>
            <a:cs typeface="Sakkal Majalla" pitchFamily="2" charset="-78"/>
          </a:endParaRPr>
        </a:p>
      </dsp:txBody>
      <dsp:txXfrm>
        <a:off x="157473" y="159514"/>
        <a:ext cx="7803702" cy="2910912"/>
      </dsp:txXfrm>
    </dsp:sp>
    <dsp:sp modelId="{60E96F59-E57E-43A5-BE46-D4086C2DD080}">
      <dsp:nvSpPr>
        <dsp:cNvPr id="0" name=""/>
        <dsp:cNvSpPr/>
      </dsp:nvSpPr>
      <dsp:spPr>
        <a:xfrm>
          <a:off x="0" y="3227900"/>
          <a:ext cx="8118648" cy="20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227900"/>
        <a:ext cx="8118648" cy="20841"/>
      </dsp:txXfrm>
    </dsp:sp>
    <dsp:sp modelId="{42AF24CB-843D-4E4C-892C-7CD995AF741C}">
      <dsp:nvSpPr>
        <dsp:cNvPr id="0" name=""/>
        <dsp:cNvSpPr/>
      </dsp:nvSpPr>
      <dsp:spPr>
        <a:xfrm>
          <a:off x="1656362" y="3248741"/>
          <a:ext cx="4805922" cy="14430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r" defTabSz="2667000" rtl="1">
            <a:lnSpc>
              <a:spcPct val="90000"/>
            </a:lnSpc>
            <a:spcBef>
              <a:spcPct val="0"/>
            </a:spcBef>
            <a:spcAft>
              <a:spcPct val="35000"/>
            </a:spcAft>
            <a:buNone/>
          </a:pPr>
          <a:endParaRPr lang="ar-SA" sz="6000" b="1" kern="1200" dirty="0">
            <a:latin typeface="Sakkal Majalla" pitchFamily="2" charset="-78"/>
            <a:cs typeface="Sakkal Majalla" pitchFamily="2" charset="-78"/>
          </a:endParaRPr>
        </a:p>
      </dsp:txBody>
      <dsp:txXfrm>
        <a:off x="1663406" y="3255785"/>
        <a:ext cx="4791834" cy="130215"/>
      </dsp:txXfrm>
    </dsp:sp>
    <dsp:sp modelId="{E57C2E8E-0963-4B01-9D9C-9A35E012B3BB}">
      <dsp:nvSpPr>
        <dsp:cNvPr id="0" name=""/>
        <dsp:cNvSpPr/>
      </dsp:nvSpPr>
      <dsp:spPr>
        <a:xfrm>
          <a:off x="0" y="3393045"/>
          <a:ext cx="8118648" cy="20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393045"/>
        <a:ext cx="8118648" cy="208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A4DD1-6590-4BAB-AC9B-DC24EB4325B3}">
      <dsp:nvSpPr>
        <dsp:cNvPr id="0" name=""/>
        <dsp:cNvSpPr/>
      </dsp:nvSpPr>
      <dsp:spPr>
        <a:xfrm>
          <a:off x="0" y="1773"/>
          <a:ext cx="8118648" cy="3210676"/>
        </a:xfrm>
        <a:prstGeom prst="roundRect">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r" defTabSz="1600200" rtl="1">
            <a:lnSpc>
              <a:spcPct val="100000"/>
            </a:lnSpc>
            <a:spcBef>
              <a:spcPct val="0"/>
            </a:spcBef>
            <a:spcAft>
              <a:spcPct val="35000"/>
            </a:spcAft>
            <a:buNone/>
          </a:pPr>
          <a:r>
            <a:rPr lang="ar-DZ" sz="3600" kern="1200" dirty="0">
              <a:solidFill>
                <a:schemeClr val="tx1"/>
              </a:solidFill>
              <a:latin typeface="Sakkal Majalla" pitchFamily="2" charset="-78"/>
              <a:cs typeface="Sakkal Majalla" pitchFamily="2" charset="-78"/>
            </a:rPr>
            <a:t>هناك أنواع متنوعة من التعليق قصد تمكين الطالب من اختيار احد الطرق التي تتماشى مع قناعته، كما قد يساعده في ايجاد طريقة خاصة به,</a:t>
          </a:r>
          <a:endParaRPr lang="ar-SA" sz="6600" kern="1200" dirty="0">
            <a:solidFill>
              <a:schemeClr val="tx1"/>
            </a:solidFill>
            <a:latin typeface="Sakkal Majalla" pitchFamily="2" charset="-78"/>
            <a:cs typeface="Sakkal Majalla" pitchFamily="2" charset="-78"/>
          </a:endParaRPr>
        </a:p>
      </dsp:txBody>
      <dsp:txXfrm>
        <a:off x="156732" y="158505"/>
        <a:ext cx="7805184" cy="2897212"/>
      </dsp:txXfrm>
    </dsp:sp>
    <dsp:sp modelId="{60E96F59-E57E-43A5-BE46-D4086C2DD080}">
      <dsp:nvSpPr>
        <dsp:cNvPr id="0" name=""/>
        <dsp:cNvSpPr/>
      </dsp:nvSpPr>
      <dsp:spPr>
        <a:xfrm>
          <a:off x="0" y="3212449"/>
          <a:ext cx="8118648" cy="2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212449"/>
        <a:ext cx="8118648" cy="29040"/>
      </dsp:txXfrm>
    </dsp:sp>
    <dsp:sp modelId="{42AF24CB-843D-4E4C-892C-7CD995AF741C}">
      <dsp:nvSpPr>
        <dsp:cNvPr id="0" name=""/>
        <dsp:cNvSpPr/>
      </dsp:nvSpPr>
      <dsp:spPr>
        <a:xfrm>
          <a:off x="1656362" y="3241489"/>
          <a:ext cx="4805922" cy="14362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r" defTabSz="2667000" rtl="1">
            <a:lnSpc>
              <a:spcPct val="90000"/>
            </a:lnSpc>
            <a:spcBef>
              <a:spcPct val="0"/>
            </a:spcBef>
            <a:spcAft>
              <a:spcPct val="35000"/>
            </a:spcAft>
            <a:buNone/>
          </a:pPr>
          <a:endParaRPr lang="ar-SA" sz="6000" b="1" kern="1200" dirty="0">
            <a:latin typeface="Sakkal Majalla" pitchFamily="2" charset="-78"/>
            <a:cs typeface="Sakkal Majalla" pitchFamily="2" charset="-78"/>
          </a:endParaRPr>
        </a:p>
      </dsp:txBody>
      <dsp:txXfrm>
        <a:off x="1663373" y="3248500"/>
        <a:ext cx="4791900" cy="129602"/>
      </dsp:txXfrm>
    </dsp:sp>
    <dsp:sp modelId="{E57C2E8E-0963-4B01-9D9C-9A35E012B3BB}">
      <dsp:nvSpPr>
        <dsp:cNvPr id="0" name=""/>
        <dsp:cNvSpPr/>
      </dsp:nvSpPr>
      <dsp:spPr>
        <a:xfrm>
          <a:off x="0" y="3385114"/>
          <a:ext cx="8118648" cy="2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385114"/>
        <a:ext cx="8118648" cy="290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A4DD1-6590-4BAB-AC9B-DC24EB4325B3}">
      <dsp:nvSpPr>
        <dsp:cNvPr id="0" name=""/>
        <dsp:cNvSpPr/>
      </dsp:nvSpPr>
      <dsp:spPr>
        <a:xfrm>
          <a:off x="0" y="74"/>
          <a:ext cx="8118648" cy="3434842"/>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rtl="1">
            <a:lnSpc>
              <a:spcPct val="100000"/>
            </a:lnSpc>
            <a:spcBef>
              <a:spcPct val="0"/>
            </a:spcBef>
            <a:spcAft>
              <a:spcPct val="35000"/>
            </a:spcAft>
            <a:buNone/>
          </a:pPr>
          <a:endParaRPr lang="ar-DZ" sz="2400" b="1" kern="1200" dirty="0">
            <a:solidFill>
              <a:schemeClr val="tx1"/>
            </a:solidFill>
            <a:latin typeface="Sakkal Majalla" pitchFamily="2" charset="-78"/>
            <a:cs typeface="Sakkal Majalla" pitchFamily="2" charset="-78"/>
          </a:endParaRPr>
        </a:p>
        <a:p>
          <a:pPr marL="0" lvl="0" indent="0" algn="r" defTabSz="1066800" rtl="1">
            <a:lnSpc>
              <a:spcPct val="100000"/>
            </a:lnSpc>
            <a:spcBef>
              <a:spcPct val="0"/>
            </a:spcBef>
            <a:spcAft>
              <a:spcPct val="35000"/>
            </a:spcAft>
            <a:buNone/>
          </a:pPr>
          <a:r>
            <a:rPr lang="ar-DZ" sz="2400" b="1" kern="1200" dirty="0">
              <a:solidFill>
                <a:schemeClr val="tx1"/>
              </a:solidFill>
              <a:latin typeface="Sakkal Majalla" pitchFamily="2" charset="-78"/>
              <a:cs typeface="Sakkal Majalla" pitchFamily="2" charset="-78"/>
            </a:rPr>
            <a:t>هذه الطريقة  </a:t>
          </a:r>
          <a:r>
            <a:rPr lang="ar-DZ" sz="2400" b="1" kern="1200" dirty="0" err="1">
              <a:solidFill>
                <a:schemeClr val="tx1"/>
              </a:solidFill>
              <a:latin typeface="Sakkal Majalla" pitchFamily="2" charset="-78"/>
              <a:cs typeface="Sakkal Majalla" pitchFamily="2" charset="-78"/>
            </a:rPr>
            <a:t>للاستاذة</a:t>
          </a:r>
          <a:r>
            <a:rPr lang="ar-DZ" sz="2400" b="1" kern="1200" dirty="0">
              <a:solidFill>
                <a:schemeClr val="tx1"/>
              </a:solidFill>
              <a:latin typeface="Sakkal Majalla" pitchFamily="2" charset="-78"/>
              <a:cs typeface="Sakkal Majalla" pitchFamily="2" charset="-78"/>
            </a:rPr>
            <a:t> ايزابيل </a:t>
          </a:r>
          <a:r>
            <a:rPr lang="ar-DZ" sz="2400" b="1" kern="1200" dirty="0" err="1">
              <a:solidFill>
                <a:schemeClr val="tx1"/>
              </a:solidFill>
              <a:latin typeface="Sakkal Majalla" pitchFamily="2" charset="-78"/>
              <a:cs typeface="Sakkal Majalla" pitchFamily="2" charset="-78"/>
            </a:rPr>
            <a:t>ديفرينو</a:t>
          </a:r>
          <a:r>
            <a:rPr lang="ar-DZ" sz="2400" b="1" kern="1200" dirty="0">
              <a:solidFill>
                <a:schemeClr val="tx1"/>
              </a:solidFill>
              <a:latin typeface="Sakkal Majalla" pitchFamily="2" charset="-78"/>
              <a:cs typeface="Sakkal Majalla" pitchFamily="2" charset="-78"/>
            </a:rPr>
            <a:t> سولو
تعريف التعليق على نص : هو عرض مكتوب يهدف إلى شرح ونقد النص </a:t>
          </a:r>
          <a:r>
            <a:rPr lang="ar-DZ" sz="2400" b="1" kern="1200" dirty="0" err="1">
              <a:solidFill>
                <a:schemeClr val="tx1"/>
              </a:solidFill>
              <a:latin typeface="Sakkal Majalla" pitchFamily="2" charset="-78"/>
              <a:cs typeface="Sakkal Majalla" pitchFamily="2" charset="-78"/>
            </a:rPr>
            <a:t>المعطى،وتتمثل</a:t>
          </a:r>
          <a:r>
            <a:rPr lang="ar-DZ" sz="2400" b="1" kern="1200" dirty="0">
              <a:solidFill>
                <a:schemeClr val="tx1"/>
              </a:solidFill>
              <a:latin typeface="Sakkal Majalla" pitchFamily="2" charset="-78"/>
              <a:cs typeface="Sakkal Majalla" pitchFamily="2" charset="-78"/>
            </a:rPr>
            <a:t> مختلف النصوص الممكن عرضها للتعليق في: - * * *نصوص تشريعية وتنظيمية (مثل: أوامر، مواد من القانون المدني، قرار إداري .
-*نصوص فقهية (مثل: مستخرج من مؤلف قانوني، شاهدة ......
-*وثائق تطبيقية (مثل : عقد زواج، عقد ملكية، عقد إيجار ......
</a:t>
          </a:r>
          <a:endParaRPr lang="ar-SA" sz="2400" b="1" kern="1200" dirty="0">
            <a:solidFill>
              <a:schemeClr val="tx1"/>
            </a:solidFill>
            <a:latin typeface="Sakkal Majalla" pitchFamily="2" charset="-78"/>
            <a:cs typeface="Sakkal Majalla" pitchFamily="2" charset="-78"/>
          </a:endParaRPr>
        </a:p>
      </dsp:txBody>
      <dsp:txXfrm>
        <a:off x="167675" y="167749"/>
        <a:ext cx="7783298" cy="3099492"/>
      </dsp:txXfrm>
    </dsp:sp>
    <dsp:sp modelId="{60E96F59-E57E-43A5-BE46-D4086C2DD080}">
      <dsp:nvSpPr>
        <dsp:cNvPr id="0" name=""/>
        <dsp:cNvSpPr/>
      </dsp:nvSpPr>
      <dsp:spPr>
        <a:xfrm>
          <a:off x="0" y="3434917"/>
          <a:ext cx="8118648" cy="12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434917"/>
        <a:ext cx="8118648" cy="12945"/>
      </dsp:txXfrm>
    </dsp:sp>
    <dsp:sp modelId="{42AF24CB-843D-4E4C-892C-7CD995AF741C}">
      <dsp:nvSpPr>
        <dsp:cNvPr id="0" name=""/>
        <dsp:cNvSpPr/>
      </dsp:nvSpPr>
      <dsp:spPr>
        <a:xfrm>
          <a:off x="1656362" y="3447862"/>
          <a:ext cx="4805922" cy="15365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r" defTabSz="2667000" rtl="1">
            <a:lnSpc>
              <a:spcPct val="90000"/>
            </a:lnSpc>
            <a:spcBef>
              <a:spcPct val="0"/>
            </a:spcBef>
            <a:spcAft>
              <a:spcPct val="35000"/>
            </a:spcAft>
            <a:buNone/>
          </a:pPr>
          <a:endParaRPr lang="ar-SA" sz="6000" b="1" kern="1200" dirty="0">
            <a:latin typeface="Sakkal Majalla" pitchFamily="2" charset="-78"/>
            <a:cs typeface="Sakkal Majalla" pitchFamily="2" charset="-78"/>
          </a:endParaRPr>
        </a:p>
      </dsp:txBody>
      <dsp:txXfrm>
        <a:off x="1663863" y="3455363"/>
        <a:ext cx="4790920" cy="138650"/>
      </dsp:txXfrm>
    </dsp:sp>
    <dsp:sp modelId="{E57C2E8E-0963-4B01-9D9C-9A35E012B3BB}">
      <dsp:nvSpPr>
        <dsp:cNvPr id="0" name=""/>
        <dsp:cNvSpPr/>
      </dsp:nvSpPr>
      <dsp:spPr>
        <a:xfrm>
          <a:off x="0" y="3601515"/>
          <a:ext cx="8118648" cy="12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601515"/>
        <a:ext cx="8118648" cy="129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A4DD1-6590-4BAB-AC9B-DC24EB4325B3}">
      <dsp:nvSpPr>
        <dsp:cNvPr id="0" name=""/>
        <dsp:cNvSpPr/>
      </dsp:nvSpPr>
      <dsp:spPr>
        <a:xfrm>
          <a:off x="0" y="1419"/>
          <a:ext cx="8118648" cy="3234279"/>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rtl="1">
            <a:lnSpc>
              <a:spcPct val="100000"/>
            </a:lnSpc>
            <a:spcBef>
              <a:spcPct val="0"/>
            </a:spcBef>
            <a:spcAft>
              <a:spcPct val="35000"/>
            </a:spcAft>
            <a:buNone/>
          </a:pPr>
          <a:r>
            <a:rPr lang="ar-DZ" sz="2400" b="1" kern="1200" dirty="0">
              <a:solidFill>
                <a:schemeClr val="tx1"/>
              </a:solidFill>
              <a:latin typeface="Sakkal Majalla" pitchFamily="2" charset="-78"/>
              <a:cs typeface="Sakkal Majalla" pitchFamily="2" charset="-78"/>
            </a:rPr>
            <a:t>ب التقيد ب :
- الاكتفاء بإعادة ذكر العناصر </a:t>
          </a:r>
          <a:r>
            <a:rPr lang="ar-DZ" sz="2400" b="1" kern="1200" dirty="0" err="1">
              <a:solidFill>
                <a:schemeClr val="tx1"/>
              </a:solidFill>
              <a:latin typeface="Sakkal Majalla" pitchFamily="2" charset="-78"/>
              <a:cs typeface="Sakkal Majalla" pitchFamily="2" charset="-78"/>
            </a:rPr>
            <a:t>المحتواة</a:t>
          </a:r>
          <a:r>
            <a:rPr lang="ar-DZ" sz="2400" b="1" kern="1200" dirty="0">
              <a:solidFill>
                <a:schemeClr val="tx1"/>
              </a:solidFill>
              <a:latin typeface="Sakkal Majalla" pitchFamily="2" charset="-78"/>
              <a:cs typeface="Sakkal Majalla" pitchFamily="2" charset="-78"/>
            </a:rPr>
            <a:t> في النص دون أية إضافة، يجب عليكم إيجاد العناصر التفسيرية ومعلومات حول النص، والتي تسمح بتوضيح المعنى وبتقدير القيمة والنطاق.</a:t>
          </a:r>
        </a:p>
        <a:p>
          <a:pPr marL="0" lvl="0" indent="0" algn="r" defTabSz="1066800" rtl="1">
            <a:lnSpc>
              <a:spcPct val="100000"/>
            </a:lnSpc>
            <a:spcBef>
              <a:spcPct val="0"/>
            </a:spcBef>
            <a:spcAft>
              <a:spcPct val="35000"/>
            </a:spcAft>
            <a:buNone/>
          </a:pPr>
          <a:r>
            <a:rPr lang="ar-DZ" sz="2400" b="1" kern="1200" dirty="0">
              <a:solidFill>
                <a:schemeClr val="tx1"/>
              </a:solidFill>
              <a:latin typeface="Sakkal Majalla" pitchFamily="2" charset="-78"/>
              <a:cs typeface="Sakkal Majalla" pitchFamily="2" charset="-78"/>
            </a:rPr>
            <a:t>-إعداد مقالة حول الموضوع مع ترك النص جانبا، يجب عليكم دائم </a:t>
          </a:r>
          <a:r>
            <a:rPr lang="ar-DZ" sz="2400" b="1" kern="1200" dirty="0" err="1">
              <a:solidFill>
                <a:schemeClr val="tx1"/>
              </a:solidFill>
              <a:latin typeface="Sakkal Majalla" pitchFamily="2" charset="-78"/>
              <a:cs typeface="Sakkal Majalla" pitchFamily="2" charset="-78"/>
            </a:rPr>
            <a:t>تسهرو</a:t>
          </a:r>
          <a:endParaRPr lang="ar-DZ" sz="2400" b="1" kern="1200" dirty="0">
            <a:solidFill>
              <a:schemeClr val="tx1"/>
            </a:solidFill>
            <a:latin typeface="Sakkal Majalla" pitchFamily="2" charset="-78"/>
            <a:cs typeface="Sakkal Majalla" pitchFamily="2" charset="-78"/>
          </a:endParaRPr>
        </a:p>
        <a:p>
          <a:pPr marL="0" lvl="0" indent="0" algn="r" defTabSz="1066800" rtl="1">
            <a:lnSpc>
              <a:spcPct val="100000"/>
            </a:lnSpc>
            <a:spcBef>
              <a:spcPct val="0"/>
            </a:spcBef>
            <a:spcAft>
              <a:spcPct val="35000"/>
            </a:spcAft>
            <a:buNone/>
          </a:pPr>
          <a:r>
            <a:rPr lang="ar-DZ" sz="2400" b="1" kern="1200" dirty="0">
              <a:solidFill>
                <a:schemeClr val="tx1"/>
              </a:solidFill>
              <a:latin typeface="Sakkal Majalla" pitchFamily="2" charset="-78"/>
              <a:cs typeface="Sakkal Majalla" pitchFamily="2" charset="-78"/>
            </a:rPr>
            <a:t> على الرجوع إلى النص، ويجب أن تستخدموا معارفكم في توضيح عناصر النص,</a:t>
          </a:r>
          <a:endParaRPr lang="ar-SA" sz="2400" b="1" kern="1200" dirty="0">
            <a:solidFill>
              <a:schemeClr val="tx1"/>
            </a:solidFill>
            <a:latin typeface="Sakkal Majalla" pitchFamily="2" charset="-78"/>
            <a:cs typeface="Sakkal Majalla" pitchFamily="2" charset="-78"/>
          </a:endParaRPr>
        </a:p>
      </dsp:txBody>
      <dsp:txXfrm>
        <a:off x="157884" y="159303"/>
        <a:ext cx="7802880" cy="2918511"/>
      </dsp:txXfrm>
    </dsp:sp>
    <dsp:sp modelId="{60E96F59-E57E-43A5-BE46-D4086C2DD080}">
      <dsp:nvSpPr>
        <dsp:cNvPr id="0" name=""/>
        <dsp:cNvSpPr/>
      </dsp:nvSpPr>
      <dsp:spPr>
        <a:xfrm>
          <a:off x="0" y="3235698"/>
          <a:ext cx="8118648" cy="17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235698"/>
        <a:ext cx="8118648" cy="17064"/>
      </dsp:txXfrm>
    </dsp:sp>
    <dsp:sp modelId="{42AF24CB-843D-4E4C-892C-7CD995AF741C}">
      <dsp:nvSpPr>
        <dsp:cNvPr id="0" name=""/>
        <dsp:cNvSpPr/>
      </dsp:nvSpPr>
      <dsp:spPr>
        <a:xfrm>
          <a:off x="1656362" y="3252763"/>
          <a:ext cx="4805922" cy="1446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r" defTabSz="2667000" rtl="1">
            <a:lnSpc>
              <a:spcPct val="90000"/>
            </a:lnSpc>
            <a:spcBef>
              <a:spcPct val="0"/>
            </a:spcBef>
            <a:spcAft>
              <a:spcPct val="35000"/>
            </a:spcAft>
            <a:buNone/>
          </a:pPr>
          <a:endParaRPr lang="ar-SA" sz="6000" b="1" kern="1200" dirty="0">
            <a:latin typeface="Sakkal Majalla" pitchFamily="2" charset="-78"/>
            <a:cs typeface="Sakkal Majalla" pitchFamily="2" charset="-78"/>
          </a:endParaRPr>
        </a:p>
      </dsp:txBody>
      <dsp:txXfrm>
        <a:off x="1663425" y="3259826"/>
        <a:ext cx="4791796" cy="130554"/>
      </dsp:txXfrm>
    </dsp:sp>
    <dsp:sp modelId="{E57C2E8E-0963-4B01-9D9C-9A35E012B3BB}">
      <dsp:nvSpPr>
        <dsp:cNvPr id="0" name=""/>
        <dsp:cNvSpPr/>
      </dsp:nvSpPr>
      <dsp:spPr>
        <a:xfrm>
          <a:off x="0" y="3397443"/>
          <a:ext cx="8118648" cy="17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397443"/>
        <a:ext cx="8118648" cy="170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A4DD1-6590-4BAB-AC9B-DC24EB4325B3}">
      <dsp:nvSpPr>
        <dsp:cNvPr id="0" name=""/>
        <dsp:cNvSpPr/>
      </dsp:nvSpPr>
      <dsp:spPr>
        <a:xfrm>
          <a:off x="0" y="1419"/>
          <a:ext cx="8118648" cy="3234279"/>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rtl="1">
            <a:lnSpc>
              <a:spcPct val="100000"/>
            </a:lnSpc>
            <a:spcBef>
              <a:spcPct val="0"/>
            </a:spcBef>
            <a:spcAft>
              <a:spcPct val="35000"/>
            </a:spcAft>
            <a:buNone/>
          </a:pPr>
          <a:r>
            <a:rPr lang="ar-DZ" sz="2400" b="1" kern="1200" dirty="0">
              <a:solidFill>
                <a:schemeClr val="tx1"/>
              </a:solidFill>
              <a:latin typeface="Sakkal Majalla" pitchFamily="2" charset="-78"/>
              <a:cs typeface="Sakkal Majalla" pitchFamily="2" charset="-78"/>
            </a:rPr>
            <a:t>ب التقيد ب :
- الاكتفاء بإعادة ذكر العناصر </a:t>
          </a:r>
          <a:r>
            <a:rPr lang="ar-DZ" sz="2400" b="1" kern="1200" dirty="0" err="1">
              <a:solidFill>
                <a:schemeClr val="tx1"/>
              </a:solidFill>
              <a:latin typeface="Sakkal Majalla" pitchFamily="2" charset="-78"/>
              <a:cs typeface="Sakkal Majalla" pitchFamily="2" charset="-78"/>
            </a:rPr>
            <a:t>المحتواة</a:t>
          </a:r>
          <a:r>
            <a:rPr lang="ar-DZ" sz="2400" b="1" kern="1200" dirty="0">
              <a:solidFill>
                <a:schemeClr val="tx1"/>
              </a:solidFill>
              <a:latin typeface="Sakkal Majalla" pitchFamily="2" charset="-78"/>
              <a:cs typeface="Sakkal Majalla" pitchFamily="2" charset="-78"/>
            </a:rPr>
            <a:t> في النص دون أية إضافة، يجب عليكم إيجاد العناصر التفسيرية ومعلومات حول النص، والتي تسمح بتوضيح المعنى وبتقدير القيمة والنطاق.</a:t>
          </a:r>
        </a:p>
        <a:p>
          <a:pPr marL="0" lvl="0" indent="0" algn="r" defTabSz="1066800" rtl="1">
            <a:lnSpc>
              <a:spcPct val="100000"/>
            </a:lnSpc>
            <a:spcBef>
              <a:spcPct val="0"/>
            </a:spcBef>
            <a:spcAft>
              <a:spcPct val="35000"/>
            </a:spcAft>
            <a:buNone/>
          </a:pPr>
          <a:r>
            <a:rPr lang="ar-DZ" sz="2400" b="1" kern="1200" dirty="0">
              <a:solidFill>
                <a:schemeClr val="tx1"/>
              </a:solidFill>
              <a:latin typeface="Sakkal Majalla" pitchFamily="2" charset="-78"/>
              <a:cs typeface="Sakkal Majalla" pitchFamily="2" charset="-78"/>
            </a:rPr>
            <a:t>-إعداد مقالة حول الموضوع مع ترك النص جانبا، يجب عليكم دائم </a:t>
          </a:r>
          <a:r>
            <a:rPr lang="ar-DZ" sz="2400" b="1" kern="1200" dirty="0" err="1">
              <a:solidFill>
                <a:schemeClr val="tx1"/>
              </a:solidFill>
              <a:latin typeface="Sakkal Majalla" pitchFamily="2" charset="-78"/>
              <a:cs typeface="Sakkal Majalla" pitchFamily="2" charset="-78"/>
            </a:rPr>
            <a:t>تسهرو</a:t>
          </a:r>
          <a:endParaRPr lang="ar-DZ" sz="2400" b="1" kern="1200" dirty="0">
            <a:solidFill>
              <a:schemeClr val="tx1"/>
            </a:solidFill>
            <a:latin typeface="Sakkal Majalla" pitchFamily="2" charset="-78"/>
            <a:cs typeface="Sakkal Majalla" pitchFamily="2" charset="-78"/>
          </a:endParaRPr>
        </a:p>
        <a:p>
          <a:pPr marL="0" lvl="0" indent="0" algn="r" defTabSz="1066800" rtl="1">
            <a:lnSpc>
              <a:spcPct val="100000"/>
            </a:lnSpc>
            <a:spcBef>
              <a:spcPct val="0"/>
            </a:spcBef>
            <a:spcAft>
              <a:spcPct val="35000"/>
            </a:spcAft>
            <a:buNone/>
          </a:pPr>
          <a:r>
            <a:rPr lang="ar-DZ" sz="2400" b="1" kern="1200" dirty="0">
              <a:solidFill>
                <a:schemeClr val="tx1"/>
              </a:solidFill>
              <a:latin typeface="Sakkal Majalla" pitchFamily="2" charset="-78"/>
              <a:cs typeface="Sakkal Majalla" pitchFamily="2" charset="-78"/>
            </a:rPr>
            <a:t> على الرجوع إلى النص، ويجب أن تستخدموا معارفكم في توضيح عناصر النص,</a:t>
          </a:r>
          <a:endParaRPr lang="ar-SA" sz="2400" b="1" kern="1200" dirty="0">
            <a:solidFill>
              <a:schemeClr val="tx1"/>
            </a:solidFill>
            <a:latin typeface="Sakkal Majalla" pitchFamily="2" charset="-78"/>
            <a:cs typeface="Sakkal Majalla" pitchFamily="2" charset="-78"/>
          </a:endParaRPr>
        </a:p>
      </dsp:txBody>
      <dsp:txXfrm>
        <a:off x="157884" y="159303"/>
        <a:ext cx="7802880" cy="2918511"/>
      </dsp:txXfrm>
    </dsp:sp>
    <dsp:sp modelId="{60E96F59-E57E-43A5-BE46-D4086C2DD080}">
      <dsp:nvSpPr>
        <dsp:cNvPr id="0" name=""/>
        <dsp:cNvSpPr/>
      </dsp:nvSpPr>
      <dsp:spPr>
        <a:xfrm>
          <a:off x="0" y="3235698"/>
          <a:ext cx="8118648" cy="17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235698"/>
        <a:ext cx="8118648" cy="17064"/>
      </dsp:txXfrm>
    </dsp:sp>
    <dsp:sp modelId="{42AF24CB-843D-4E4C-892C-7CD995AF741C}">
      <dsp:nvSpPr>
        <dsp:cNvPr id="0" name=""/>
        <dsp:cNvSpPr/>
      </dsp:nvSpPr>
      <dsp:spPr>
        <a:xfrm>
          <a:off x="1656362" y="3252763"/>
          <a:ext cx="4805922" cy="1446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r" defTabSz="2667000" rtl="1">
            <a:lnSpc>
              <a:spcPct val="90000"/>
            </a:lnSpc>
            <a:spcBef>
              <a:spcPct val="0"/>
            </a:spcBef>
            <a:spcAft>
              <a:spcPct val="35000"/>
            </a:spcAft>
            <a:buNone/>
          </a:pPr>
          <a:endParaRPr lang="ar-SA" sz="6000" b="1" kern="1200" dirty="0">
            <a:latin typeface="Sakkal Majalla" pitchFamily="2" charset="-78"/>
            <a:cs typeface="Sakkal Majalla" pitchFamily="2" charset="-78"/>
          </a:endParaRPr>
        </a:p>
      </dsp:txBody>
      <dsp:txXfrm>
        <a:off x="1663425" y="3259826"/>
        <a:ext cx="4791796" cy="130554"/>
      </dsp:txXfrm>
    </dsp:sp>
    <dsp:sp modelId="{E57C2E8E-0963-4B01-9D9C-9A35E012B3BB}">
      <dsp:nvSpPr>
        <dsp:cNvPr id="0" name=""/>
        <dsp:cNvSpPr/>
      </dsp:nvSpPr>
      <dsp:spPr>
        <a:xfrm>
          <a:off x="0" y="3397443"/>
          <a:ext cx="8118648" cy="17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397443"/>
        <a:ext cx="8118648" cy="170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A4DD1-6590-4BAB-AC9B-DC24EB4325B3}">
      <dsp:nvSpPr>
        <dsp:cNvPr id="0" name=""/>
        <dsp:cNvSpPr/>
      </dsp:nvSpPr>
      <dsp:spPr>
        <a:xfrm>
          <a:off x="0" y="243"/>
          <a:ext cx="8118648" cy="3232237"/>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r" defTabSz="1289050" rtl="1">
            <a:lnSpc>
              <a:spcPct val="100000"/>
            </a:lnSpc>
            <a:spcBef>
              <a:spcPct val="0"/>
            </a:spcBef>
            <a:spcAft>
              <a:spcPct val="35000"/>
            </a:spcAft>
            <a:buNone/>
          </a:pPr>
          <a:r>
            <a:rPr lang="ar-DZ" sz="2900" b="1" kern="1200" dirty="0">
              <a:solidFill>
                <a:schemeClr val="tx1"/>
              </a:solidFill>
              <a:latin typeface="Sakkal Majalla" pitchFamily="2" charset="-78"/>
              <a:cs typeface="Sakkal Majalla" pitchFamily="2" charset="-78"/>
            </a:rPr>
            <a:t> أنواع التعليق على نص :
تقليديا، هناك نوعان من التعليق على نص التعليق الخطي </a:t>
          </a:r>
          <a:r>
            <a:rPr lang="fr-FR" sz="2900" b="1" kern="1200" dirty="0">
              <a:solidFill>
                <a:schemeClr val="tx1"/>
              </a:solidFill>
              <a:latin typeface="Sakkal Majalla" pitchFamily="2" charset="-78"/>
              <a:cs typeface="Sakkal Majalla" pitchFamily="2" charset="-78"/>
            </a:rPr>
            <a:t>Linéaire (1)
</a:t>
          </a:r>
          <a:r>
            <a:rPr lang="ar-DZ" sz="2900" b="1" kern="1200" dirty="0">
              <a:solidFill>
                <a:schemeClr val="tx1"/>
              </a:solidFill>
              <a:latin typeface="Sakkal Majalla" pitchFamily="2" charset="-78"/>
              <a:cs typeface="Sakkal Majalla" pitchFamily="2" charset="-78"/>
            </a:rPr>
            <a:t>والتعليق المركب (2</a:t>
          </a:r>
          <a:r>
            <a:rPr lang="fr-FR" sz="2900" b="1" kern="1200" dirty="0">
              <a:solidFill>
                <a:schemeClr val="tx1"/>
              </a:solidFill>
              <a:latin typeface="Sakkal Majalla" pitchFamily="2" charset="-78"/>
              <a:cs typeface="Sakkal Majalla" pitchFamily="2" charset="-78"/>
            </a:rPr>
            <a:t>Composé (</a:t>
          </a:r>
          <a:r>
            <a:rPr lang="ar-DZ" sz="2900" b="1" kern="1200" dirty="0">
              <a:solidFill>
                <a:schemeClr val="tx1"/>
              </a:solidFill>
              <a:latin typeface="Sakkal Majalla" pitchFamily="2" charset="-78"/>
              <a:cs typeface="Sakkal Majalla" pitchFamily="2" charset="-78"/>
            </a:rPr>
            <a:t>,</a:t>
          </a:r>
          <a:endParaRPr lang="ar-SA" sz="2900" b="1" kern="1200" dirty="0">
            <a:solidFill>
              <a:schemeClr val="tx1"/>
            </a:solidFill>
            <a:latin typeface="Sakkal Majalla" pitchFamily="2" charset="-78"/>
            <a:cs typeface="Sakkal Majalla" pitchFamily="2" charset="-78"/>
          </a:endParaRPr>
        </a:p>
      </dsp:txBody>
      <dsp:txXfrm>
        <a:off x="157785" y="158028"/>
        <a:ext cx="7803078" cy="2916667"/>
      </dsp:txXfrm>
    </dsp:sp>
    <dsp:sp modelId="{60E96F59-E57E-43A5-BE46-D4086C2DD080}">
      <dsp:nvSpPr>
        <dsp:cNvPr id="0" name=""/>
        <dsp:cNvSpPr/>
      </dsp:nvSpPr>
      <dsp:spPr>
        <a:xfrm>
          <a:off x="0" y="3232481"/>
          <a:ext cx="8118648" cy="19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232481"/>
        <a:ext cx="8118648" cy="19306"/>
      </dsp:txXfrm>
    </dsp:sp>
    <dsp:sp modelId="{42AF24CB-843D-4E4C-892C-7CD995AF741C}">
      <dsp:nvSpPr>
        <dsp:cNvPr id="0" name=""/>
        <dsp:cNvSpPr/>
      </dsp:nvSpPr>
      <dsp:spPr>
        <a:xfrm>
          <a:off x="1656362" y="3251788"/>
          <a:ext cx="4805922" cy="14458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r" defTabSz="2667000" rtl="1">
            <a:lnSpc>
              <a:spcPct val="90000"/>
            </a:lnSpc>
            <a:spcBef>
              <a:spcPct val="0"/>
            </a:spcBef>
            <a:spcAft>
              <a:spcPct val="35000"/>
            </a:spcAft>
            <a:buNone/>
          </a:pPr>
          <a:endParaRPr lang="ar-SA" sz="6000" b="1" kern="1200" dirty="0">
            <a:latin typeface="Sakkal Majalla" pitchFamily="2" charset="-78"/>
            <a:cs typeface="Sakkal Majalla" pitchFamily="2" charset="-78"/>
          </a:endParaRPr>
        </a:p>
      </dsp:txBody>
      <dsp:txXfrm>
        <a:off x="1663420" y="3258846"/>
        <a:ext cx="4791806" cy="130473"/>
      </dsp:txXfrm>
    </dsp:sp>
    <dsp:sp modelId="{E57C2E8E-0963-4B01-9D9C-9A35E012B3BB}">
      <dsp:nvSpPr>
        <dsp:cNvPr id="0" name=""/>
        <dsp:cNvSpPr/>
      </dsp:nvSpPr>
      <dsp:spPr>
        <a:xfrm>
          <a:off x="0" y="3396377"/>
          <a:ext cx="8118648" cy="19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396377"/>
        <a:ext cx="8118648" cy="193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A4DD1-6590-4BAB-AC9B-DC24EB4325B3}">
      <dsp:nvSpPr>
        <dsp:cNvPr id="0" name=""/>
        <dsp:cNvSpPr/>
      </dsp:nvSpPr>
      <dsp:spPr>
        <a:xfrm>
          <a:off x="0" y="2641"/>
          <a:ext cx="8118648" cy="3217055"/>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r" defTabSz="1289050" rtl="1">
            <a:lnSpc>
              <a:spcPct val="100000"/>
            </a:lnSpc>
            <a:spcBef>
              <a:spcPct val="0"/>
            </a:spcBef>
            <a:spcAft>
              <a:spcPct val="35000"/>
            </a:spcAft>
            <a:buNone/>
          </a:pPr>
          <a:r>
            <a:rPr lang="ar-DZ" sz="2900" b="1" kern="1200" dirty="0">
              <a:solidFill>
                <a:schemeClr val="tx1"/>
              </a:solidFill>
              <a:latin typeface="Sakkal Majalla" pitchFamily="2" charset="-78"/>
              <a:cs typeface="Sakkal Majalla" pitchFamily="2" charset="-78"/>
            </a:rPr>
            <a:t>1- التعليق الخطي:
يتمثل التعليق الخطي للنص في "اكتشاف" خطة التعليق عبر خطة النص نفسه، يجب إذن اتباع أفكار النص لتشكيل خطة التعليق، وهكذا يجب عليكم التمسك بنهم كيفية نطق الألفاظ الداخلية للنص، مع الاهتمام خصوصيا بأدوات الوصل وأنماط الأفعال، ويجب إعطاء الأولوية للتعليق الخطي كلما كان النص قابلا لذلك.</a:t>
          </a:r>
          <a:endParaRPr lang="ar-SA" sz="2900" b="1" kern="1200" dirty="0">
            <a:solidFill>
              <a:schemeClr val="tx1"/>
            </a:solidFill>
            <a:latin typeface="Sakkal Majalla" pitchFamily="2" charset="-78"/>
            <a:cs typeface="Sakkal Majalla" pitchFamily="2" charset="-78"/>
          </a:endParaRPr>
        </a:p>
      </dsp:txBody>
      <dsp:txXfrm>
        <a:off x="157044" y="159685"/>
        <a:ext cx="7804560" cy="2902967"/>
      </dsp:txXfrm>
    </dsp:sp>
    <dsp:sp modelId="{60E96F59-E57E-43A5-BE46-D4086C2DD080}">
      <dsp:nvSpPr>
        <dsp:cNvPr id="0" name=""/>
        <dsp:cNvSpPr/>
      </dsp:nvSpPr>
      <dsp:spPr>
        <a:xfrm>
          <a:off x="0" y="3219696"/>
          <a:ext cx="8118648" cy="24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219696"/>
        <a:ext cx="8118648" cy="24839"/>
      </dsp:txXfrm>
    </dsp:sp>
    <dsp:sp modelId="{42AF24CB-843D-4E4C-892C-7CD995AF741C}">
      <dsp:nvSpPr>
        <dsp:cNvPr id="0" name=""/>
        <dsp:cNvSpPr/>
      </dsp:nvSpPr>
      <dsp:spPr>
        <a:xfrm>
          <a:off x="1656362" y="3244536"/>
          <a:ext cx="4805922" cy="14390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r" defTabSz="2667000" rtl="1">
            <a:lnSpc>
              <a:spcPct val="90000"/>
            </a:lnSpc>
            <a:spcBef>
              <a:spcPct val="0"/>
            </a:spcBef>
            <a:spcAft>
              <a:spcPct val="35000"/>
            </a:spcAft>
            <a:buNone/>
          </a:pPr>
          <a:endParaRPr lang="ar-SA" sz="6000" b="1" kern="1200" dirty="0">
            <a:latin typeface="Sakkal Majalla" pitchFamily="2" charset="-78"/>
            <a:cs typeface="Sakkal Majalla" pitchFamily="2" charset="-78"/>
          </a:endParaRPr>
        </a:p>
      </dsp:txBody>
      <dsp:txXfrm>
        <a:off x="1663387" y="3251561"/>
        <a:ext cx="4791872" cy="129859"/>
      </dsp:txXfrm>
    </dsp:sp>
    <dsp:sp modelId="{E57C2E8E-0963-4B01-9D9C-9A35E012B3BB}">
      <dsp:nvSpPr>
        <dsp:cNvPr id="0" name=""/>
        <dsp:cNvSpPr/>
      </dsp:nvSpPr>
      <dsp:spPr>
        <a:xfrm>
          <a:off x="0" y="3388446"/>
          <a:ext cx="8118648" cy="24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388446"/>
        <a:ext cx="8118648" cy="24839"/>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fr-FR"/>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FB6E9CAB-9C01-44B4-A6A2-A09142954AF9}" type="datetimeFigureOut">
              <a:rPr lang="fr-FR" smtClean="0"/>
              <a:t>24/11/2024</a:t>
            </a:fld>
            <a:endParaRPr lang="fr-FR"/>
          </a:p>
        </p:txBody>
      </p:sp>
      <p:sp>
        <p:nvSpPr>
          <p:cNvPr id="4" name="عنصر نائب لصورة الشريحة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fr-FR"/>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fr-F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fr-FR"/>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E5B2ABC6-DC5E-4C95-87B3-5125FA98B15F}" type="slidenum">
              <a:rPr lang="fr-FR" smtClean="0"/>
              <a:t>‹#›</a:t>
            </a:fld>
            <a:endParaRPr lang="fr-FR"/>
          </a:p>
        </p:txBody>
      </p:sp>
    </p:spTree>
    <p:extLst>
      <p:ext uri="{BB962C8B-B14F-4D97-AF65-F5344CB8AC3E}">
        <p14:creationId xmlns:p14="http://schemas.microsoft.com/office/powerpoint/2010/main" val="309481166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06A1A-25A6-1292-5BE7-ED0621D95D44}"/>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F80AC26F-9F6B-E6F2-B573-7D26BCDB8CEA}"/>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07FC9383-F618-C98B-0E07-8E6C5531DCCF}"/>
              </a:ext>
            </a:extLst>
          </p:cNvPr>
          <p:cNvSpPr>
            <a:spLocks noGrp="1"/>
          </p:cNvSpPr>
          <p:nvPr>
            <p:ph type="body" idx="1"/>
          </p:nvPr>
        </p:nvSpPr>
        <p:spPr/>
        <p:txBody>
          <a:bodyPr/>
          <a:lstStyle/>
          <a:p>
            <a:endParaRPr lang="fr-FR" dirty="0"/>
          </a:p>
        </p:txBody>
      </p:sp>
      <p:sp>
        <p:nvSpPr>
          <p:cNvPr id="4" name="عنصر نائب لرقم الشريحة 3">
            <a:extLst>
              <a:ext uri="{FF2B5EF4-FFF2-40B4-BE49-F238E27FC236}">
                <a16:creationId xmlns:a16="http://schemas.microsoft.com/office/drawing/2014/main" id="{A7122CD5-A0B7-7D65-1362-3BDB2CC53C5F}"/>
              </a:ext>
            </a:extLst>
          </p:cNvPr>
          <p:cNvSpPr>
            <a:spLocks noGrp="1"/>
          </p:cNvSpPr>
          <p:nvPr>
            <p:ph type="sldNum" sz="quarter" idx="5"/>
          </p:nvPr>
        </p:nvSpPr>
        <p:spPr/>
        <p:txBody>
          <a:bodyPr/>
          <a:lstStyle/>
          <a:p>
            <a:fld id="{E5B2ABC6-DC5E-4C95-87B3-5125FA98B15F}" type="slidenum">
              <a:rPr lang="fr-FR" smtClean="0"/>
              <a:t>7</a:t>
            </a:fld>
            <a:endParaRPr lang="fr-FR"/>
          </a:p>
        </p:txBody>
      </p:sp>
    </p:spTree>
    <p:extLst>
      <p:ext uri="{BB962C8B-B14F-4D97-AF65-F5344CB8AC3E}">
        <p14:creationId xmlns:p14="http://schemas.microsoft.com/office/powerpoint/2010/main" val="1655847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8A336-0683-1A89-F9FF-7CA6DE2AB343}"/>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72B65AE6-02C8-B968-3AC8-C2CAB1DEC00C}"/>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0248E2D6-EC39-2FAB-24BC-42039DFFCF9A}"/>
              </a:ext>
            </a:extLst>
          </p:cNvPr>
          <p:cNvSpPr>
            <a:spLocks noGrp="1"/>
          </p:cNvSpPr>
          <p:nvPr>
            <p:ph type="body" idx="1"/>
          </p:nvPr>
        </p:nvSpPr>
        <p:spPr/>
        <p:txBody>
          <a:bodyPr/>
          <a:lstStyle/>
          <a:p>
            <a:endParaRPr lang="fr-FR" dirty="0"/>
          </a:p>
        </p:txBody>
      </p:sp>
      <p:sp>
        <p:nvSpPr>
          <p:cNvPr id="4" name="عنصر نائب لرقم الشريحة 3">
            <a:extLst>
              <a:ext uri="{FF2B5EF4-FFF2-40B4-BE49-F238E27FC236}">
                <a16:creationId xmlns:a16="http://schemas.microsoft.com/office/drawing/2014/main" id="{82543B4C-4732-DC19-AF15-88E2955B4B68}"/>
              </a:ext>
            </a:extLst>
          </p:cNvPr>
          <p:cNvSpPr>
            <a:spLocks noGrp="1"/>
          </p:cNvSpPr>
          <p:nvPr>
            <p:ph type="sldNum" sz="quarter" idx="5"/>
          </p:nvPr>
        </p:nvSpPr>
        <p:spPr/>
        <p:txBody>
          <a:bodyPr/>
          <a:lstStyle/>
          <a:p>
            <a:fld id="{E5B2ABC6-DC5E-4C95-87B3-5125FA98B15F}" type="slidenum">
              <a:rPr lang="fr-FR" smtClean="0"/>
              <a:t>16</a:t>
            </a:fld>
            <a:endParaRPr lang="fr-FR"/>
          </a:p>
        </p:txBody>
      </p:sp>
    </p:spTree>
    <p:extLst>
      <p:ext uri="{BB962C8B-B14F-4D97-AF65-F5344CB8AC3E}">
        <p14:creationId xmlns:p14="http://schemas.microsoft.com/office/powerpoint/2010/main" val="2004495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50547-51EB-8DA3-F971-AE20618917E4}"/>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B47CCFF6-F69A-9DC6-A555-78F0A570629E}"/>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393942DC-6E1C-850F-A7B4-6B49728D9E77}"/>
              </a:ext>
            </a:extLst>
          </p:cNvPr>
          <p:cNvSpPr>
            <a:spLocks noGrp="1"/>
          </p:cNvSpPr>
          <p:nvPr>
            <p:ph type="body" idx="1"/>
          </p:nvPr>
        </p:nvSpPr>
        <p:spPr/>
        <p:txBody>
          <a:bodyPr/>
          <a:lstStyle/>
          <a:p>
            <a:endParaRPr lang="fr-FR" dirty="0"/>
          </a:p>
        </p:txBody>
      </p:sp>
      <p:sp>
        <p:nvSpPr>
          <p:cNvPr id="4" name="عنصر نائب لرقم الشريحة 3">
            <a:extLst>
              <a:ext uri="{FF2B5EF4-FFF2-40B4-BE49-F238E27FC236}">
                <a16:creationId xmlns:a16="http://schemas.microsoft.com/office/drawing/2014/main" id="{A05CC0AA-781C-861D-52EB-87E8D56C67DE}"/>
              </a:ext>
            </a:extLst>
          </p:cNvPr>
          <p:cNvSpPr>
            <a:spLocks noGrp="1"/>
          </p:cNvSpPr>
          <p:nvPr>
            <p:ph type="sldNum" sz="quarter" idx="5"/>
          </p:nvPr>
        </p:nvSpPr>
        <p:spPr/>
        <p:txBody>
          <a:bodyPr/>
          <a:lstStyle/>
          <a:p>
            <a:fld id="{E5B2ABC6-DC5E-4C95-87B3-5125FA98B15F}" type="slidenum">
              <a:rPr lang="fr-FR" smtClean="0"/>
              <a:t>17</a:t>
            </a:fld>
            <a:endParaRPr lang="fr-FR"/>
          </a:p>
        </p:txBody>
      </p:sp>
    </p:spTree>
    <p:extLst>
      <p:ext uri="{BB962C8B-B14F-4D97-AF65-F5344CB8AC3E}">
        <p14:creationId xmlns:p14="http://schemas.microsoft.com/office/powerpoint/2010/main" val="535737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79719-552A-E3B7-AB2C-7C31186BB377}"/>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B4700C38-8D31-84A1-DBC1-714D9D589B6F}"/>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52C433CE-3999-FEB8-ED2B-36B73ED46130}"/>
              </a:ext>
            </a:extLst>
          </p:cNvPr>
          <p:cNvSpPr>
            <a:spLocks noGrp="1"/>
          </p:cNvSpPr>
          <p:nvPr>
            <p:ph type="body" idx="1"/>
          </p:nvPr>
        </p:nvSpPr>
        <p:spPr/>
        <p:txBody>
          <a:bodyPr/>
          <a:lstStyle/>
          <a:p>
            <a:endParaRPr lang="fr-FR" dirty="0"/>
          </a:p>
        </p:txBody>
      </p:sp>
      <p:sp>
        <p:nvSpPr>
          <p:cNvPr id="4" name="عنصر نائب لرقم الشريحة 3">
            <a:extLst>
              <a:ext uri="{FF2B5EF4-FFF2-40B4-BE49-F238E27FC236}">
                <a16:creationId xmlns:a16="http://schemas.microsoft.com/office/drawing/2014/main" id="{E8E30124-18A2-B8A1-F634-A3B08ABBBC5E}"/>
              </a:ext>
            </a:extLst>
          </p:cNvPr>
          <p:cNvSpPr>
            <a:spLocks noGrp="1"/>
          </p:cNvSpPr>
          <p:nvPr>
            <p:ph type="sldNum" sz="quarter" idx="5"/>
          </p:nvPr>
        </p:nvSpPr>
        <p:spPr/>
        <p:txBody>
          <a:bodyPr/>
          <a:lstStyle/>
          <a:p>
            <a:fld id="{E5B2ABC6-DC5E-4C95-87B3-5125FA98B15F}" type="slidenum">
              <a:rPr lang="fr-FR" smtClean="0"/>
              <a:t>18</a:t>
            </a:fld>
            <a:endParaRPr lang="fr-FR"/>
          </a:p>
        </p:txBody>
      </p:sp>
    </p:spTree>
    <p:extLst>
      <p:ext uri="{BB962C8B-B14F-4D97-AF65-F5344CB8AC3E}">
        <p14:creationId xmlns:p14="http://schemas.microsoft.com/office/powerpoint/2010/main" val="3589558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57537-474E-75AB-D1C9-43D26903F953}"/>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B3ACD7D5-30A9-8D41-5042-677F909F3C60}"/>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3850C2C0-CC57-9247-AB3E-68322A7A54D7}"/>
              </a:ext>
            </a:extLst>
          </p:cNvPr>
          <p:cNvSpPr>
            <a:spLocks noGrp="1"/>
          </p:cNvSpPr>
          <p:nvPr>
            <p:ph type="body" idx="1"/>
          </p:nvPr>
        </p:nvSpPr>
        <p:spPr/>
        <p:txBody>
          <a:bodyPr/>
          <a:lstStyle/>
          <a:p>
            <a:endParaRPr lang="fr-FR" dirty="0"/>
          </a:p>
        </p:txBody>
      </p:sp>
      <p:sp>
        <p:nvSpPr>
          <p:cNvPr id="4" name="عنصر نائب لرقم الشريحة 3">
            <a:extLst>
              <a:ext uri="{FF2B5EF4-FFF2-40B4-BE49-F238E27FC236}">
                <a16:creationId xmlns:a16="http://schemas.microsoft.com/office/drawing/2014/main" id="{F4C81CF5-6470-8440-E562-479E0A5D8D30}"/>
              </a:ext>
            </a:extLst>
          </p:cNvPr>
          <p:cNvSpPr>
            <a:spLocks noGrp="1"/>
          </p:cNvSpPr>
          <p:nvPr>
            <p:ph type="sldNum" sz="quarter" idx="5"/>
          </p:nvPr>
        </p:nvSpPr>
        <p:spPr/>
        <p:txBody>
          <a:bodyPr/>
          <a:lstStyle/>
          <a:p>
            <a:fld id="{E5B2ABC6-DC5E-4C95-87B3-5125FA98B15F}" type="slidenum">
              <a:rPr lang="fr-FR" smtClean="0"/>
              <a:t>19</a:t>
            </a:fld>
            <a:endParaRPr lang="fr-FR"/>
          </a:p>
        </p:txBody>
      </p:sp>
    </p:spTree>
    <p:extLst>
      <p:ext uri="{BB962C8B-B14F-4D97-AF65-F5344CB8AC3E}">
        <p14:creationId xmlns:p14="http://schemas.microsoft.com/office/powerpoint/2010/main" val="2518718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09DA-DACD-E70F-35B7-705BAC025186}"/>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A23B6850-8239-D04B-9078-63886699E3AE}"/>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0B702CDF-557E-5FD6-22A8-123A68F65793}"/>
              </a:ext>
            </a:extLst>
          </p:cNvPr>
          <p:cNvSpPr>
            <a:spLocks noGrp="1"/>
          </p:cNvSpPr>
          <p:nvPr>
            <p:ph type="body" idx="1"/>
          </p:nvPr>
        </p:nvSpPr>
        <p:spPr/>
        <p:txBody>
          <a:bodyPr/>
          <a:lstStyle/>
          <a:p>
            <a:endParaRPr lang="fr-FR" dirty="0"/>
          </a:p>
        </p:txBody>
      </p:sp>
      <p:sp>
        <p:nvSpPr>
          <p:cNvPr id="4" name="عنصر نائب لرقم الشريحة 3">
            <a:extLst>
              <a:ext uri="{FF2B5EF4-FFF2-40B4-BE49-F238E27FC236}">
                <a16:creationId xmlns:a16="http://schemas.microsoft.com/office/drawing/2014/main" id="{A5B95BE9-3C34-F6A5-7B9A-2F89A405F51D}"/>
              </a:ext>
            </a:extLst>
          </p:cNvPr>
          <p:cNvSpPr>
            <a:spLocks noGrp="1"/>
          </p:cNvSpPr>
          <p:nvPr>
            <p:ph type="sldNum" sz="quarter" idx="5"/>
          </p:nvPr>
        </p:nvSpPr>
        <p:spPr/>
        <p:txBody>
          <a:bodyPr/>
          <a:lstStyle/>
          <a:p>
            <a:fld id="{E5B2ABC6-DC5E-4C95-87B3-5125FA98B15F}" type="slidenum">
              <a:rPr lang="fr-FR" smtClean="0"/>
              <a:t>20</a:t>
            </a:fld>
            <a:endParaRPr lang="fr-FR"/>
          </a:p>
        </p:txBody>
      </p:sp>
    </p:spTree>
    <p:extLst>
      <p:ext uri="{BB962C8B-B14F-4D97-AF65-F5344CB8AC3E}">
        <p14:creationId xmlns:p14="http://schemas.microsoft.com/office/powerpoint/2010/main" val="1938677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BF46B-9AC9-3438-258C-3375EF3DB9FA}"/>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33342CD2-A804-2D6F-698D-6A7BCE56788C}"/>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D79E4FD8-FA68-AA6D-64FB-92276A434717}"/>
              </a:ext>
            </a:extLst>
          </p:cNvPr>
          <p:cNvSpPr>
            <a:spLocks noGrp="1"/>
          </p:cNvSpPr>
          <p:nvPr>
            <p:ph type="body" idx="1"/>
          </p:nvPr>
        </p:nvSpPr>
        <p:spPr/>
        <p:txBody>
          <a:bodyPr/>
          <a:lstStyle/>
          <a:p>
            <a:endParaRPr lang="fr-FR" dirty="0"/>
          </a:p>
        </p:txBody>
      </p:sp>
      <p:sp>
        <p:nvSpPr>
          <p:cNvPr id="4" name="عنصر نائب لرقم الشريحة 3">
            <a:extLst>
              <a:ext uri="{FF2B5EF4-FFF2-40B4-BE49-F238E27FC236}">
                <a16:creationId xmlns:a16="http://schemas.microsoft.com/office/drawing/2014/main" id="{367AC286-6C75-35A2-3437-6EB4928D130A}"/>
              </a:ext>
            </a:extLst>
          </p:cNvPr>
          <p:cNvSpPr>
            <a:spLocks noGrp="1"/>
          </p:cNvSpPr>
          <p:nvPr>
            <p:ph type="sldNum" sz="quarter" idx="5"/>
          </p:nvPr>
        </p:nvSpPr>
        <p:spPr/>
        <p:txBody>
          <a:bodyPr/>
          <a:lstStyle/>
          <a:p>
            <a:fld id="{E5B2ABC6-DC5E-4C95-87B3-5125FA98B15F}" type="slidenum">
              <a:rPr lang="fr-FR" smtClean="0"/>
              <a:t>21</a:t>
            </a:fld>
            <a:endParaRPr lang="fr-FR"/>
          </a:p>
        </p:txBody>
      </p:sp>
    </p:spTree>
    <p:extLst>
      <p:ext uri="{BB962C8B-B14F-4D97-AF65-F5344CB8AC3E}">
        <p14:creationId xmlns:p14="http://schemas.microsoft.com/office/powerpoint/2010/main" val="1854342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5D536-1453-10FC-DE38-CFDA4E408F60}"/>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CEA5D65F-4B25-40C1-7D1E-A48063ED5C1D}"/>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FA5DEA8E-3936-5485-2E39-38D8533C758B}"/>
              </a:ext>
            </a:extLst>
          </p:cNvPr>
          <p:cNvSpPr>
            <a:spLocks noGrp="1"/>
          </p:cNvSpPr>
          <p:nvPr>
            <p:ph type="body" idx="1"/>
          </p:nvPr>
        </p:nvSpPr>
        <p:spPr/>
        <p:txBody>
          <a:bodyPr/>
          <a:lstStyle/>
          <a:p>
            <a:endParaRPr lang="fr-FR" dirty="0"/>
          </a:p>
        </p:txBody>
      </p:sp>
      <p:sp>
        <p:nvSpPr>
          <p:cNvPr id="4" name="عنصر نائب لرقم الشريحة 3">
            <a:extLst>
              <a:ext uri="{FF2B5EF4-FFF2-40B4-BE49-F238E27FC236}">
                <a16:creationId xmlns:a16="http://schemas.microsoft.com/office/drawing/2014/main" id="{B8C6DA32-B224-01D5-E855-F0D14C27957F}"/>
              </a:ext>
            </a:extLst>
          </p:cNvPr>
          <p:cNvSpPr>
            <a:spLocks noGrp="1"/>
          </p:cNvSpPr>
          <p:nvPr>
            <p:ph type="sldNum" sz="quarter" idx="5"/>
          </p:nvPr>
        </p:nvSpPr>
        <p:spPr/>
        <p:txBody>
          <a:bodyPr/>
          <a:lstStyle/>
          <a:p>
            <a:fld id="{E5B2ABC6-DC5E-4C95-87B3-5125FA98B15F}" type="slidenum">
              <a:rPr lang="fr-FR" smtClean="0"/>
              <a:t>22</a:t>
            </a:fld>
            <a:endParaRPr lang="fr-FR"/>
          </a:p>
        </p:txBody>
      </p:sp>
    </p:spTree>
    <p:extLst>
      <p:ext uri="{BB962C8B-B14F-4D97-AF65-F5344CB8AC3E}">
        <p14:creationId xmlns:p14="http://schemas.microsoft.com/office/powerpoint/2010/main" val="490197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E55B6-7EF6-A631-19DB-B07F69D94DC9}"/>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D5B6EA79-0345-7E91-4E64-98D34D079413}"/>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AE87F675-E67E-3693-09D7-534DAC94C45D}"/>
              </a:ext>
            </a:extLst>
          </p:cNvPr>
          <p:cNvSpPr>
            <a:spLocks noGrp="1"/>
          </p:cNvSpPr>
          <p:nvPr>
            <p:ph type="body" idx="1"/>
          </p:nvPr>
        </p:nvSpPr>
        <p:spPr/>
        <p:txBody>
          <a:bodyPr/>
          <a:lstStyle/>
          <a:p>
            <a:endParaRPr lang="fr-FR" dirty="0"/>
          </a:p>
        </p:txBody>
      </p:sp>
      <p:sp>
        <p:nvSpPr>
          <p:cNvPr id="4" name="عنصر نائب لرقم الشريحة 3">
            <a:extLst>
              <a:ext uri="{FF2B5EF4-FFF2-40B4-BE49-F238E27FC236}">
                <a16:creationId xmlns:a16="http://schemas.microsoft.com/office/drawing/2014/main" id="{61C92E7F-C1DB-1200-3DA2-F0AD016D3CFE}"/>
              </a:ext>
            </a:extLst>
          </p:cNvPr>
          <p:cNvSpPr>
            <a:spLocks noGrp="1"/>
          </p:cNvSpPr>
          <p:nvPr>
            <p:ph type="sldNum" sz="quarter" idx="5"/>
          </p:nvPr>
        </p:nvSpPr>
        <p:spPr/>
        <p:txBody>
          <a:bodyPr/>
          <a:lstStyle/>
          <a:p>
            <a:fld id="{E5B2ABC6-DC5E-4C95-87B3-5125FA98B15F}" type="slidenum">
              <a:rPr lang="fr-FR" smtClean="0"/>
              <a:t>23</a:t>
            </a:fld>
            <a:endParaRPr lang="fr-FR"/>
          </a:p>
        </p:txBody>
      </p:sp>
    </p:spTree>
    <p:extLst>
      <p:ext uri="{BB962C8B-B14F-4D97-AF65-F5344CB8AC3E}">
        <p14:creationId xmlns:p14="http://schemas.microsoft.com/office/powerpoint/2010/main" val="1381284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E11ED-11A6-7FEA-8878-E0BDEAC04F68}"/>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8A012B44-9BE0-634D-7F59-F4C016D3D027}"/>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7B37C69A-ADB8-FDBD-DE97-8F803E91AD60}"/>
              </a:ext>
            </a:extLst>
          </p:cNvPr>
          <p:cNvSpPr>
            <a:spLocks noGrp="1"/>
          </p:cNvSpPr>
          <p:nvPr>
            <p:ph type="body" idx="1"/>
          </p:nvPr>
        </p:nvSpPr>
        <p:spPr/>
        <p:txBody>
          <a:bodyPr/>
          <a:lstStyle/>
          <a:p>
            <a:endParaRPr lang="fr-FR" dirty="0"/>
          </a:p>
        </p:txBody>
      </p:sp>
      <p:sp>
        <p:nvSpPr>
          <p:cNvPr id="4" name="عنصر نائب لرقم الشريحة 3">
            <a:extLst>
              <a:ext uri="{FF2B5EF4-FFF2-40B4-BE49-F238E27FC236}">
                <a16:creationId xmlns:a16="http://schemas.microsoft.com/office/drawing/2014/main" id="{34568C5B-0E45-493B-0CBC-571EC806108A}"/>
              </a:ext>
            </a:extLst>
          </p:cNvPr>
          <p:cNvSpPr>
            <a:spLocks noGrp="1"/>
          </p:cNvSpPr>
          <p:nvPr>
            <p:ph type="sldNum" sz="quarter" idx="5"/>
          </p:nvPr>
        </p:nvSpPr>
        <p:spPr/>
        <p:txBody>
          <a:bodyPr/>
          <a:lstStyle/>
          <a:p>
            <a:fld id="{E5B2ABC6-DC5E-4C95-87B3-5125FA98B15F}" type="slidenum">
              <a:rPr lang="fr-FR" smtClean="0"/>
              <a:t>24</a:t>
            </a:fld>
            <a:endParaRPr lang="fr-FR"/>
          </a:p>
        </p:txBody>
      </p:sp>
    </p:spTree>
    <p:extLst>
      <p:ext uri="{BB962C8B-B14F-4D97-AF65-F5344CB8AC3E}">
        <p14:creationId xmlns:p14="http://schemas.microsoft.com/office/powerpoint/2010/main" val="3551078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FA9F4-9767-AAFF-16FD-67E4D815923F}"/>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704750B8-76EC-C45F-F51A-71DB93130D0B}"/>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7D241FB2-7F47-E655-CDAB-1B08D7FBDCCD}"/>
              </a:ext>
            </a:extLst>
          </p:cNvPr>
          <p:cNvSpPr>
            <a:spLocks noGrp="1"/>
          </p:cNvSpPr>
          <p:nvPr>
            <p:ph type="body" idx="1"/>
          </p:nvPr>
        </p:nvSpPr>
        <p:spPr/>
        <p:txBody>
          <a:bodyPr/>
          <a:lstStyle/>
          <a:p>
            <a:endParaRPr lang="fr-FR" dirty="0"/>
          </a:p>
        </p:txBody>
      </p:sp>
      <p:sp>
        <p:nvSpPr>
          <p:cNvPr id="4" name="عنصر نائب لرقم الشريحة 3">
            <a:extLst>
              <a:ext uri="{FF2B5EF4-FFF2-40B4-BE49-F238E27FC236}">
                <a16:creationId xmlns:a16="http://schemas.microsoft.com/office/drawing/2014/main" id="{B81A2889-F23B-80A9-792D-AA82B8471D85}"/>
              </a:ext>
            </a:extLst>
          </p:cNvPr>
          <p:cNvSpPr>
            <a:spLocks noGrp="1"/>
          </p:cNvSpPr>
          <p:nvPr>
            <p:ph type="sldNum" sz="quarter" idx="5"/>
          </p:nvPr>
        </p:nvSpPr>
        <p:spPr/>
        <p:txBody>
          <a:bodyPr/>
          <a:lstStyle/>
          <a:p>
            <a:fld id="{E5B2ABC6-DC5E-4C95-87B3-5125FA98B15F}" type="slidenum">
              <a:rPr lang="fr-FR" smtClean="0"/>
              <a:t>25</a:t>
            </a:fld>
            <a:endParaRPr lang="fr-FR"/>
          </a:p>
        </p:txBody>
      </p:sp>
    </p:spTree>
    <p:extLst>
      <p:ext uri="{BB962C8B-B14F-4D97-AF65-F5344CB8AC3E}">
        <p14:creationId xmlns:p14="http://schemas.microsoft.com/office/powerpoint/2010/main" val="3868107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D0A76-4382-C2B5-3BBD-8AC6D4738E63}"/>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0CBF53AD-C821-94F3-B58B-B1BA0A4D1575}"/>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01CEF11F-9BA1-D1FD-42CA-7277133A1B8C}"/>
              </a:ext>
            </a:extLst>
          </p:cNvPr>
          <p:cNvSpPr>
            <a:spLocks noGrp="1"/>
          </p:cNvSpPr>
          <p:nvPr>
            <p:ph type="body" idx="1"/>
          </p:nvPr>
        </p:nvSpPr>
        <p:spPr/>
        <p:txBody>
          <a:bodyPr/>
          <a:lstStyle/>
          <a:p>
            <a:endParaRPr lang="fr-FR" dirty="0"/>
          </a:p>
        </p:txBody>
      </p:sp>
      <p:sp>
        <p:nvSpPr>
          <p:cNvPr id="4" name="عنصر نائب لرقم الشريحة 3">
            <a:extLst>
              <a:ext uri="{FF2B5EF4-FFF2-40B4-BE49-F238E27FC236}">
                <a16:creationId xmlns:a16="http://schemas.microsoft.com/office/drawing/2014/main" id="{F808F751-DD86-96A5-1E2F-9E61057A74F1}"/>
              </a:ext>
            </a:extLst>
          </p:cNvPr>
          <p:cNvSpPr>
            <a:spLocks noGrp="1"/>
          </p:cNvSpPr>
          <p:nvPr>
            <p:ph type="sldNum" sz="quarter" idx="5"/>
          </p:nvPr>
        </p:nvSpPr>
        <p:spPr/>
        <p:txBody>
          <a:bodyPr/>
          <a:lstStyle/>
          <a:p>
            <a:fld id="{E5B2ABC6-DC5E-4C95-87B3-5125FA98B15F}" type="slidenum">
              <a:rPr lang="fr-FR" smtClean="0"/>
              <a:t>8</a:t>
            </a:fld>
            <a:endParaRPr lang="fr-FR"/>
          </a:p>
        </p:txBody>
      </p:sp>
    </p:spTree>
    <p:extLst>
      <p:ext uri="{BB962C8B-B14F-4D97-AF65-F5344CB8AC3E}">
        <p14:creationId xmlns:p14="http://schemas.microsoft.com/office/powerpoint/2010/main" val="932669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8F801-02E5-8BA3-CA67-1B8C03F27A13}"/>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9D09F938-923C-DDE2-5D18-C5FE86726D05}"/>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75E49896-34E4-088F-A957-736BC05DFCC1}"/>
              </a:ext>
            </a:extLst>
          </p:cNvPr>
          <p:cNvSpPr>
            <a:spLocks noGrp="1"/>
          </p:cNvSpPr>
          <p:nvPr>
            <p:ph type="body" idx="1"/>
          </p:nvPr>
        </p:nvSpPr>
        <p:spPr/>
        <p:txBody>
          <a:bodyPr/>
          <a:lstStyle/>
          <a:p>
            <a:endParaRPr lang="fr-FR" dirty="0"/>
          </a:p>
        </p:txBody>
      </p:sp>
      <p:sp>
        <p:nvSpPr>
          <p:cNvPr id="4" name="عنصر نائب لرقم الشريحة 3">
            <a:extLst>
              <a:ext uri="{FF2B5EF4-FFF2-40B4-BE49-F238E27FC236}">
                <a16:creationId xmlns:a16="http://schemas.microsoft.com/office/drawing/2014/main" id="{B4A5402A-B664-E787-6FF5-6C818E5670CE}"/>
              </a:ext>
            </a:extLst>
          </p:cNvPr>
          <p:cNvSpPr>
            <a:spLocks noGrp="1"/>
          </p:cNvSpPr>
          <p:nvPr>
            <p:ph type="sldNum" sz="quarter" idx="5"/>
          </p:nvPr>
        </p:nvSpPr>
        <p:spPr/>
        <p:txBody>
          <a:bodyPr/>
          <a:lstStyle/>
          <a:p>
            <a:fld id="{E5B2ABC6-DC5E-4C95-87B3-5125FA98B15F}" type="slidenum">
              <a:rPr lang="fr-FR" smtClean="0"/>
              <a:t>26</a:t>
            </a:fld>
            <a:endParaRPr lang="fr-FR"/>
          </a:p>
        </p:txBody>
      </p:sp>
    </p:spTree>
    <p:extLst>
      <p:ext uri="{BB962C8B-B14F-4D97-AF65-F5344CB8AC3E}">
        <p14:creationId xmlns:p14="http://schemas.microsoft.com/office/powerpoint/2010/main" val="4028603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A4548-4963-C876-FD8C-B170A1B6D8A8}"/>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F1979591-DC9F-E5B7-9F19-EB41D22849D1}"/>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1576E32A-8FDA-98FB-2BAE-87EF2578CD2D}"/>
              </a:ext>
            </a:extLst>
          </p:cNvPr>
          <p:cNvSpPr>
            <a:spLocks noGrp="1"/>
          </p:cNvSpPr>
          <p:nvPr>
            <p:ph type="body" idx="1"/>
          </p:nvPr>
        </p:nvSpPr>
        <p:spPr/>
        <p:txBody>
          <a:bodyPr/>
          <a:lstStyle/>
          <a:p>
            <a:endParaRPr lang="fr-FR" dirty="0"/>
          </a:p>
        </p:txBody>
      </p:sp>
      <p:sp>
        <p:nvSpPr>
          <p:cNvPr id="4" name="عنصر نائب لرقم الشريحة 3">
            <a:extLst>
              <a:ext uri="{FF2B5EF4-FFF2-40B4-BE49-F238E27FC236}">
                <a16:creationId xmlns:a16="http://schemas.microsoft.com/office/drawing/2014/main" id="{7E926EF6-18E5-1111-26FD-E0E5BB85CDB6}"/>
              </a:ext>
            </a:extLst>
          </p:cNvPr>
          <p:cNvSpPr>
            <a:spLocks noGrp="1"/>
          </p:cNvSpPr>
          <p:nvPr>
            <p:ph type="sldNum" sz="quarter" idx="5"/>
          </p:nvPr>
        </p:nvSpPr>
        <p:spPr/>
        <p:txBody>
          <a:bodyPr/>
          <a:lstStyle/>
          <a:p>
            <a:fld id="{E5B2ABC6-DC5E-4C95-87B3-5125FA98B15F}" type="slidenum">
              <a:rPr lang="fr-FR" smtClean="0"/>
              <a:t>27</a:t>
            </a:fld>
            <a:endParaRPr lang="fr-FR"/>
          </a:p>
        </p:txBody>
      </p:sp>
    </p:spTree>
    <p:extLst>
      <p:ext uri="{BB962C8B-B14F-4D97-AF65-F5344CB8AC3E}">
        <p14:creationId xmlns:p14="http://schemas.microsoft.com/office/powerpoint/2010/main" val="24337707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BC9B6-D6D2-8D72-4E80-D4BC90D6F71D}"/>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79C52428-DC0C-C354-2324-DD46E44B1980}"/>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83448705-4255-9F40-B7E2-50005C83BCAD}"/>
              </a:ext>
            </a:extLst>
          </p:cNvPr>
          <p:cNvSpPr>
            <a:spLocks noGrp="1"/>
          </p:cNvSpPr>
          <p:nvPr>
            <p:ph type="body" idx="1"/>
          </p:nvPr>
        </p:nvSpPr>
        <p:spPr/>
        <p:txBody>
          <a:bodyPr/>
          <a:lstStyle/>
          <a:p>
            <a:endParaRPr lang="fr-FR" dirty="0"/>
          </a:p>
        </p:txBody>
      </p:sp>
      <p:sp>
        <p:nvSpPr>
          <p:cNvPr id="4" name="عنصر نائب لرقم الشريحة 3">
            <a:extLst>
              <a:ext uri="{FF2B5EF4-FFF2-40B4-BE49-F238E27FC236}">
                <a16:creationId xmlns:a16="http://schemas.microsoft.com/office/drawing/2014/main" id="{198014C2-7CE1-5010-1F81-2EE07C404810}"/>
              </a:ext>
            </a:extLst>
          </p:cNvPr>
          <p:cNvSpPr>
            <a:spLocks noGrp="1"/>
          </p:cNvSpPr>
          <p:nvPr>
            <p:ph type="sldNum" sz="quarter" idx="5"/>
          </p:nvPr>
        </p:nvSpPr>
        <p:spPr/>
        <p:txBody>
          <a:bodyPr/>
          <a:lstStyle/>
          <a:p>
            <a:fld id="{E5B2ABC6-DC5E-4C95-87B3-5125FA98B15F}" type="slidenum">
              <a:rPr lang="fr-FR" smtClean="0"/>
              <a:t>28</a:t>
            </a:fld>
            <a:endParaRPr lang="fr-FR"/>
          </a:p>
        </p:txBody>
      </p:sp>
    </p:spTree>
    <p:extLst>
      <p:ext uri="{BB962C8B-B14F-4D97-AF65-F5344CB8AC3E}">
        <p14:creationId xmlns:p14="http://schemas.microsoft.com/office/powerpoint/2010/main" val="2113533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7A5AB-4295-F581-58AB-3C12B793B150}"/>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97A09C49-A198-DBE3-1A58-0159AE349166}"/>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E07A82D5-BE1C-E467-5EC2-EE30A0AD76F8}"/>
              </a:ext>
            </a:extLst>
          </p:cNvPr>
          <p:cNvSpPr>
            <a:spLocks noGrp="1"/>
          </p:cNvSpPr>
          <p:nvPr>
            <p:ph type="body" idx="1"/>
          </p:nvPr>
        </p:nvSpPr>
        <p:spPr/>
        <p:txBody>
          <a:bodyPr/>
          <a:lstStyle/>
          <a:p>
            <a:endParaRPr lang="fr-FR" dirty="0"/>
          </a:p>
        </p:txBody>
      </p:sp>
      <p:sp>
        <p:nvSpPr>
          <p:cNvPr id="4" name="عنصر نائب لرقم الشريحة 3">
            <a:extLst>
              <a:ext uri="{FF2B5EF4-FFF2-40B4-BE49-F238E27FC236}">
                <a16:creationId xmlns:a16="http://schemas.microsoft.com/office/drawing/2014/main" id="{69472235-2BE8-5596-72D2-B4452D7905BB}"/>
              </a:ext>
            </a:extLst>
          </p:cNvPr>
          <p:cNvSpPr>
            <a:spLocks noGrp="1"/>
          </p:cNvSpPr>
          <p:nvPr>
            <p:ph type="sldNum" sz="quarter" idx="5"/>
          </p:nvPr>
        </p:nvSpPr>
        <p:spPr/>
        <p:txBody>
          <a:bodyPr/>
          <a:lstStyle/>
          <a:p>
            <a:fld id="{E5B2ABC6-DC5E-4C95-87B3-5125FA98B15F}" type="slidenum">
              <a:rPr lang="fr-FR" smtClean="0"/>
              <a:t>29</a:t>
            </a:fld>
            <a:endParaRPr lang="fr-FR"/>
          </a:p>
        </p:txBody>
      </p:sp>
    </p:spTree>
    <p:extLst>
      <p:ext uri="{BB962C8B-B14F-4D97-AF65-F5344CB8AC3E}">
        <p14:creationId xmlns:p14="http://schemas.microsoft.com/office/powerpoint/2010/main" val="26385507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66C44-C45B-9C04-409A-1BFB870FB7AD}"/>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A962AC42-C332-3CDD-5032-DAD99C81ACD0}"/>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C88B9761-10B7-209B-4848-3D5732C5850E}"/>
              </a:ext>
            </a:extLst>
          </p:cNvPr>
          <p:cNvSpPr>
            <a:spLocks noGrp="1"/>
          </p:cNvSpPr>
          <p:nvPr>
            <p:ph type="body" idx="1"/>
          </p:nvPr>
        </p:nvSpPr>
        <p:spPr/>
        <p:txBody>
          <a:bodyPr/>
          <a:lstStyle/>
          <a:p>
            <a:endParaRPr lang="fr-FR" dirty="0"/>
          </a:p>
        </p:txBody>
      </p:sp>
      <p:sp>
        <p:nvSpPr>
          <p:cNvPr id="4" name="عنصر نائب لرقم الشريحة 3">
            <a:extLst>
              <a:ext uri="{FF2B5EF4-FFF2-40B4-BE49-F238E27FC236}">
                <a16:creationId xmlns:a16="http://schemas.microsoft.com/office/drawing/2014/main" id="{A8949672-B092-18B1-247B-E177E7139356}"/>
              </a:ext>
            </a:extLst>
          </p:cNvPr>
          <p:cNvSpPr>
            <a:spLocks noGrp="1"/>
          </p:cNvSpPr>
          <p:nvPr>
            <p:ph type="sldNum" sz="quarter" idx="5"/>
          </p:nvPr>
        </p:nvSpPr>
        <p:spPr/>
        <p:txBody>
          <a:bodyPr/>
          <a:lstStyle/>
          <a:p>
            <a:fld id="{E5B2ABC6-DC5E-4C95-87B3-5125FA98B15F}" type="slidenum">
              <a:rPr lang="fr-FR" smtClean="0"/>
              <a:t>30</a:t>
            </a:fld>
            <a:endParaRPr lang="fr-FR"/>
          </a:p>
        </p:txBody>
      </p:sp>
    </p:spTree>
    <p:extLst>
      <p:ext uri="{BB962C8B-B14F-4D97-AF65-F5344CB8AC3E}">
        <p14:creationId xmlns:p14="http://schemas.microsoft.com/office/powerpoint/2010/main" val="22856257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533BD-A4AD-79EC-22B8-B697ED439D97}"/>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F2E2A21C-7E24-ACA5-D4A6-4294809F0726}"/>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6B9BDC9D-A0D3-B23F-4522-97248E763DA4}"/>
              </a:ext>
            </a:extLst>
          </p:cNvPr>
          <p:cNvSpPr>
            <a:spLocks noGrp="1"/>
          </p:cNvSpPr>
          <p:nvPr>
            <p:ph type="body" idx="1"/>
          </p:nvPr>
        </p:nvSpPr>
        <p:spPr/>
        <p:txBody>
          <a:bodyPr/>
          <a:lstStyle/>
          <a:p>
            <a:endParaRPr lang="fr-FR" dirty="0"/>
          </a:p>
        </p:txBody>
      </p:sp>
      <p:sp>
        <p:nvSpPr>
          <p:cNvPr id="4" name="عنصر نائب لرقم الشريحة 3">
            <a:extLst>
              <a:ext uri="{FF2B5EF4-FFF2-40B4-BE49-F238E27FC236}">
                <a16:creationId xmlns:a16="http://schemas.microsoft.com/office/drawing/2014/main" id="{9ACEAAB6-F545-E952-EA48-FB82D982FDB3}"/>
              </a:ext>
            </a:extLst>
          </p:cNvPr>
          <p:cNvSpPr>
            <a:spLocks noGrp="1"/>
          </p:cNvSpPr>
          <p:nvPr>
            <p:ph type="sldNum" sz="quarter" idx="5"/>
          </p:nvPr>
        </p:nvSpPr>
        <p:spPr/>
        <p:txBody>
          <a:bodyPr/>
          <a:lstStyle/>
          <a:p>
            <a:fld id="{E5B2ABC6-DC5E-4C95-87B3-5125FA98B15F}" type="slidenum">
              <a:rPr lang="fr-FR" smtClean="0"/>
              <a:t>31</a:t>
            </a:fld>
            <a:endParaRPr lang="fr-FR"/>
          </a:p>
        </p:txBody>
      </p:sp>
    </p:spTree>
    <p:extLst>
      <p:ext uri="{BB962C8B-B14F-4D97-AF65-F5344CB8AC3E}">
        <p14:creationId xmlns:p14="http://schemas.microsoft.com/office/powerpoint/2010/main" val="29319227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6EC81-8561-A148-B11E-BAD82A8D4BA6}"/>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65A25C54-9E5A-5E2E-0988-250056B3E48A}"/>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CFBCF90D-9A44-6EB9-B5D1-8B87380248DA}"/>
              </a:ext>
            </a:extLst>
          </p:cNvPr>
          <p:cNvSpPr>
            <a:spLocks noGrp="1"/>
          </p:cNvSpPr>
          <p:nvPr>
            <p:ph type="body" idx="1"/>
          </p:nvPr>
        </p:nvSpPr>
        <p:spPr/>
        <p:txBody>
          <a:bodyPr/>
          <a:lstStyle/>
          <a:p>
            <a:endParaRPr lang="fr-FR" dirty="0"/>
          </a:p>
        </p:txBody>
      </p:sp>
      <p:sp>
        <p:nvSpPr>
          <p:cNvPr id="4" name="عنصر نائب لرقم الشريحة 3">
            <a:extLst>
              <a:ext uri="{FF2B5EF4-FFF2-40B4-BE49-F238E27FC236}">
                <a16:creationId xmlns:a16="http://schemas.microsoft.com/office/drawing/2014/main" id="{1FD88E37-67F4-14D7-7396-5E7060A103C0}"/>
              </a:ext>
            </a:extLst>
          </p:cNvPr>
          <p:cNvSpPr>
            <a:spLocks noGrp="1"/>
          </p:cNvSpPr>
          <p:nvPr>
            <p:ph type="sldNum" sz="quarter" idx="5"/>
          </p:nvPr>
        </p:nvSpPr>
        <p:spPr/>
        <p:txBody>
          <a:bodyPr/>
          <a:lstStyle/>
          <a:p>
            <a:fld id="{E5B2ABC6-DC5E-4C95-87B3-5125FA98B15F}" type="slidenum">
              <a:rPr lang="fr-FR" smtClean="0"/>
              <a:t>32</a:t>
            </a:fld>
            <a:endParaRPr lang="fr-FR"/>
          </a:p>
        </p:txBody>
      </p:sp>
    </p:spTree>
    <p:extLst>
      <p:ext uri="{BB962C8B-B14F-4D97-AF65-F5344CB8AC3E}">
        <p14:creationId xmlns:p14="http://schemas.microsoft.com/office/powerpoint/2010/main" val="4119440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AF1B7-6F98-E41B-37B3-2CA9BF3EEFD0}"/>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AD91A863-9129-0D74-BB18-04B9FFC0F35D}"/>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A94AD424-2FC6-1EE7-CAC6-05D7547951B4}"/>
              </a:ext>
            </a:extLst>
          </p:cNvPr>
          <p:cNvSpPr>
            <a:spLocks noGrp="1"/>
          </p:cNvSpPr>
          <p:nvPr>
            <p:ph type="body" idx="1"/>
          </p:nvPr>
        </p:nvSpPr>
        <p:spPr/>
        <p:txBody>
          <a:bodyPr/>
          <a:lstStyle/>
          <a:p>
            <a:endParaRPr lang="fr-FR" dirty="0"/>
          </a:p>
        </p:txBody>
      </p:sp>
      <p:sp>
        <p:nvSpPr>
          <p:cNvPr id="4" name="عنصر نائب لرقم الشريحة 3">
            <a:extLst>
              <a:ext uri="{FF2B5EF4-FFF2-40B4-BE49-F238E27FC236}">
                <a16:creationId xmlns:a16="http://schemas.microsoft.com/office/drawing/2014/main" id="{7ED13D10-74E7-6F84-2F7F-A246C6C65AA6}"/>
              </a:ext>
            </a:extLst>
          </p:cNvPr>
          <p:cNvSpPr>
            <a:spLocks noGrp="1"/>
          </p:cNvSpPr>
          <p:nvPr>
            <p:ph type="sldNum" sz="quarter" idx="5"/>
          </p:nvPr>
        </p:nvSpPr>
        <p:spPr/>
        <p:txBody>
          <a:bodyPr/>
          <a:lstStyle/>
          <a:p>
            <a:fld id="{E5B2ABC6-DC5E-4C95-87B3-5125FA98B15F}" type="slidenum">
              <a:rPr lang="fr-FR" smtClean="0"/>
              <a:t>33</a:t>
            </a:fld>
            <a:endParaRPr lang="fr-FR"/>
          </a:p>
        </p:txBody>
      </p:sp>
    </p:spTree>
    <p:extLst>
      <p:ext uri="{BB962C8B-B14F-4D97-AF65-F5344CB8AC3E}">
        <p14:creationId xmlns:p14="http://schemas.microsoft.com/office/powerpoint/2010/main" val="3464322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B808E-45F7-8AB8-65FD-3CF62D8D83BF}"/>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29C2EAD9-55A8-09CD-2F66-CC6859E9E048}"/>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1AF5EF0A-2C17-C731-F0B6-C7963DC63FB8}"/>
              </a:ext>
            </a:extLst>
          </p:cNvPr>
          <p:cNvSpPr>
            <a:spLocks noGrp="1"/>
          </p:cNvSpPr>
          <p:nvPr>
            <p:ph type="body" idx="1"/>
          </p:nvPr>
        </p:nvSpPr>
        <p:spPr/>
        <p:txBody>
          <a:bodyPr/>
          <a:lstStyle/>
          <a:p>
            <a:endParaRPr lang="fr-FR" dirty="0"/>
          </a:p>
        </p:txBody>
      </p:sp>
      <p:sp>
        <p:nvSpPr>
          <p:cNvPr id="4" name="عنصر نائب لرقم الشريحة 3">
            <a:extLst>
              <a:ext uri="{FF2B5EF4-FFF2-40B4-BE49-F238E27FC236}">
                <a16:creationId xmlns:a16="http://schemas.microsoft.com/office/drawing/2014/main" id="{96EBA205-B3DE-A7F5-749C-E19621EDFD36}"/>
              </a:ext>
            </a:extLst>
          </p:cNvPr>
          <p:cNvSpPr>
            <a:spLocks noGrp="1"/>
          </p:cNvSpPr>
          <p:nvPr>
            <p:ph type="sldNum" sz="quarter" idx="5"/>
          </p:nvPr>
        </p:nvSpPr>
        <p:spPr/>
        <p:txBody>
          <a:bodyPr/>
          <a:lstStyle/>
          <a:p>
            <a:fld id="{E5B2ABC6-DC5E-4C95-87B3-5125FA98B15F}" type="slidenum">
              <a:rPr lang="fr-FR" smtClean="0"/>
              <a:t>34</a:t>
            </a:fld>
            <a:endParaRPr lang="fr-FR"/>
          </a:p>
        </p:txBody>
      </p:sp>
    </p:spTree>
    <p:extLst>
      <p:ext uri="{BB962C8B-B14F-4D97-AF65-F5344CB8AC3E}">
        <p14:creationId xmlns:p14="http://schemas.microsoft.com/office/powerpoint/2010/main" val="7374089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B2B88-76A4-6E5A-0D81-F2BE0BE93DDD}"/>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A02E3303-93B5-2A7B-98FD-12AA1855914B}"/>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7040D2F3-51A4-E7A7-C990-050CCFAC5861}"/>
              </a:ext>
            </a:extLst>
          </p:cNvPr>
          <p:cNvSpPr>
            <a:spLocks noGrp="1"/>
          </p:cNvSpPr>
          <p:nvPr>
            <p:ph type="body" idx="1"/>
          </p:nvPr>
        </p:nvSpPr>
        <p:spPr/>
        <p:txBody>
          <a:bodyPr/>
          <a:lstStyle/>
          <a:p>
            <a:endParaRPr lang="fr-FR" dirty="0"/>
          </a:p>
        </p:txBody>
      </p:sp>
      <p:sp>
        <p:nvSpPr>
          <p:cNvPr id="4" name="عنصر نائب لرقم الشريحة 3">
            <a:extLst>
              <a:ext uri="{FF2B5EF4-FFF2-40B4-BE49-F238E27FC236}">
                <a16:creationId xmlns:a16="http://schemas.microsoft.com/office/drawing/2014/main" id="{A37D8985-1ADF-B8CD-D19C-3C60EFBBB981}"/>
              </a:ext>
            </a:extLst>
          </p:cNvPr>
          <p:cNvSpPr>
            <a:spLocks noGrp="1"/>
          </p:cNvSpPr>
          <p:nvPr>
            <p:ph type="sldNum" sz="quarter" idx="5"/>
          </p:nvPr>
        </p:nvSpPr>
        <p:spPr/>
        <p:txBody>
          <a:bodyPr/>
          <a:lstStyle/>
          <a:p>
            <a:fld id="{E5B2ABC6-DC5E-4C95-87B3-5125FA98B15F}" type="slidenum">
              <a:rPr lang="fr-FR" smtClean="0"/>
              <a:t>35</a:t>
            </a:fld>
            <a:endParaRPr lang="fr-FR"/>
          </a:p>
        </p:txBody>
      </p:sp>
    </p:spTree>
    <p:extLst>
      <p:ext uri="{BB962C8B-B14F-4D97-AF65-F5344CB8AC3E}">
        <p14:creationId xmlns:p14="http://schemas.microsoft.com/office/powerpoint/2010/main" val="3214385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7E05D-6DA4-91FC-D2DA-A2975D1CBF63}"/>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03F692B1-2CE0-0B4B-7945-087230CF60B4}"/>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43241C7E-386D-E709-DCA8-2844B11F7D3E}"/>
              </a:ext>
            </a:extLst>
          </p:cNvPr>
          <p:cNvSpPr>
            <a:spLocks noGrp="1"/>
          </p:cNvSpPr>
          <p:nvPr>
            <p:ph type="body" idx="1"/>
          </p:nvPr>
        </p:nvSpPr>
        <p:spPr/>
        <p:txBody>
          <a:bodyPr/>
          <a:lstStyle/>
          <a:p>
            <a:endParaRPr lang="fr-FR" dirty="0"/>
          </a:p>
        </p:txBody>
      </p:sp>
      <p:sp>
        <p:nvSpPr>
          <p:cNvPr id="4" name="عنصر نائب لرقم الشريحة 3">
            <a:extLst>
              <a:ext uri="{FF2B5EF4-FFF2-40B4-BE49-F238E27FC236}">
                <a16:creationId xmlns:a16="http://schemas.microsoft.com/office/drawing/2014/main" id="{0D270D64-BE57-F342-EF7F-31FC8AC804B4}"/>
              </a:ext>
            </a:extLst>
          </p:cNvPr>
          <p:cNvSpPr>
            <a:spLocks noGrp="1"/>
          </p:cNvSpPr>
          <p:nvPr>
            <p:ph type="sldNum" sz="quarter" idx="5"/>
          </p:nvPr>
        </p:nvSpPr>
        <p:spPr/>
        <p:txBody>
          <a:bodyPr/>
          <a:lstStyle/>
          <a:p>
            <a:fld id="{E5B2ABC6-DC5E-4C95-87B3-5125FA98B15F}" type="slidenum">
              <a:rPr lang="fr-FR" smtClean="0"/>
              <a:t>9</a:t>
            </a:fld>
            <a:endParaRPr lang="fr-FR"/>
          </a:p>
        </p:txBody>
      </p:sp>
    </p:spTree>
    <p:extLst>
      <p:ext uri="{BB962C8B-B14F-4D97-AF65-F5344CB8AC3E}">
        <p14:creationId xmlns:p14="http://schemas.microsoft.com/office/powerpoint/2010/main" val="33834342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9DB07-A603-F1B6-9858-4217975E3A37}"/>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9E60F68D-0F6F-0FB2-0089-1B306876154C}"/>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E3B6612D-AB4E-AAD5-C7FA-0A6564BBDC0B}"/>
              </a:ext>
            </a:extLst>
          </p:cNvPr>
          <p:cNvSpPr>
            <a:spLocks noGrp="1"/>
          </p:cNvSpPr>
          <p:nvPr>
            <p:ph type="body" idx="1"/>
          </p:nvPr>
        </p:nvSpPr>
        <p:spPr/>
        <p:txBody>
          <a:bodyPr/>
          <a:lstStyle/>
          <a:p>
            <a:endParaRPr lang="fr-FR" dirty="0"/>
          </a:p>
        </p:txBody>
      </p:sp>
      <p:sp>
        <p:nvSpPr>
          <p:cNvPr id="4" name="عنصر نائب لرقم الشريحة 3">
            <a:extLst>
              <a:ext uri="{FF2B5EF4-FFF2-40B4-BE49-F238E27FC236}">
                <a16:creationId xmlns:a16="http://schemas.microsoft.com/office/drawing/2014/main" id="{B5AC4F88-5BF0-7F65-F3EF-51B209C122DE}"/>
              </a:ext>
            </a:extLst>
          </p:cNvPr>
          <p:cNvSpPr>
            <a:spLocks noGrp="1"/>
          </p:cNvSpPr>
          <p:nvPr>
            <p:ph type="sldNum" sz="quarter" idx="5"/>
          </p:nvPr>
        </p:nvSpPr>
        <p:spPr/>
        <p:txBody>
          <a:bodyPr/>
          <a:lstStyle/>
          <a:p>
            <a:fld id="{E5B2ABC6-DC5E-4C95-87B3-5125FA98B15F}" type="slidenum">
              <a:rPr lang="fr-FR" smtClean="0"/>
              <a:t>36</a:t>
            </a:fld>
            <a:endParaRPr lang="fr-FR"/>
          </a:p>
        </p:txBody>
      </p:sp>
    </p:spTree>
    <p:extLst>
      <p:ext uri="{BB962C8B-B14F-4D97-AF65-F5344CB8AC3E}">
        <p14:creationId xmlns:p14="http://schemas.microsoft.com/office/powerpoint/2010/main" val="36437998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E417F-E664-08CC-796F-A221C09DB37D}"/>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A6F02BAF-6BFC-9FD4-1F25-C616535AB572}"/>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4ECC27D8-3AC4-0072-8462-831965811AE5}"/>
              </a:ext>
            </a:extLst>
          </p:cNvPr>
          <p:cNvSpPr>
            <a:spLocks noGrp="1"/>
          </p:cNvSpPr>
          <p:nvPr>
            <p:ph type="body" idx="1"/>
          </p:nvPr>
        </p:nvSpPr>
        <p:spPr/>
        <p:txBody>
          <a:bodyPr/>
          <a:lstStyle/>
          <a:p>
            <a:endParaRPr lang="fr-FR" dirty="0"/>
          </a:p>
        </p:txBody>
      </p:sp>
      <p:sp>
        <p:nvSpPr>
          <p:cNvPr id="4" name="عنصر نائب لرقم الشريحة 3">
            <a:extLst>
              <a:ext uri="{FF2B5EF4-FFF2-40B4-BE49-F238E27FC236}">
                <a16:creationId xmlns:a16="http://schemas.microsoft.com/office/drawing/2014/main" id="{071C57E4-C836-ABED-05C8-B103E17BEC96}"/>
              </a:ext>
            </a:extLst>
          </p:cNvPr>
          <p:cNvSpPr>
            <a:spLocks noGrp="1"/>
          </p:cNvSpPr>
          <p:nvPr>
            <p:ph type="sldNum" sz="quarter" idx="5"/>
          </p:nvPr>
        </p:nvSpPr>
        <p:spPr/>
        <p:txBody>
          <a:bodyPr/>
          <a:lstStyle/>
          <a:p>
            <a:fld id="{E5B2ABC6-DC5E-4C95-87B3-5125FA98B15F}" type="slidenum">
              <a:rPr lang="fr-FR" smtClean="0"/>
              <a:t>37</a:t>
            </a:fld>
            <a:endParaRPr lang="fr-FR"/>
          </a:p>
        </p:txBody>
      </p:sp>
    </p:spTree>
    <p:extLst>
      <p:ext uri="{BB962C8B-B14F-4D97-AF65-F5344CB8AC3E}">
        <p14:creationId xmlns:p14="http://schemas.microsoft.com/office/powerpoint/2010/main" val="812561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D278F-30A6-36CF-8138-A3EA370DC608}"/>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A5AC35CF-0A54-E4AF-4DAD-1CEC42DFE14D}"/>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2931B1BA-DCA7-60C0-B6C3-38E11C477A5F}"/>
              </a:ext>
            </a:extLst>
          </p:cNvPr>
          <p:cNvSpPr>
            <a:spLocks noGrp="1"/>
          </p:cNvSpPr>
          <p:nvPr>
            <p:ph type="body" idx="1"/>
          </p:nvPr>
        </p:nvSpPr>
        <p:spPr/>
        <p:txBody>
          <a:bodyPr/>
          <a:lstStyle/>
          <a:p>
            <a:endParaRPr lang="fr-FR" dirty="0"/>
          </a:p>
        </p:txBody>
      </p:sp>
      <p:sp>
        <p:nvSpPr>
          <p:cNvPr id="4" name="عنصر نائب لرقم الشريحة 3">
            <a:extLst>
              <a:ext uri="{FF2B5EF4-FFF2-40B4-BE49-F238E27FC236}">
                <a16:creationId xmlns:a16="http://schemas.microsoft.com/office/drawing/2014/main" id="{B7AC4615-3BBC-95EE-402A-F841731EE78A}"/>
              </a:ext>
            </a:extLst>
          </p:cNvPr>
          <p:cNvSpPr>
            <a:spLocks noGrp="1"/>
          </p:cNvSpPr>
          <p:nvPr>
            <p:ph type="sldNum" sz="quarter" idx="5"/>
          </p:nvPr>
        </p:nvSpPr>
        <p:spPr/>
        <p:txBody>
          <a:bodyPr/>
          <a:lstStyle/>
          <a:p>
            <a:fld id="{E5B2ABC6-DC5E-4C95-87B3-5125FA98B15F}" type="slidenum">
              <a:rPr lang="fr-FR" smtClean="0"/>
              <a:t>10</a:t>
            </a:fld>
            <a:endParaRPr lang="fr-FR"/>
          </a:p>
        </p:txBody>
      </p:sp>
    </p:spTree>
    <p:extLst>
      <p:ext uri="{BB962C8B-B14F-4D97-AF65-F5344CB8AC3E}">
        <p14:creationId xmlns:p14="http://schemas.microsoft.com/office/powerpoint/2010/main" val="3479177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8D493-F15F-BF69-AE81-78B971D1F28A}"/>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566F3BFE-74ED-0D4A-A774-2211FD6D0315}"/>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1B8E729B-EE5D-C732-77E4-712277B5E10D}"/>
              </a:ext>
            </a:extLst>
          </p:cNvPr>
          <p:cNvSpPr>
            <a:spLocks noGrp="1"/>
          </p:cNvSpPr>
          <p:nvPr>
            <p:ph type="body" idx="1"/>
          </p:nvPr>
        </p:nvSpPr>
        <p:spPr/>
        <p:txBody>
          <a:bodyPr/>
          <a:lstStyle/>
          <a:p>
            <a:endParaRPr lang="fr-FR" dirty="0"/>
          </a:p>
        </p:txBody>
      </p:sp>
      <p:sp>
        <p:nvSpPr>
          <p:cNvPr id="4" name="عنصر نائب لرقم الشريحة 3">
            <a:extLst>
              <a:ext uri="{FF2B5EF4-FFF2-40B4-BE49-F238E27FC236}">
                <a16:creationId xmlns:a16="http://schemas.microsoft.com/office/drawing/2014/main" id="{48BBEFD6-4B49-7878-55DE-2B679009E197}"/>
              </a:ext>
            </a:extLst>
          </p:cNvPr>
          <p:cNvSpPr>
            <a:spLocks noGrp="1"/>
          </p:cNvSpPr>
          <p:nvPr>
            <p:ph type="sldNum" sz="quarter" idx="5"/>
          </p:nvPr>
        </p:nvSpPr>
        <p:spPr/>
        <p:txBody>
          <a:bodyPr/>
          <a:lstStyle/>
          <a:p>
            <a:fld id="{E5B2ABC6-DC5E-4C95-87B3-5125FA98B15F}" type="slidenum">
              <a:rPr lang="fr-FR" smtClean="0"/>
              <a:t>11</a:t>
            </a:fld>
            <a:endParaRPr lang="fr-FR"/>
          </a:p>
        </p:txBody>
      </p:sp>
    </p:spTree>
    <p:extLst>
      <p:ext uri="{BB962C8B-B14F-4D97-AF65-F5344CB8AC3E}">
        <p14:creationId xmlns:p14="http://schemas.microsoft.com/office/powerpoint/2010/main" val="2379443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A96F9-EC38-7C14-1406-FED518329059}"/>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F7AB9956-5D10-DBF6-A1F6-D088D85A9486}"/>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98A887EE-36AD-4F10-5425-AAF765B21670}"/>
              </a:ext>
            </a:extLst>
          </p:cNvPr>
          <p:cNvSpPr>
            <a:spLocks noGrp="1"/>
          </p:cNvSpPr>
          <p:nvPr>
            <p:ph type="body" idx="1"/>
          </p:nvPr>
        </p:nvSpPr>
        <p:spPr/>
        <p:txBody>
          <a:bodyPr/>
          <a:lstStyle/>
          <a:p>
            <a:endParaRPr lang="fr-FR" dirty="0"/>
          </a:p>
        </p:txBody>
      </p:sp>
      <p:sp>
        <p:nvSpPr>
          <p:cNvPr id="4" name="عنصر نائب لرقم الشريحة 3">
            <a:extLst>
              <a:ext uri="{FF2B5EF4-FFF2-40B4-BE49-F238E27FC236}">
                <a16:creationId xmlns:a16="http://schemas.microsoft.com/office/drawing/2014/main" id="{A72F96E2-A4C9-3F22-8AFC-7B6CE329719B}"/>
              </a:ext>
            </a:extLst>
          </p:cNvPr>
          <p:cNvSpPr>
            <a:spLocks noGrp="1"/>
          </p:cNvSpPr>
          <p:nvPr>
            <p:ph type="sldNum" sz="quarter" idx="5"/>
          </p:nvPr>
        </p:nvSpPr>
        <p:spPr/>
        <p:txBody>
          <a:bodyPr/>
          <a:lstStyle/>
          <a:p>
            <a:fld id="{E5B2ABC6-DC5E-4C95-87B3-5125FA98B15F}" type="slidenum">
              <a:rPr lang="fr-FR" smtClean="0"/>
              <a:t>12</a:t>
            </a:fld>
            <a:endParaRPr lang="fr-FR"/>
          </a:p>
        </p:txBody>
      </p:sp>
    </p:spTree>
    <p:extLst>
      <p:ext uri="{BB962C8B-B14F-4D97-AF65-F5344CB8AC3E}">
        <p14:creationId xmlns:p14="http://schemas.microsoft.com/office/powerpoint/2010/main" val="1904782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AB18F-1AE0-9FB7-F6BF-C039F00BF788}"/>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E4695695-A908-4F4B-EFD5-B4C2327A752C}"/>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D96BE221-CFA9-8FF6-4FC3-8A6AC412F099}"/>
              </a:ext>
            </a:extLst>
          </p:cNvPr>
          <p:cNvSpPr>
            <a:spLocks noGrp="1"/>
          </p:cNvSpPr>
          <p:nvPr>
            <p:ph type="body" idx="1"/>
          </p:nvPr>
        </p:nvSpPr>
        <p:spPr/>
        <p:txBody>
          <a:bodyPr/>
          <a:lstStyle/>
          <a:p>
            <a:endParaRPr lang="fr-FR" dirty="0"/>
          </a:p>
        </p:txBody>
      </p:sp>
      <p:sp>
        <p:nvSpPr>
          <p:cNvPr id="4" name="عنصر نائب لرقم الشريحة 3">
            <a:extLst>
              <a:ext uri="{FF2B5EF4-FFF2-40B4-BE49-F238E27FC236}">
                <a16:creationId xmlns:a16="http://schemas.microsoft.com/office/drawing/2014/main" id="{64F9F46A-345C-E989-0BDD-77C96036825A}"/>
              </a:ext>
            </a:extLst>
          </p:cNvPr>
          <p:cNvSpPr>
            <a:spLocks noGrp="1"/>
          </p:cNvSpPr>
          <p:nvPr>
            <p:ph type="sldNum" sz="quarter" idx="5"/>
          </p:nvPr>
        </p:nvSpPr>
        <p:spPr/>
        <p:txBody>
          <a:bodyPr/>
          <a:lstStyle/>
          <a:p>
            <a:fld id="{E5B2ABC6-DC5E-4C95-87B3-5125FA98B15F}" type="slidenum">
              <a:rPr lang="fr-FR" smtClean="0"/>
              <a:t>13</a:t>
            </a:fld>
            <a:endParaRPr lang="fr-FR"/>
          </a:p>
        </p:txBody>
      </p:sp>
    </p:spTree>
    <p:extLst>
      <p:ext uri="{BB962C8B-B14F-4D97-AF65-F5344CB8AC3E}">
        <p14:creationId xmlns:p14="http://schemas.microsoft.com/office/powerpoint/2010/main" val="3498119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1A88D-75CC-375C-2EFD-4F4FAECB1639}"/>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BE364AE1-8417-45E1-BC9F-00CDA84BF98B}"/>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1166D09A-AF6D-FDE6-4D59-ABCDD4E68533}"/>
              </a:ext>
            </a:extLst>
          </p:cNvPr>
          <p:cNvSpPr>
            <a:spLocks noGrp="1"/>
          </p:cNvSpPr>
          <p:nvPr>
            <p:ph type="body" idx="1"/>
          </p:nvPr>
        </p:nvSpPr>
        <p:spPr/>
        <p:txBody>
          <a:bodyPr/>
          <a:lstStyle/>
          <a:p>
            <a:endParaRPr lang="fr-FR" dirty="0"/>
          </a:p>
        </p:txBody>
      </p:sp>
      <p:sp>
        <p:nvSpPr>
          <p:cNvPr id="4" name="عنصر نائب لرقم الشريحة 3">
            <a:extLst>
              <a:ext uri="{FF2B5EF4-FFF2-40B4-BE49-F238E27FC236}">
                <a16:creationId xmlns:a16="http://schemas.microsoft.com/office/drawing/2014/main" id="{D2C0B590-4BBF-C899-11F1-D138F1010A3B}"/>
              </a:ext>
            </a:extLst>
          </p:cNvPr>
          <p:cNvSpPr>
            <a:spLocks noGrp="1"/>
          </p:cNvSpPr>
          <p:nvPr>
            <p:ph type="sldNum" sz="quarter" idx="5"/>
          </p:nvPr>
        </p:nvSpPr>
        <p:spPr/>
        <p:txBody>
          <a:bodyPr/>
          <a:lstStyle/>
          <a:p>
            <a:fld id="{E5B2ABC6-DC5E-4C95-87B3-5125FA98B15F}" type="slidenum">
              <a:rPr lang="fr-FR" smtClean="0"/>
              <a:t>14</a:t>
            </a:fld>
            <a:endParaRPr lang="fr-FR"/>
          </a:p>
        </p:txBody>
      </p:sp>
    </p:spTree>
    <p:extLst>
      <p:ext uri="{BB962C8B-B14F-4D97-AF65-F5344CB8AC3E}">
        <p14:creationId xmlns:p14="http://schemas.microsoft.com/office/powerpoint/2010/main" val="1417307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1C883-227E-ADC9-63D2-5CFA420AEA8F}"/>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217BE1EF-8BFF-19BA-EA91-0486B8F23679}"/>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F9E2070A-7B9C-648E-A3DE-38F8634CCA99}"/>
              </a:ext>
            </a:extLst>
          </p:cNvPr>
          <p:cNvSpPr>
            <a:spLocks noGrp="1"/>
          </p:cNvSpPr>
          <p:nvPr>
            <p:ph type="body" idx="1"/>
          </p:nvPr>
        </p:nvSpPr>
        <p:spPr/>
        <p:txBody>
          <a:bodyPr/>
          <a:lstStyle/>
          <a:p>
            <a:endParaRPr lang="fr-FR" dirty="0"/>
          </a:p>
        </p:txBody>
      </p:sp>
      <p:sp>
        <p:nvSpPr>
          <p:cNvPr id="4" name="عنصر نائب لرقم الشريحة 3">
            <a:extLst>
              <a:ext uri="{FF2B5EF4-FFF2-40B4-BE49-F238E27FC236}">
                <a16:creationId xmlns:a16="http://schemas.microsoft.com/office/drawing/2014/main" id="{764F1EAC-B007-4E8B-560E-D616E2E5F269}"/>
              </a:ext>
            </a:extLst>
          </p:cNvPr>
          <p:cNvSpPr>
            <a:spLocks noGrp="1"/>
          </p:cNvSpPr>
          <p:nvPr>
            <p:ph type="sldNum" sz="quarter" idx="5"/>
          </p:nvPr>
        </p:nvSpPr>
        <p:spPr/>
        <p:txBody>
          <a:bodyPr/>
          <a:lstStyle/>
          <a:p>
            <a:fld id="{E5B2ABC6-DC5E-4C95-87B3-5125FA98B15F}" type="slidenum">
              <a:rPr lang="fr-FR" smtClean="0"/>
              <a:t>15</a:t>
            </a:fld>
            <a:endParaRPr lang="fr-FR"/>
          </a:p>
        </p:txBody>
      </p:sp>
    </p:spTree>
    <p:extLst>
      <p:ext uri="{BB962C8B-B14F-4D97-AF65-F5344CB8AC3E}">
        <p14:creationId xmlns:p14="http://schemas.microsoft.com/office/powerpoint/2010/main" val="34974721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2D1CCD41-14B9-48B1-9060-594DCA51BBAA}" type="datetimeFigureOut">
              <a:rPr lang="ar-SA" smtClean="0"/>
              <a:t>23/05/1446</a:t>
            </a:fld>
            <a:endParaRPr lang="ar-SA"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ar-SA"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931DFFBE-8360-4E6B-AEC7-8D18C20D0145}" type="slidenum">
              <a:rPr lang="ar-SA" smtClean="0"/>
              <a:t>‹#›</a:t>
            </a:fld>
            <a:endParaRPr lang="ar-SA"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arrow.wav"/>
          </p:stSnd>
        </p:sndAc>
      </p:transition>
    </mc:Choice>
    <mc:Fallback xmlns="">
      <p:transition spd="slow">
        <p:sndAc>
          <p:stSnd>
            <p:snd r:embed="rId3" name="arrow.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2D1CCD41-14B9-48B1-9060-594DCA51BBAA}" type="datetimeFigureOut">
              <a:rPr lang="ar-SA" smtClean="0"/>
              <a:t>23/05/1446</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931DFFBE-8360-4E6B-AEC7-8D18C20D0145}" type="slidenum">
              <a:rPr lang="ar-SA" smtClean="0"/>
              <a:t>‹#›</a:t>
            </a:fld>
            <a:endParaRPr lang="ar-SA" dirty="0"/>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arrow.wav"/>
          </p:stSnd>
        </p:sndAc>
      </p:transition>
    </mc:Choice>
    <mc:Fallback xmlns="">
      <p:transition spd="slow">
        <p:sndAc>
          <p:stSnd>
            <p:snd r:embed="rId3" name="arrow.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ar-SA"/>
              <a:t>انقر لتحرير نمط العنوان الرئيسي</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2D1CCD41-14B9-48B1-9060-594DCA51BBAA}" type="datetimeFigureOut">
              <a:rPr lang="ar-SA" smtClean="0"/>
              <a:t>23/05/1446</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931DFFBE-8360-4E6B-AEC7-8D18C20D0145}" type="slidenum">
              <a:rPr lang="ar-SA" smtClean="0"/>
              <a:t>‹#›</a:t>
            </a:fld>
            <a:endParaRPr lang="ar-SA" dirty="0"/>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arrow.wav"/>
          </p:stSnd>
        </p:sndAc>
      </p:transition>
    </mc:Choice>
    <mc:Fallback xmlns="">
      <p:transition spd="slow">
        <p:sndAc>
          <p:stSnd>
            <p:snd r:embed="rId3" name="arrow.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D2C4D71-3E7B-41F1-9C49-B570894493BB}"/>
              </a:ext>
            </a:extLst>
          </p:cNvPr>
          <p:cNvSpPr>
            <a:spLocks noGrp="1"/>
          </p:cNvSpPr>
          <p:nvPr>
            <p:ph type="ctrTitle"/>
          </p:nvPr>
        </p:nvSpPr>
        <p:spPr>
          <a:xfrm>
            <a:off x="1143000" y="1122363"/>
            <a:ext cx="6858000" cy="2387600"/>
          </a:xfrm>
        </p:spPr>
        <p:txBody>
          <a:bodyPr anchor="b"/>
          <a:lstStyle>
            <a:lvl1pPr algn="ctr">
              <a:defRPr sz="6000"/>
            </a:lvl1pPr>
          </a:lstStyle>
          <a:p>
            <a:r>
              <a:rPr lang="ar-SA"/>
              <a:t>انقر لتحرير نمط عنوان الشكل الرئيسي</a:t>
            </a:r>
            <a:endParaRPr lang="ar-SY"/>
          </a:p>
        </p:txBody>
      </p:sp>
      <p:sp>
        <p:nvSpPr>
          <p:cNvPr id="3" name="عنوان فرعي 2">
            <a:extLst>
              <a:ext uri="{FF2B5EF4-FFF2-40B4-BE49-F238E27FC236}">
                <a16:creationId xmlns:a16="http://schemas.microsoft.com/office/drawing/2014/main" id="{F4FD2FD7-6B75-4933-A5BB-4940B479D69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SY"/>
          </a:p>
        </p:txBody>
      </p:sp>
      <p:sp>
        <p:nvSpPr>
          <p:cNvPr id="4" name="عنصر نائب للتاريخ 3">
            <a:extLst>
              <a:ext uri="{FF2B5EF4-FFF2-40B4-BE49-F238E27FC236}">
                <a16:creationId xmlns:a16="http://schemas.microsoft.com/office/drawing/2014/main" id="{C9630DE3-777A-44F1-BB6E-D5FD15DCD0DB}"/>
              </a:ext>
            </a:extLst>
          </p:cNvPr>
          <p:cNvSpPr>
            <a:spLocks noGrp="1"/>
          </p:cNvSpPr>
          <p:nvPr>
            <p:ph type="dt" sz="half" idx="10"/>
          </p:nvPr>
        </p:nvSpPr>
        <p:spPr/>
        <p:txBody>
          <a:bodyPr/>
          <a:lstStyle/>
          <a:p>
            <a:fld id="{68209554-6A65-4E3E-B0C1-A6559C473139}" type="datetimeFigureOut">
              <a:rPr lang="ar-SY" smtClean="0">
                <a:solidFill>
                  <a:prstClr val="black">
                    <a:tint val="75000"/>
                  </a:prstClr>
                </a:solidFill>
              </a:rPr>
              <a:pPr/>
              <a:t>23/05/1446</a:t>
            </a:fld>
            <a:endParaRPr lang="ar-SY">
              <a:solidFill>
                <a:prstClr val="black">
                  <a:tint val="75000"/>
                </a:prstClr>
              </a:solidFill>
            </a:endParaRPr>
          </a:p>
        </p:txBody>
      </p:sp>
      <p:sp>
        <p:nvSpPr>
          <p:cNvPr id="5" name="عنصر نائب للتذييل 4">
            <a:extLst>
              <a:ext uri="{FF2B5EF4-FFF2-40B4-BE49-F238E27FC236}">
                <a16:creationId xmlns:a16="http://schemas.microsoft.com/office/drawing/2014/main" id="{64748BF8-EBE5-46B9-B673-2F877361E8D6}"/>
              </a:ext>
            </a:extLst>
          </p:cNvPr>
          <p:cNvSpPr>
            <a:spLocks noGrp="1"/>
          </p:cNvSpPr>
          <p:nvPr>
            <p:ph type="ftr" sz="quarter" idx="11"/>
          </p:nvPr>
        </p:nvSpPr>
        <p:spPr/>
        <p:txBody>
          <a:bodyPr/>
          <a:lstStyle/>
          <a:p>
            <a:endParaRPr lang="ar-SY">
              <a:solidFill>
                <a:prstClr val="black">
                  <a:tint val="75000"/>
                </a:prstClr>
              </a:solidFill>
            </a:endParaRPr>
          </a:p>
        </p:txBody>
      </p:sp>
      <p:sp>
        <p:nvSpPr>
          <p:cNvPr id="6" name="عنصر نائب لرقم الشريحة 5">
            <a:extLst>
              <a:ext uri="{FF2B5EF4-FFF2-40B4-BE49-F238E27FC236}">
                <a16:creationId xmlns:a16="http://schemas.microsoft.com/office/drawing/2014/main" id="{D3DB6603-AC84-4F79-821A-F394F6BC11DE}"/>
              </a:ext>
            </a:extLst>
          </p:cNvPr>
          <p:cNvSpPr>
            <a:spLocks noGrp="1"/>
          </p:cNvSpPr>
          <p:nvPr>
            <p:ph type="sldNum" sz="quarter" idx="12"/>
          </p:nvPr>
        </p:nvSpPr>
        <p:spPr/>
        <p:txBody>
          <a:bodyPr/>
          <a:lstStyle/>
          <a:p>
            <a:fld id="{DA1E6C9B-4BAF-4495-B949-F5C41C235758}" type="slidenum">
              <a:rPr lang="ar-SY" smtClean="0">
                <a:solidFill>
                  <a:prstClr val="black">
                    <a:tint val="75000"/>
                  </a:prstClr>
                </a:solidFill>
              </a:rPr>
              <a:pPr/>
              <a:t>‹#›</a:t>
            </a:fld>
            <a:endParaRPr lang="ar-SY">
              <a:solidFill>
                <a:prstClr val="black">
                  <a:tint val="75000"/>
                </a:prstClr>
              </a:solidFill>
            </a:endParaRPr>
          </a:p>
        </p:txBody>
      </p:sp>
    </p:spTree>
    <p:extLst>
      <p:ext uri="{BB962C8B-B14F-4D97-AF65-F5344CB8AC3E}">
        <p14:creationId xmlns:p14="http://schemas.microsoft.com/office/powerpoint/2010/main" val="4248879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97FABEF-AD11-4568-BB35-BAC01AE513A2}"/>
              </a:ext>
            </a:extLst>
          </p:cNvPr>
          <p:cNvSpPr>
            <a:spLocks noGrp="1"/>
          </p:cNvSpPr>
          <p:nvPr>
            <p:ph type="title"/>
          </p:nvPr>
        </p:nvSpPr>
        <p:spPr/>
        <p:txBody>
          <a:bodyPr/>
          <a:lstStyle/>
          <a:p>
            <a:r>
              <a:rPr lang="ar-SA"/>
              <a:t>انقر لتحرير نمط عنوان الشكل الرئيسي</a:t>
            </a:r>
            <a:endParaRPr lang="ar-SY"/>
          </a:p>
        </p:txBody>
      </p:sp>
      <p:sp>
        <p:nvSpPr>
          <p:cNvPr id="3" name="عنصر نائب للمحتوى 2">
            <a:extLst>
              <a:ext uri="{FF2B5EF4-FFF2-40B4-BE49-F238E27FC236}">
                <a16:creationId xmlns:a16="http://schemas.microsoft.com/office/drawing/2014/main" id="{FF4CBD1D-0BF9-426C-8558-AE828DDC15DA}"/>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4" name="عنصر نائب للتاريخ 3">
            <a:extLst>
              <a:ext uri="{FF2B5EF4-FFF2-40B4-BE49-F238E27FC236}">
                <a16:creationId xmlns:a16="http://schemas.microsoft.com/office/drawing/2014/main" id="{6B23256A-A74F-41FC-8787-3E4C8FF94137}"/>
              </a:ext>
            </a:extLst>
          </p:cNvPr>
          <p:cNvSpPr>
            <a:spLocks noGrp="1"/>
          </p:cNvSpPr>
          <p:nvPr>
            <p:ph type="dt" sz="half" idx="10"/>
          </p:nvPr>
        </p:nvSpPr>
        <p:spPr/>
        <p:txBody>
          <a:bodyPr/>
          <a:lstStyle/>
          <a:p>
            <a:fld id="{68209554-6A65-4E3E-B0C1-A6559C473139}" type="datetimeFigureOut">
              <a:rPr lang="ar-SY" smtClean="0">
                <a:solidFill>
                  <a:prstClr val="black">
                    <a:tint val="75000"/>
                  </a:prstClr>
                </a:solidFill>
              </a:rPr>
              <a:pPr/>
              <a:t>23/05/1446</a:t>
            </a:fld>
            <a:endParaRPr lang="ar-SY">
              <a:solidFill>
                <a:prstClr val="black">
                  <a:tint val="75000"/>
                </a:prstClr>
              </a:solidFill>
            </a:endParaRPr>
          </a:p>
        </p:txBody>
      </p:sp>
      <p:sp>
        <p:nvSpPr>
          <p:cNvPr id="5" name="عنصر نائب للتذييل 4">
            <a:extLst>
              <a:ext uri="{FF2B5EF4-FFF2-40B4-BE49-F238E27FC236}">
                <a16:creationId xmlns:a16="http://schemas.microsoft.com/office/drawing/2014/main" id="{DE2C948A-77E2-40CD-9F95-7ABDF9DCAA6E}"/>
              </a:ext>
            </a:extLst>
          </p:cNvPr>
          <p:cNvSpPr>
            <a:spLocks noGrp="1"/>
          </p:cNvSpPr>
          <p:nvPr>
            <p:ph type="ftr" sz="quarter" idx="11"/>
          </p:nvPr>
        </p:nvSpPr>
        <p:spPr/>
        <p:txBody>
          <a:bodyPr/>
          <a:lstStyle/>
          <a:p>
            <a:endParaRPr lang="ar-SY">
              <a:solidFill>
                <a:prstClr val="black">
                  <a:tint val="75000"/>
                </a:prstClr>
              </a:solidFill>
            </a:endParaRPr>
          </a:p>
        </p:txBody>
      </p:sp>
      <p:sp>
        <p:nvSpPr>
          <p:cNvPr id="6" name="عنصر نائب لرقم الشريحة 5">
            <a:extLst>
              <a:ext uri="{FF2B5EF4-FFF2-40B4-BE49-F238E27FC236}">
                <a16:creationId xmlns:a16="http://schemas.microsoft.com/office/drawing/2014/main" id="{3EE65D5D-9D54-4306-A5D6-EEECFF2F7F99}"/>
              </a:ext>
            </a:extLst>
          </p:cNvPr>
          <p:cNvSpPr>
            <a:spLocks noGrp="1"/>
          </p:cNvSpPr>
          <p:nvPr>
            <p:ph type="sldNum" sz="quarter" idx="12"/>
          </p:nvPr>
        </p:nvSpPr>
        <p:spPr/>
        <p:txBody>
          <a:bodyPr/>
          <a:lstStyle/>
          <a:p>
            <a:fld id="{DA1E6C9B-4BAF-4495-B949-F5C41C235758}" type="slidenum">
              <a:rPr lang="ar-SY" smtClean="0">
                <a:solidFill>
                  <a:prstClr val="black">
                    <a:tint val="75000"/>
                  </a:prstClr>
                </a:solidFill>
              </a:rPr>
              <a:pPr/>
              <a:t>‹#›</a:t>
            </a:fld>
            <a:endParaRPr lang="ar-SY">
              <a:solidFill>
                <a:prstClr val="black">
                  <a:tint val="75000"/>
                </a:prstClr>
              </a:solidFill>
            </a:endParaRPr>
          </a:p>
        </p:txBody>
      </p:sp>
    </p:spTree>
    <p:extLst>
      <p:ext uri="{BB962C8B-B14F-4D97-AF65-F5344CB8AC3E}">
        <p14:creationId xmlns:p14="http://schemas.microsoft.com/office/powerpoint/2010/main" val="3968344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D044B4F-1A90-4938-8D37-84568ADE982C}"/>
              </a:ext>
            </a:extLst>
          </p:cNvPr>
          <p:cNvSpPr>
            <a:spLocks noGrp="1"/>
          </p:cNvSpPr>
          <p:nvPr>
            <p:ph type="title"/>
          </p:nvPr>
        </p:nvSpPr>
        <p:spPr>
          <a:xfrm>
            <a:off x="623888" y="1709739"/>
            <a:ext cx="7886700" cy="2852737"/>
          </a:xfrm>
        </p:spPr>
        <p:txBody>
          <a:bodyPr anchor="b"/>
          <a:lstStyle>
            <a:lvl1pPr>
              <a:defRPr sz="6000"/>
            </a:lvl1pPr>
          </a:lstStyle>
          <a:p>
            <a:r>
              <a:rPr lang="ar-SA"/>
              <a:t>انقر لتحرير نمط عنوان الشكل الرئيسي</a:t>
            </a:r>
            <a:endParaRPr lang="ar-SY"/>
          </a:p>
        </p:txBody>
      </p:sp>
      <p:sp>
        <p:nvSpPr>
          <p:cNvPr id="3" name="عنصر نائب للنص 2">
            <a:extLst>
              <a:ext uri="{FF2B5EF4-FFF2-40B4-BE49-F238E27FC236}">
                <a16:creationId xmlns:a16="http://schemas.microsoft.com/office/drawing/2014/main" id="{79D7F846-A296-42F2-A570-D7F4611195CE}"/>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6EA87B82-3009-4C45-B372-0D32CE6FBEB5}"/>
              </a:ext>
            </a:extLst>
          </p:cNvPr>
          <p:cNvSpPr>
            <a:spLocks noGrp="1"/>
          </p:cNvSpPr>
          <p:nvPr>
            <p:ph type="dt" sz="half" idx="10"/>
          </p:nvPr>
        </p:nvSpPr>
        <p:spPr/>
        <p:txBody>
          <a:bodyPr/>
          <a:lstStyle/>
          <a:p>
            <a:fld id="{68209554-6A65-4E3E-B0C1-A6559C473139}" type="datetimeFigureOut">
              <a:rPr lang="ar-SY" smtClean="0">
                <a:solidFill>
                  <a:prstClr val="black">
                    <a:tint val="75000"/>
                  </a:prstClr>
                </a:solidFill>
              </a:rPr>
              <a:pPr/>
              <a:t>23/05/1446</a:t>
            </a:fld>
            <a:endParaRPr lang="ar-SY">
              <a:solidFill>
                <a:prstClr val="black">
                  <a:tint val="75000"/>
                </a:prstClr>
              </a:solidFill>
            </a:endParaRPr>
          </a:p>
        </p:txBody>
      </p:sp>
      <p:sp>
        <p:nvSpPr>
          <p:cNvPr id="5" name="عنصر نائب للتذييل 4">
            <a:extLst>
              <a:ext uri="{FF2B5EF4-FFF2-40B4-BE49-F238E27FC236}">
                <a16:creationId xmlns:a16="http://schemas.microsoft.com/office/drawing/2014/main" id="{128870A0-01AE-43AB-96D7-A7B9AD080A16}"/>
              </a:ext>
            </a:extLst>
          </p:cNvPr>
          <p:cNvSpPr>
            <a:spLocks noGrp="1"/>
          </p:cNvSpPr>
          <p:nvPr>
            <p:ph type="ftr" sz="quarter" idx="11"/>
          </p:nvPr>
        </p:nvSpPr>
        <p:spPr/>
        <p:txBody>
          <a:bodyPr/>
          <a:lstStyle/>
          <a:p>
            <a:endParaRPr lang="ar-SY">
              <a:solidFill>
                <a:prstClr val="black">
                  <a:tint val="75000"/>
                </a:prstClr>
              </a:solidFill>
            </a:endParaRPr>
          </a:p>
        </p:txBody>
      </p:sp>
      <p:sp>
        <p:nvSpPr>
          <p:cNvPr id="6" name="عنصر نائب لرقم الشريحة 5">
            <a:extLst>
              <a:ext uri="{FF2B5EF4-FFF2-40B4-BE49-F238E27FC236}">
                <a16:creationId xmlns:a16="http://schemas.microsoft.com/office/drawing/2014/main" id="{1BF6E5D6-27A7-44F4-95D8-0712C4DF68C2}"/>
              </a:ext>
            </a:extLst>
          </p:cNvPr>
          <p:cNvSpPr>
            <a:spLocks noGrp="1"/>
          </p:cNvSpPr>
          <p:nvPr>
            <p:ph type="sldNum" sz="quarter" idx="12"/>
          </p:nvPr>
        </p:nvSpPr>
        <p:spPr/>
        <p:txBody>
          <a:bodyPr/>
          <a:lstStyle/>
          <a:p>
            <a:fld id="{DA1E6C9B-4BAF-4495-B949-F5C41C235758}" type="slidenum">
              <a:rPr lang="ar-SY" smtClean="0">
                <a:solidFill>
                  <a:prstClr val="black">
                    <a:tint val="75000"/>
                  </a:prstClr>
                </a:solidFill>
              </a:rPr>
              <a:pPr/>
              <a:t>‹#›</a:t>
            </a:fld>
            <a:endParaRPr lang="ar-SY">
              <a:solidFill>
                <a:prstClr val="black">
                  <a:tint val="75000"/>
                </a:prstClr>
              </a:solidFill>
            </a:endParaRPr>
          </a:p>
        </p:txBody>
      </p:sp>
    </p:spTree>
    <p:extLst>
      <p:ext uri="{BB962C8B-B14F-4D97-AF65-F5344CB8AC3E}">
        <p14:creationId xmlns:p14="http://schemas.microsoft.com/office/powerpoint/2010/main" val="3808795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6B520BD-8CDD-4CED-84CA-9529F01FA0DE}"/>
              </a:ext>
            </a:extLst>
          </p:cNvPr>
          <p:cNvSpPr>
            <a:spLocks noGrp="1"/>
          </p:cNvSpPr>
          <p:nvPr>
            <p:ph type="title"/>
          </p:nvPr>
        </p:nvSpPr>
        <p:spPr/>
        <p:txBody>
          <a:bodyPr/>
          <a:lstStyle/>
          <a:p>
            <a:r>
              <a:rPr lang="ar-SA"/>
              <a:t>انقر لتحرير نمط عنوان الشكل الرئيسي</a:t>
            </a:r>
            <a:endParaRPr lang="ar-SY"/>
          </a:p>
        </p:txBody>
      </p:sp>
      <p:sp>
        <p:nvSpPr>
          <p:cNvPr id="3" name="عنصر نائب للمحتوى 2">
            <a:extLst>
              <a:ext uri="{FF2B5EF4-FFF2-40B4-BE49-F238E27FC236}">
                <a16:creationId xmlns:a16="http://schemas.microsoft.com/office/drawing/2014/main" id="{17C1492D-085F-4DA1-8673-96C16E24AAD3}"/>
              </a:ext>
            </a:extLst>
          </p:cNvPr>
          <p:cNvSpPr>
            <a:spLocks noGrp="1"/>
          </p:cNvSpPr>
          <p:nvPr>
            <p:ph sz="half" idx="1"/>
          </p:nvPr>
        </p:nvSpPr>
        <p:spPr>
          <a:xfrm>
            <a:off x="6286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4" name="عنصر نائب للمحتوى 3">
            <a:extLst>
              <a:ext uri="{FF2B5EF4-FFF2-40B4-BE49-F238E27FC236}">
                <a16:creationId xmlns:a16="http://schemas.microsoft.com/office/drawing/2014/main" id="{8F4A4306-89FF-49C5-96D7-E26568547CFB}"/>
              </a:ext>
            </a:extLst>
          </p:cNvPr>
          <p:cNvSpPr>
            <a:spLocks noGrp="1"/>
          </p:cNvSpPr>
          <p:nvPr>
            <p:ph sz="half" idx="2"/>
          </p:nvPr>
        </p:nvSpPr>
        <p:spPr>
          <a:xfrm>
            <a:off x="46291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5" name="عنصر نائب للتاريخ 4">
            <a:extLst>
              <a:ext uri="{FF2B5EF4-FFF2-40B4-BE49-F238E27FC236}">
                <a16:creationId xmlns:a16="http://schemas.microsoft.com/office/drawing/2014/main" id="{966945AF-67BE-49FD-A372-0B42DF24D16A}"/>
              </a:ext>
            </a:extLst>
          </p:cNvPr>
          <p:cNvSpPr>
            <a:spLocks noGrp="1"/>
          </p:cNvSpPr>
          <p:nvPr>
            <p:ph type="dt" sz="half" idx="10"/>
          </p:nvPr>
        </p:nvSpPr>
        <p:spPr/>
        <p:txBody>
          <a:bodyPr/>
          <a:lstStyle/>
          <a:p>
            <a:fld id="{68209554-6A65-4E3E-B0C1-A6559C473139}" type="datetimeFigureOut">
              <a:rPr lang="ar-SY" smtClean="0">
                <a:solidFill>
                  <a:prstClr val="black">
                    <a:tint val="75000"/>
                  </a:prstClr>
                </a:solidFill>
              </a:rPr>
              <a:pPr/>
              <a:t>23/05/1446</a:t>
            </a:fld>
            <a:endParaRPr lang="ar-SY">
              <a:solidFill>
                <a:prstClr val="black">
                  <a:tint val="75000"/>
                </a:prstClr>
              </a:solidFill>
            </a:endParaRPr>
          </a:p>
        </p:txBody>
      </p:sp>
      <p:sp>
        <p:nvSpPr>
          <p:cNvPr id="6" name="عنصر نائب للتذييل 5">
            <a:extLst>
              <a:ext uri="{FF2B5EF4-FFF2-40B4-BE49-F238E27FC236}">
                <a16:creationId xmlns:a16="http://schemas.microsoft.com/office/drawing/2014/main" id="{4598467D-D360-480C-8175-B3A9F1CBC6FA}"/>
              </a:ext>
            </a:extLst>
          </p:cNvPr>
          <p:cNvSpPr>
            <a:spLocks noGrp="1"/>
          </p:cNvSpPr>
          <p:nvPr>
            <p:ph type="ftr" sz="quarter" idx="11"/>
          </p:nvPr>
        </p:nvSpPr>
        <p:spPr/>
        <p:txBody>
          <a:bodyPr/>
          <a:lstStyle/>
          <a:p>
            <a:endParaRPr lang="ar-SY">
              <a:solidFill>
                <a:prstClr val="black">
                  <a:tint val="75000"/>
                </a:prstClr>
              </a:solidFill>
            </a:endParaRPr>
          </a:p>
        </p:txBody>
      </p:sp>
      <p:sp>
        <p:nvSpPr>
          <p:cNvPr id="7" name="عنصر نائب لرقم الشريحة 6">
            <a:extLst>
              <a:ext uri="{FF2B5EF4-FFF2-40B4-BE49-F238E27FC236}">
                <a16:creationId xmlns:a16="http://schemas.microsoft.com/office/drawing/2014/main" id="{73FE1159-0F4C-43AD-B90C-AF8DB167FC6E}"/>
              </a:ext>
            </a:extLst>
          </p:cNvPr>
          <p:cNvSpPr>
            <a:spLocks noGrp="1"/>
          </p:cNvSpPr>
          <p:nvPr>
            <p:ph type="sldNum" sz="quarter" idx="12"/>
          </p:nvPr>
        </p:nvSpPr>
        <p:spPr/>
        <p:txBody>
          <a:bodyPr/>
          <a:lstStyle/>
          <a:p>
            <a:fld id="{DA1E6C9B-4BAF-4495-B949-F5C41C235758}" type="slidenum">
              <a:rPr lang="ar-SY" smtClean="0">
                <a:solidFill>
                  <a:prstClr val="black">
                    <a:tint val="75000"/>
                  </a:prstClr>
                </a:solidFill>
              </a:rPr>
              <a:pPr/>
              <a:t>‹#›</a:t>
            </a:fld>
            <a:endParaRPr lang="ar-SY">
              <a:solidFill>
                <a:prstClr val="black">
                  <a:tint val="75000"/>
                </a:prstClr>
              </a:solidFill>
            </a:endParaRPr>
          </a:p>
        </p:txBody>
      </p:sp>
    </p:spTree>
    <p:extLst>
      <p:ext uri="{BB962C8B-B14F-4D97-AF65-F5344CB8AC3E}">
        <p14:creationId xmlns:p14="http://schemas.microsoft.com/office/powerpoint/2010/main" val="2566194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00F3BF8-26D2-4C24-AFE7-590B9FADD4A0}"/>
              </a:ext>
            </a:extLst>
          </p:cNvPr>
          <p:cNvSpPr>
            <a:spLocks noGrp="1"/>
          </p:cNvSpPr>
          <p:nvPr>
            <p:ph type="title"/>
          </p:nvPr>
        </p:nvSpPr>
        <p:spPr>
          <a:xfrm>
            <a:off x="629841" y="365126"/>
            <a:ext cx="7886700" cy="1325563"/>
          </a:xfrm>
        </p:spPr>
        <p:txBody>
          <a:bodyPr/>
          <a:lstStyle/>
          <a:p>
            <a:r>
              <a:rPr lang="ar-SA"/>
              <a:t>انقر لتحرير نمط عنوان الشكل الرئيسي</a:t>
            </a:r>
            <a:endParaRPr lang="ar-SY"/>
          </a:p>
        </p:txBody>
      </p:sp>
      <p:sp>
        <p:nvSpPr>
          <p:cNvPr id="3" name="عنصر نائب للنص 2">
            <a:extLst>
              <a:ext uri="{FF2B5EF4-FFF2-40B4-BE49-F238E27FC236}">
                <a16:creationId xmlns:a16="http://schemas.microsoft.com/office/drawing/2014/main" id="{04257533-525A-40CA-9E3D-B89F29F2463C}"/>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A042A743-B856-4BF4-8FE3-279695A5DDC3}"/>
              </a:ext>
            </a:extLst>
          </p:cNvPr>
          <p:cNvSpPr>
            <a:spLocks noGrp="1"/>
          </p:cNvSpPr>
          <p:nvPr>
            <p:ph sz="half" idx="2"/>
          </p:nvPr>
        </p:nvSpPr>
        <p:spPr>
          <a:xfrm>
            <a:off x="629842" y="2505075"/>
            <a:ext cx="3868340"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5" name="عنصر نائب للنص 4">
            <a:extLst>
              <a:ext uri="{FF2B5EF4-FFF2-40B4-BE49-F238E27FC236}">
                <a16:creationId xmlns:a16="http://schemas.microsoft.com/office/drawing/2014/main" id="{958B3984-2F51-44F2-8A6E-5D8009790721}"/>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5DEE3D7A-4695-486A-9B8A-B6F2F80A038E}"/>
              </a:ext>
            </a:extLst>
          </p:cNvPr>
          <p:cNvSpPr>
            <a:spLocks noGrp="1"/>
          </p:cNvSpPr>
          <p:nvPr>
            <p:ph sz="quarter" idx="4"/>
          </p:nvPr>
        </p:nvSpPr>
        <p:spPr>
          <a:xfrm>
            <a:off x="4629150" y="2505075"/>
            <a:ext cx="3887391"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7" name="عنصر نائب للتاريخ 6">
            <a:extLst>
              <a:ext uri="{FF2B5EF4-FFF2-40B4-BE49-F238E27FC236}">
                <a16:creationId xmlns:a16="http://schemas.microsoft.com/office/drawing/2014/main" id="{F005BDFF-78EF-447B-9767-54E01B275399}"/>
              </a:ext>
            </a:extLst>
          </p:cNvPr>
          <p:cNvSpPr>
            <a:spLocks noGrp="1"/>
          </p:cNvSpPr>
          <p:nvPr>
            <p:ph type="dt" sz="half" idx="10"/>
          </p:nvPr>
        </p:nvSpPr>
        <p:spPr/>
        <p:txBody>
          <a:bodyPr/>
          <a:lstStyle/>
          <a:p>
            <a:fld id="{68209554-6A65-4E3E-B0C1-A6559C473139}" type="datetimeFigureOut">
              <a:rPr lang="ar-SY" smtClean="0">
                <a:solidFill>
                  <a:prstClr val="black">
                    <a:tint val="75000"/>
                  </a:prstClr>
                </a:solidFill>
              </a:rPr>
              <a:pPr/>
              <a:t>23/05/1446</a:t>
            </a:fld>
            <a:endParaRPr lang="ar-SY">
              <a:solidFill>
                <a:prstClr val="black">
                  <a:tint val="75000"/>
                </a:prstClr>
              </a:solidFill>
            </a:endParaRPr>
          </a:p>
        </p:txBody>
      </p:sp>
      <p:sp>
        <p:nvSpPr>
          <p:cNvPr id="8" name="عنصر نائب للتذييل 7">
            <a:extLst>
              <a:ext uri="{FF2B5EF4-FFF2-40B4-BE49-F238E27FC236}">
                <a16:creationId xmlns:a16="http://schemas.microsoft.com/office/drawing/2014/main" id="{FD0F7E62-BE49-4C18-B5FF-1289C72BC6F4}"/>
              </a:ext>
            </a:extLst>
          </p:cNvPr>
          <p:cNvSpPr>
            <a:spLocks noGrp="1"/>
          </p:cNvSpPr>
          <p:nvPr>
            <p:ph type="ftr" sz="quarter" idx="11"/>
          </p:nvPr>
        </p:nvSpPr>
        <p:spPr/>
        <p:txBody>
          <a:bodyPr/>
          <a:lstStyle/>
          <a:p>
            <a:endParaRPr lang="ar-SY">
              <a:solidFill>
                <a:prstClr val="black">
                  <a:tint val="75000"/>
                </a:prstClr>
              </a:solidFill>
            </a:endParaRPr>
          </a:p>
        </p:txBody>
      </p:sp>
      <p:sp>
        <p:nvSpPr>
          <p:cNvPr id="9" name="عنصر نائب لرقم الشريحة 8">
            <a:extLst>
              <a:ext uri="{FF2B5EF4-FFF2-40B4-BE49-F238E27FC236}">
                <a16:creationId xmlns:a16="http://schemas.microsoft.com/office/drawing/2014/main" id="{BCF5259A-BE18-4D96-B782-2738C7819B6D}"/>
              </a:ext>
            </a:extLst>
          </p:cNvPr>
          <p:cNvSpPr>
            <a:spLocks noGrp="1"/>
          </p:cNvSpPr>
          <p:nvPr>
            <p:ph type="sldNum" sz="quarter" idx="12"/>
          </p:nvPr>
        </p:nvSpPr>
        <p:spPr/>
        <p:txBody>
          <a:bodyPr/>
          <a:lstStyle/>
          <a:p>
            <a:fld id="{DA1E6C9B-4BAF-4495-B949-F5C41C235758}" type="slidenum">
              <a:rPr lang="ar-SY" smtClean="0">
                <a:solidFill>
                  <a:prstClr val="black">
                    <a:tint val="75000"/>
                  </a:prstClr>
                </a:solidFill>
              </a:rPr>
              <a:pPr/>
              <a:t>‹#›</a:t>
            </a:fld>
            <a:endParaRPr lang="ar-SY">
              <a:solidFill>
                <a:prstClr val="black">
                  <a:tint val="75000"/>
                </a:prstClr>
              </a:solidFill>
            </a:endParaRPr>
          </a:p>
        </p:txBody>
      </p:sp>
    </p:spTree>
    <p:extLst>
      <p:ext uri="{BB962C8B-B14F-4D97-AF65-F5344CB8AC3E}">
        <p14:creationId xmlns:p14="http://schemas.microsoft.com/office/powerpoint/2010/main" val="1080811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E7031BF-9672-4F04-99EB-F05C59429040}"/>
              </a:ext>
            </a:extLst>
          </p:cNvPr>
          <p:cNvSpPr>
            <a:spLocks noGrp="1"/>
          </p:cNvSpPr>
          <p:nvPr>
            <p:ph type="title"/>
          </p:nvPr>
        </p:nvSpPr>
        <p:spPr/>
        <p:txBody>
          <a:bodyPr/>
          <a:lstStyle/>
          <a:p>
            <a:r>
              <a:rPr lang="ar-SA"/>
              <a:t>انقر لتحرير نمط عنوان الشكل الرئيسي</a:t>
            </a:r>
            <a:endParaRPr lang="ar-SY"/>
          </a:p>
        </p:txBody>
      </p:sp>
      <p:sp>
        <p:nvSpPr>
          <p:cNvPr id="3" name="عنصر نائب للتاريخ 2">
            <a:extLst>
              <a:ext uri="{FF2B5EF4-FFF2-40B4-BE49-F238E27FC236}">
                <a16:creationId xmlns:a16="http://schemas.microsoft.com/office/drawing/2014/main" id="{4839252C-2943-48E0-9254-7BC9FE3EE845}"/>
              </a:ext>
            </a:extLst>
          </p:cNvPr>
          <p:cNvSpPr>
            <a:spLocks noGrp="1"/>
          </p:cNvSpPr>
          <p:nvPr>
            <p:ph type="dt" sz="half" idx="10"/>
          </p:nvPr>
        </p:nvSpPr>
        <p:spPr/>
        <p:txBody>
          <a:bodyPr/>
          <a:lstStyle/>
          <a:p>
            <a:fld id="{68209554-6A65-4E3E-B0C1-A6559C473139}" type="datetimeFigureOut">
              <a:rPr lang="ar-SY" smtClean="0">
                <a:solidFill>
                  <a:prstClr val="black">
                    <a:tint val="75000"/>
                  </a:prstClr>
                </a:solidFill>
              </a:rPr>
              <a:pPr/>
              <a:t>23/05/1446</a:t>
            </a:fld>
            <a:endParaRPr lang="ar-SY">
              <a:solidFill>
                <a:prstClr val="black">
                  <a:tint val="75000"/>
                </a:prstClr>
              </a:solidFill>
            </a:endParaRPr>
          </a:p>
        </p:txBody>
      </p:sp>
      <p:sp>
        <p:nvSpPr>
          <p:cNvPr id="4" name="عنصر نائب للتذييل 3">
            <a:extLst>
              <a:ext uri="{FF2B5EF4-FFF2-40B4-BE49-F238E27FC236}">
                <a16:creationId xmlns:a16="http://schemas.microsoft.com/office/drawing/2014/main" id="{5AB914CA-A523-4CCC-A539-E92E1E7BFA9F}"/>
              </a:ext>
            </a:extLst>
          </p:cNvPr>
          <p:cNvSpPr>
            <a:spLocks noGrp="1"/>
          </p:cNvSpPr>
          <p:nvPr>
            <p:ph type="ftr" sz="quarter" idx="11"/>
          </p:nvPr>
        </p:nvSpPr>
        <p:spPr/>
        <p:txBody>
          <a:bodyPr/>
          <a:lstStyle/>
          <a:p>
            <a:endParaRPr lang="ar-SY">
              <a:solidFill>
                <a:prstClr val="black">
                  <a:tint val="75000"/>
                </a:prstClr>
              </a:solidFill>
            </a:endParaRPr>
          </a:p>
        </p:txBody>
      </p:sp>
      <p:sp>
        <p:nvSpPr>
          <p:cNvPr id="5" name="عنصر نائب لرقم الشريحة 4">
            <a:extLst>
              <a:ext uri="{FF2B5EF4-FFF2-40B4-BE49-F238E27FC236}">
                <a16:creationId xmlns:a16="http://schemas.microsoft.com/office/drawing/2014/main" id="{E7FC2C28-9C45-4B4F-83A1-8043BC4D3C46}"/>
              </a:ext>
            </a:extLst>
          </p:cNvPr>
          <p:cNvSpPr>
            <a:spLocks noGrp="1"/>
          </p:cNvSpPr>
          <p:nvPr>
            <p:ph type="sldNum" sz="quarter" idx="12"/>
          </p:nvPr>
        </p:nvSpPr>
        <p:spPr/>
        <p:txBody>
          <a:bodyPr/>
          <a:lstStyle/>
          <a:p>
            <a:fld id="{DA1E6C9B-4BAF-4495-B949-F5C41C235758}" type="slidenum">
              <a:rPr lang="ar-SY" smtClean="0">
                <a:solidFill>
                  <a:prstClr val="black">
                    <a:tint val="75000"/>
                  </a:prstClr>
                </a:solidFill>
              </a:rPr>
              <a:pPr/>
              <a:t>‹#›</a:t>
            </a:fld>
            <a:endParaRPr lang="ar-SY">
              <a:solidFill>
                <a:prstClr val="black">
                  <a:tint val="75000"/>
                </a:prstClr>
              </a:solidFill>
            </a:endParaRPr>
          </a:p>
        </p:txBody>
      </p:sp>
    </p:spTree>
    <p:extLst>
      <p:ext uri="{BB962C8B-B14F-4D97-AF65-F5344CB8AC3E}">
        <p14:creationId xmlns:p14="http://schemas.microsoft.com/office/powerpoint/2010/main" val="60538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F27F7198-BFAF-4913-BEB8-CD4F76398D8F}"/>
              </a:ext>
            </a:extLst>
          </p:cNvPr>
          <p:cNvSpPr>
            <a:spLocks noGrp="1"/>
          </p:cNvSpPr>
          <p:nvPr>
            <p:ph type="dt" sz="half" idx="10"/>
          </p:nvPr>
        </p:nvSpPr>
        <p:spPr/>
        <p:txBody>
          <a:bodyPr/>
          <a:lstStyle/>
          <a:p>
            <a:fld id="{68209554-6A65-4E3E-B0C1-A6559C473139}" type="datetimeFigureOut">
              <a:rPr lang="ar-SY" smtClean="0">
                <a:solidFill>
                  <a:prstClr val="black">
                    <a:tint val="75000"/>
                  </a:prstClr>
                </a:solidFill>
              </a:rPr>
              <a:pPr/>
              <a:t>23/05/1446</a:t>
            </a:fld>
            <a:endParaRPr lang="ar-SY">
              <a:solidFill>
                <a:prstClr val="black">
                  <a:tint val="75000"/>
                </a:prstClr>
              </a:solidFill>
            </a:endParaRPr>
          </a:p>
        </p:txBody>
      </p:sp>
      <p:sp>
        <p:nvSpPr>
          <p:cNvPr id="3" name="عنصر نائب للتذييل 2">
            <a:extLst>
              <a:ext uri="{FF2B5EF4-FFF2-40B4-BE49-F238E27FC236}">
                <a16:creationId xmlns:a16="http://schemas.microsoft.com/office/drawing/2014/main" id="{CB895BA1-4180-4ED8-97A8-3604A7687590}"/>
              </a:ext>
            </a:extLst>
          </p:cNvPr>
          <p:cNvSpPr>
            <a:spLocks noGrp="1"/>
          </p:cNvSpPr>
          <p:nvPr>
            <p:ph type="ftr" sz="quarter" idx="11"/>
          </p:nvPr>
        </p:nvSpPr>
        <p:spPr/>
        <p:txBody>
          <a:bodyPr/>
          <a:lstStyle/>
          <a:p>
            <a:endParaRPr lang="ar-SY">
              <a:solidFill>
                <a:prstClr val="black">
                  <a:tint val="75000"/>
                </a:prstClr>
              </a:solidFill>
            </a:endParaRPr>
          </a:p>
        </p:txBody>
      </p:sp>
      <p:sp>
        <p:nvSpPr>
          <p:cNvPr id="4" name="عنصر نائب لرقم الشريحة 3">
            <a:extLst>
              <a:ext uri="{FF2B5EF4-FFF2-40B4-BE49-F238E27FC236}">
                <a16:creationId xmlns:a16="http://schemas.microsoft.com/office/drawing/2014/main" id="{7F2445EF-0E96-42DA-B7C3-A2B4C1B49436}"/>
              </a:ext>
            </a:extLst>
          </p:cNvPr>
          <p:cNvSpPr>
            <a:spLocks noGrp="1"/>
          </p:cNvSpPr>
          <p:nvPr>
            <p:ph type="sldNum" sz="quarter" idx="12"/>
          </p:nvPr>
        </p:nvSpPr>
        <p:spPr/>
        <p:txBody>
          <a:bodyPr/>
          <a:lstStyle/>
          <a:p>
            <a:fld id="{DA1E6C9B-4BAF-4495-B949-F5C41C235758}" type="slidenum">
              <a:rPr lang="ar-SY" smtClean="0">
                <a:solidFill>
                  <a:prstClr val="black">
                    <a:tint val="75000"/>
                  </a:prstClr>
                </a:solidFill>
              </a:rPr>
              <a:pPr/>
              <a:t>‹#›</a:t>
            </a:fld>
            <a:endParaRPr lang="ar-SY">
              <a:solidFill>
                <a:prstClr val="black">
                  <a:tint val="75000"/>
                </a:prstClr>
              </a:solidFill>
            </a:endParaRPr>
          </a:p>
        </p:txBody>
      </p:sp>
    </p:spTree>
    <p:extLst>
      <p:ext uri="{BB962C8B-B14F-4D97-AF65-F5344CB8AC3E}">
        <p14:creationId xmlns:p14="http://schemas.microsoft.com/office/powerpoint/2010/main" val="39787786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05BB59F-D3A5-4F9B-B48F-2EA80205B1BD}"/>
              </a:ext>
            </a:extLst>
          </p:cNvPr>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ar-SY"/>
          </a:p>
        </p:txBody>
      </p:sp>
      <p:sp>
        <p:nvSpPr>
          <p:cNvPr id="3" name="عنصر نائب للمحتوى 2">
            <a:extLst>
              <a:ext uri="{FF2B5EF4-FFF2-40B4-BE49-F238E27FC236}">
                <a16:creationId xmlns:a16="http://schemas.microsoft.com/office/drawing/2014/main" id="{036BEF21-3DB7-4C0C-9D3B-BEA5E49B0711}"/>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4" name="عنصر نائب للنص 3">
            <a:extLst>
              <a:ext uri="{FF2B5EF4-FFF2-40B4-BE49-F238E27FC236}">
                <a16:creationId xmlns:a16="http://schemas.microsoft.com/office/drawing/2014/main" id="{2576704A-32B1-43EC-9C56-9E1E6CB44914}"/>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BEF121EE-6076-4150-BF07-5D8DB336E7D0}"/>
              </a:ext>
            </a:extLst>
          </p:cNvPr>
          <p:cNvSpPr>
            <a:spLocks noGrp="1"/>
          </p:cNvSpPr>
          <p:nvPr>
            <p:ph type="dt" sz="half" idx="10"/>
          </p:nvPr>
        </p:nvSpPr>
        <p:spPr/>
        <p:txBody>
          <a:bodyPr/>
          <a:lstStyle/>
          <a:p>
            <a:fld id="{68209554-6A65-4E3E-B0C1-A6559C473139}" type="datetimeFigureOut">
              <a:rPr lang="ar-SY" smtClean="0">
                <a:solidFill>
                  <a:prstClr val="black">
                    <a:tint val="75000"/>
                  </a:prstClr>
                </a:solidFill>
              </a:rPr>
              <a:pPr/>
              <a:t>23/05/1446</a:t>
            </a:fld>
            <a:endParaRPr lang="ar-SY">
              <a:solidFill>
                <a:prstClr val="black">
                  <a:tint val="75000"/>
                </a:prstClr>
              </a:solidFill>
            </a:endParaRPr>
          </a:p>
        </p:txBody>
      </p:sp>
      <p:sp>
        <p:nvSpPr>
          <p:cNvPr id="6" name="عنصر نائب للتذييل 5">
            <a:extLst>
              <a:ext uri="{FF2B5EF4-FFF2-40B4-BE49-F238E27FC236}">
                <a16:creationId xmlns:a16="http://schemas.microsoft.com/office/drawing/2014/main" id="{18050E4C-9A88-4C8D-8BFA-F99BF703D0EE}"/>
              </a:ext>
            </a:extLst>
          </p:cNvPr>
          <p:cNvSpPr>
            <a:spLocks noGrp="1"/>
          </p:cNvSpPr>
          <p:nvPr>
            <p:ph type="ftr" sz="quarter" idx="11"/>
          </p:nvPr>
        </p:nvSpPr>
        <p:spPr/>
        <p:txBody>
          <a:bodyPr/>
          <a:lstStyle/>
          <a:p>
            <a:endParaRPr lang="ar-SY">
              <a:solidFill>
                <a:prstClr val="black">
                  <a:tint val="75000"/>
                </a:prstClr>
              </a:solidFill>
            </a:endParaRPr>
          </a:p>
        </p:txBody>
      </p:sp>
      <p:sp>
        <p:nvSpPr>
          <p:cNvPr id="7" name="عنصر نائب لرقم الشريحة 6">
            <a:extLst>
              <a:ext uri="{FF2B5EF4-FFF2-40B4-BE49-F238E27FC236}">
                <a16:creationId xmlns:a16="http://schemas.microsoft.com/office/drawing/2014/main" id="{3B81329E-587F-462E-A37E-0F3B8A5AD695}"/>
              </a:ext>
            </a:extLst>
          </p:cNvPr>
          <p:cNvSpPr>
            <a:spLocks noGrp="1"/>
          </p:cNvSpPr>
          <p:nvPr>
            <p:ph type="sldNum" sz="quarter" idx="12"/>
          </p:nvPr>
        </p:nvSpPr>
        <p:spPr/>
        <p:txBody>
          <a:bodyPr/>
          <a:lstStyle/>
          <a:p>
            <a:fld id="{DA1E6C9B-4BAF-4495-B949-F5C41C235758}" type="slidenum">
              <a:rPr lang="ar-SY" smtClean="0">
                <a:solidFill>
                  <a:prstClr val="black">
                    <a:tint val="75000"/>
                  </a:prstClr>
                </a:solidFill>
              </a:rPr>
              <a:pPr/>
              <a:t>‹#›</a:t>
            </a:fld>
            <a:endParaRPr lang="ar-SY">
              <a:solidFill>
                <a:prstClr val="black">
                  <a:tint val="75000"/>
                </a:prstClr>
              </a:solidFill>
            </a:endParaRPr>
          </a:p>
        </p:txBody>
      </p:sp>
    </p:spTree>
    <p:extLst>
      <p:ext uri="{BB962C8B-B14F-4D97-AF65-F5344CB8AC3E}">
        <p14:creationId xmlns:p14="http://schemas.microsoft.com/office/powerpoint/2010/main" val="1921951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Content Placeholder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2D1CCD41-14B9-48B1-9060-594DCA51BBAA}" type="datetimeFigureOut">
              <a:rPr lang="ar-SA" smtClean="0"/>
              <a:t>23/05/1446</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931DFFBE-8360-4E6B-AEC7-8D18C20D0145}" type="slidenum">
              <a:rPr lang="ar-SA" smtClean="0"/>
              <a:t>‹#›</a:t>
            </a:fld>
            <a:endParaRPr lang="ar-SA" dirty="0"/>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arrow.wav"/>
          </p:stSnd>
        </p:sndAc>
      </p:transition>
    </mc:Choice>
    <mc:Fallback xmlns="">
      <p:transition spd="slow">
        <p:sndAc>
          <p:stSnd>
            <p:snd r:embed="rId3" name="arrow.wav"/>
          </p:stSnd>
        </p:sndAc>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C13E00A-79F8-411F-BE89-7722067FDBBE}"/>
              </a:ext>
            </a:extLst>
          </p:cNvPr>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ar-SY"/>
          </a:p>
        </p:txBody>
      </p:sp>
      <p:sp>
        <p:nvSpPr>
          <p:cNvPr id="3" name="عنصر نائب للصورة 2">
            <a:extLst>
              <a:ext uri="{FF2B5EF4-FFF2-40B4-BE49-F238E27FC236}">
                <a16:creationId xmlns:a16="http://schemas.microsoft.com/office/drawing/2014/main" id="{CF3BBD6C-DA8D-4DFA-87E3-73F32DBD2927}"/>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Y"/>
          </a:p>
        </p:txBody>
      </p:sp>
      <p:sp>
        <p:nvSpPr>
          <p:cNvPr id="4" name="عنصر نائب للنص 3">
            <a:extLst>
              <a:ext uri="{FF2B5EF4-FFF2-40B4-BE49-F238E27FC236}">
                <a16:creationId xmlns:a16="http://schemas.microsoft.com/office/drawing/2014/main" id="{ED011698-103B-493B-B809-8E805C37D94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0B1EF458-BEB0-4EE3-AD82-DAF53B7B88C5}"/>
              </a:ext>
            </a:extLst>
          </p:cNvPr>
          <p:cNvSpPr>
            <a:spLocks noGrp="1"/>
          </p:cNvSpPr>
          <p:nvPr>
            <p:ph type="dt" sz="half" idx="10"/>
          </p:nvPr>
        </p:nvSpPr>
        <p:spPr/>
        <p:txBody>
          <a:bodyPr/>
          <a:lstStyle/>
          <a:p>
            <a:fld id="{68209554-6A65-4E3E-B0C1-A6559C473139}" type="datetimeFigureOut">
              <a:rPr lang="ar-SY" smtClean="0">
                <a:solidFill>
                  <a:prstClr val="black">
                    <a:tint val="75000"/>
                  </a:prstClr>
                </a:solidFill>
              </a:rPr>
              <a:pPr/>
              <a:t>23/05/1446</a:t>
            </a:fld>
            <a:endParaRPr lang="ar-SY">
              <a:solidFill>
                <a:prstClr val="black">
                  <a:tint val="75000"/>
                </a:prstClr>
              </a:solidFill>
            </a:endParaRPr>
          </a:p>
        </p:txBody>
      </p:sp>
      <p:sp>
        <p:nvSpPr>
          <p:cNvPr id="6" name="عنصر نائب للتذييل 5">
            <a:extLst>
              <a:ext uri="{FF2B5EF4-FFF2-40B4-BE49-F238E27FC236}">
                <a16:creationId xmlns:a16="http://schemas.microsoft.com/office/drawing/2014/main" id="{73911048-EDDD-4B76-842A-69288AF48553}"/>
              </a:ext>
            </a:extLst>
          </p:cNvPr>
          <p:cNvSpPr>
            <a:spLocks noGrp="1"/>
          </p:cNvSpPr>
          <p:nvPr>
            <p:ph type="ftr" sz="quarter" idx="11"/>
          </p:nvPr>
        </p:nvSpPr>
        <p:spPr/>
        <p:txBody>
          <a:bodyPr/>
          <a:lstStyle/>
          <a:p>
            <a:endParaRPr lang="ar-SY">
              <a:solidFill>
                <a:prstClr val="black">
                  <a:tint val="75000"/>
                </a:prstClr>
              </a:solidFill>
            </a:endParaRPr>
          </a:p>
        </p:txBody>
      </p:sp>
      <p:sp>
        <p:nvSpPr>
          <p:cNvPr id="7" name="عنصر نائب لرقم الشريحة 6">
            <a:extLst>
              <a:ext uri="{FF2B5EF4-FFF2-40B4-BE49-F238E27FC236}">
                <a16:creationId xmlns:a16="http://schemas.microsoft.com/office/drawing/2014/main" id="{A806595F-7244-421B-866D-8DCF9AC18F97}"/>
              </a:ext>
            </a:extLst>
          </p:cNvPr>
          <p:cNvSpPr>
            <a:spLocks noGrp="1"/>
          </p:cNvSpPr>
          <p:nvPr>
            <p:ph type="sldNum" sz="quarter" idx="12"/>
          </p:nvPr>
        </p:nvSpPr>
        <p:spPr/>
        <p:txBody>
          <a:bodyPr/>
          <a:lstStyle/>
          <a:p>
            <a:fld id="{DA1E6C9B-4BAF-4495-B949-F5C41C235758}" type="slidenum">
              <a:rPr lang="ar-SY" smtClean="0">
                <a:solidFill>
                  <a:prstClr val="black">
                    <a:tint val="75000"/>
                  </a:prstClr>
                </a:solidFill>
              </a:rPr>
              <a:pPr/>
              <a:t>‹#›</a:t>
            </a:fld>
            <a:endParaRPr lang="ar-SY">
              <a:solidFill>
                <a:prstClr val="black">
                  <a:tint val="75000"/>
                </a:prstClr>
              </a:solidFill>
            </a:endParaRPr>
          </a:p>
        </p:txBody>
      </p:sp>
    </p:spTree>
    <p:extLst>
      <p:ext uri="{BB962C8B-B14F-4D97-AF65-F5344CB8AC3E}">
        <p14:creationId xmlns:p14="http://schemas.microsoft.com/office/powerpoint/2010/main" val="1071360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657BE62-B1D4-47B1-905D-3068FFCCA4EA}"/>
              </a:ext>
            </a:extLst>
          </p:cNvPr>
          <p:cNvSpPr>
            <a:spLocks noGrp="1"/>
          </p:cNvSpPr>
          <p:nvPr>
            <p:ph type="title"/>
          </p:nvPr>
        </p:nvSpPr>
        <p:spPr/>
        <p:txBody>
          <a:bodyPr/>
          <a:lstStyle/>
          <a:p>
            <a:r>
              <a:rPr lang="ar-SA"/>
              <a:t>انقر لتحرير نمط عنوان الشكل الرئيسي</a:t>
            </a:r>
            <a:endParaRPr lang="ar-SY"/>
          </a:p>
        </p:txBody>
      </p:sp>
      <p:sp>
        <p:nvSpPr>
          <p:cNvPr id="3" name="عنصر نائب للعنوان العمودي 2">
            <a:extLst>
              <a:ext uri="{FF2B5EF4-FFF2-40B4-BE49-F238E27FC236}">
                <a16:creationId xmlns:a16="http://schemas.microsoft.com/office/drawing/2014/main" id="{A59151F8-D11E-4C71-B802-48A8E442EECA}"/>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4" name="عنصر نائب للتاريخ 3">
            <a:extLst>
              <a:ext uri="{FF2B5EF4-FFF2-40B4-BE49-F238E27FC236}">
                <a16:creationId xmlns:a16="http://schemas.microsoft.com/office/drawing/2014/main" id="{FCAFC759-A40E-4438-A58B-59D982888360}"/>
              </a:ext>
            </a:extLst>
          </p:cNvPr>
          <p:cNvSpPr>
            <a:spLocks noGrp="1"/>
          </p:cNvSpPr>
          <p:nvPr>
            <p:ph type="dt" sz="half" idx="10"/>
          </p:nvPr>
        </p:nvSpPr>
        <p:spPr/>
        <p:txBody>
          <a:bodyPr/>
          <a:lstStyle/>
          <a:p>
            <a:fld id="{68209554-6A65-4E3E-B0C1-A6559C473139}" type="datetimeFigureOut">
              <a:rPr lang="ar-SY" smtClean="0">
                <a:solidFill>
                  <a:prstClr val="black">
                    <a:tint val="75000"/>
                  </a:prstClr>
                </a:solidFill>
              </a:rPr>
              <a:pPr/>
              <a:t>23/05/1446</a:t>
            </a:fld>
            <a:endParaRPr lang="ar-SY">
              <a:solidFill>
                <a:prstClr val="black">
                  <a:tint val="75000"/>
                </a:prstClr>
              </a:solidFill>
            </a:endParaRPr>
          </a:p>
        </p:txBody>
      </p:sp>
      <p:sp>
        <p:nvSpPr>
          <p:cNvPr id="5" name="عنصر نائب للتذييل 4">
            <a:extLst>
              <a:ext uri="{FF2B5EF4-FFF2-40B4-BE49-F238E27FC236}">
                <a16:creationId xmlns:a16="http://schemas.microsoft.com/office/drawing/2014/main" id="{5EB6860E-3D46-4691-8893-B0AED7D759F6}"/>
              </a:ext>
            </a:extLst>
          </p:cNvPr>
          <p:cNvSpPr>
            <a:spLocks noGrp="1"/>
          </p:cNvSpPr>
          <p:nvPr>
            <p:ph type="ftr" sz="quarter" idx="11"/>
          </p:nvPr>
        </p:nvSpPr>
        <p:spPr/>
        <p:txBody>
          <a:bodyPr/>
          <a:lstStyle/>
          <a:p>
            <a:endParaRPr lang="ar-SY">
              <a:solidFill>
                <a:prstClr val="black">
                  <a:tint val="75000"/>
                </a:prstClr>
              </a:solidFill>
            </a:endParaRPr>
          </a:p>
        </p:txBody>
      </p:sp>
      <p:sp>
        <p:nvSpPr>
          <p:cNvPr id="6" name="عنصر نائب لرقم الشريحة 5">
            <a:extLst>
              <a:ext uri="{FF2B5EF4-FFF2-40B4-BE49-F238E27FC236}">
                <a16:creationId xmlns:a16="http://schemas.microsoft.com/office/drawing/2014/main" id="{CA6C1C02-FE41-484A-BC14-927128351099}"/>
              </a:ext>
            </a:extLst>
          </p:cNvPr>
          <p:cNvSpPr>
            <a:spLocks noGrp="1"/>
          </p:cNvSpPr>
          <p:nvPr>
            <p:ph type="sldNum" sz="quarter" idx="12"/>
          </p:nvPr>
        </p:nvSpPr>
        <p:spPr/>
        <p:txBody>
          <a:bodyPr/>
          <a:lstStyle/>
          <a:p>
            <a:fld id="{DA1E6C9B-4BAF-4495-B949-F5C41C235758}" type="slidenum">
              <a:rPr lang="ar-SY" smtClean="0">
                <a:solidFill>
                  <a:prstClr val="black">
                    <a:tint val="75000"/>
                  </a:prstClr>
                </a:solidFill>
              </a:rPr>
              <a:pPr/>
              <a:t>‹#›</a:t>
            </a:fld>
            <a:endParaRPr lang="ar-SY">
              <a:solidFill>
                <a:prstClr val="black">
                  <a:tint val="75000"/>
                </a:prstClr>
              </a:solidFill>
            </a:endParaRPr>
          </a:p>
        </p:txBody>
      </p:sp>
    </p:spTree>
    <p:extLst>
      <p:ext uri="{BB962C8B-B14F-4D97-AF65-F5344CB8AC3E}">
        <p14:creationId xmlns:p14="http://schemas.microsoft.com/office/powerpoint/2010/main" val="4568752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A9351942-00A4-4AA9-90A1-F340A7D3883A}"/>
              </a:ext>
            </a:extLst>
          </p:cNvPr>
          <p:cNvSpPr>
            <a:spLocks noGrp="1"/>
          </p:cNvSpPr>
          <p:nvPr>
            <p:ph type="title" orient="vert"/>
          </p:nvPr>
        </p:nvSpPr>
        <p:spPr>
          <a:xfrm>
            <a:off x="6543675" y="365125"/>
            <a:ext cx="1971675" cy="5811838"/>
          </a:xfrm>
        </p:spPr>
        <p:txBody>
          <a:bodyPr vert="eaVert"/>
          <a:lstStyle/>
          <a:p>
            <a:r>
              <a:rPr lang="ar-SA"/>
              <a:t>انقر لتحرير نمط عنوان الشكل الرئيسي</a:t>
            </a:r>
            <a:endParaRPr lang="ar-SY"/>
          </a:p>
        </p:txBody>
      </p:sp>
      <p:sp>
        <p:nvSpPr>
          <p:cNvPr id="3" name="عنصر نائب للعنوان العمودي 2">
            <a:extLst>
              <a:ext uri="{FF2B5EF4-FFF2-40B4-BE49-F238E27FC236}">
                <a16:creationId xmlns:a16="http://schemas.microsoft.com/office/drawing/2014/main" id="{D1B5AA56-71F2-459C-8C62-35FD06870B6F}"/>
              </a:ext>
            </a:extLst>
          </p:cNvPr>
          <p:cNvSpPr>
            <a:spLocks noGrp="1"/>
          </p:cNvSpPr>
          <p:nvPr>
            <p:ph type="body" orient="vert" idx="1"/>
          </p:nvPr>
        </p:nvSpPr>
        <p:spPr>
          <a:xfrm>
            <a:off x="628650" y="365125"/>
            <a:ext cx="5800725"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4" name="عنصر نائب للتاريخ 3">
            <a:extLst>
              <a:ext uri="{FF2B5EF4-FFF2-40B4-BE49-F238E27FC236}">
                <a16:creationId xmlns:a16="http://schemas.microsoft.com/office/drawing/2014/main" id="{FDFD3379-7F16-455E-AEB8-7897D7CF686E}"/>
              </a:ext>
            </a:extLst>
          </p:cNvPr>
          <p:cNvSpPr>
            <a:spLocks noGrp="1"/>
          </p:cNvSpPr>
          <p:nvPr>
            <p:ph type="dt" sz="half" idx="10"/>
          </p:nvPr>
        </p:nvSpPr>
        <p:spPr/>
        <p:txBody>
          <a:bodyPr/>
          <a:lstStyle/>
          <a:p>
            <a:fld id="{68209554-6A65-4E3E-B0C1-A6559C473139}" type="datetimeFigureOut">
              <a:rPr lang="ar-SY" smtClean="0">
                <a:solidFill>
                  <a:prstClr val="black">
                    <a:tint val="75000"/>
                  </a:prstClr>
                </a:solidFill>
              </a:rPr>
              <a:pPr/>
              <a:t>23/05/1446</a:t>
            </a:fld>
            <a:endParaRPr lang="ar-SY">
              <a:solidFill>
                <a:prstClr val="black">
                  <a:tint val="75000"/>
                </a:prstClr>
              </a:solidFill>
            </a:endParaRPr>
          </a:p>
        </p:txBody>
      </p:sp>
      <p:sp>
        <p:nvSpPr>
          <p:cNvPr id="5" name="عنصر نائب للتذييل 4">
            <a:extLst>
              <a:ext uri="{FF2B5EF4-FFF2-40B4-BE49-F238E27FC236}">
                <a16:creationId xmlns:a16="http://schemas.microsoft.com/office/drawing/2014/main" id="{47F2676D-B3CD-4C86-AE75-A71A920E5208}"/>
              </a:ext>
            </a:extLst>
          </p:cNvPr>
          <p:cNvSpPr>
            <a:spLocks noGrp="1"/>
          </p:cNvSpPr>
          <p:nvPr>
            <p:ph type="ftr" sz="quarter" idx="11"/>
          </p:nvPr>
        </p:nvSpPr>
        <p:spPr/>
        <p:txBody>
          <a:bodyPr/>
          <a:lstStyle/>
          <a:p>
            <a:endParaRPr lang="ar-SY">
              <a:solidFill>
                <a:prstClr val="black">
                  <a:tint val="75000"/>
                </a:prstClr>
              </a:solidFill>
            </a:endParaRPr>
          </a:p>
        </p:txBody>
      </p:sp>
      <p:sp>
        <p:nvSpPr>
          <p:cNvPr id="6" name="عنصر نائب لرقم الشريحة 5">
            <a:extLst>
              <a:ext uri="{FF2B5EF4-FFF2-40B4-BE49-F238E27FC236}">
                <a16:creationId xmlns:a16="http://schemas.microsoft.com/office/drawing/2014/main" id="{C458737D-59F7-422E-8732-236C4BB8BDA2}"/>
              </a:ext>
            </a:extLst>
          </p:cNvPr>
          <p:cNvSpPr>
            <a:spLocks noGrp="1"/>
          </p:cNvSpPr>
          <p:nvPr>
            <p:ph type="sldNum" sz="quarter" idx="12"/>
          </p:nvPr>
        </p:nvSpPr>
        <p:spPr/>
        <p:txBody>
          <a:bodyPr/>
          <a:lstStyle/>
          <a:p>
            <a:fld id="{DA1E6C9B-4BAF-4495-B949-F5C41C235758}" type="slidenum">
              <a:rPr lang="ar-SY" smtClean="0">
                <a:solidFill>
                  <a:prstClr val="black">
                    <a:tint val="75000"/>
                  </a:prstClr>
                </a:solidFill>
              </a:rPr>
              <a:pPr/>
              <a:t>‹#›</a:t>
            </a:fld>
            <a:endParaRPr lang="ar-SY">
              <a:solidFill>
                <a:prstClr val="black">
                  <a:tint val="75000"/>
                </a:prstClr>
              </a:solidFill>
            </a:endParaRPr>
          </a:p>
        </p:txBody>
      </p:sp>
    </p:spTree>
    <p:extLst>
      <p:ext uri="{BB962C8B-B14F-4D97-AF65-F5344CB8AC3E}">
        <p14:creationId xmlns:p14="http://schemas.microsoft.com/office/powerpoint/2010/main" val="1550609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2D1CCD41-14B9-48B1-9060-594DCA51BBAA}" type="datetimeFigureOut">
              <a:rPr lang="ar-SA" smtClean="0"/>
              <a:t>23/05/1446</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931DFFBE-8360-4E6B-AEC7-8D18C20D0145}" type="slidenum">
              <a:rPr lang="ar-SA" smtClean="0"/>
              <a:t>‹#›</a:t>
            </a:fld>
            <a:endParaRPr lang="ar-SA" dirty="0"/>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arrow.wav"/>
          </p:stSnd>
        </p:sndAc>
      </p:transition>
    </mc:Choice>
    <mc:Fallback xmlns="">
      <p:transition spd="slow">
        <p:sndAc>
          <p:stSnd>
            <p:snd r:embed="rId3" name="arrow.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5" name="Date Placeholder 4"/>
          <p:cNvSpPr>
            <a:spLocks noGrp="1"/>
          </p:cNvSpPr>
          <p:nvPr>
            <p:ph type="dt" sz="half" idx="10"/>
          </p:nvPr>
        </p:nvSpPr>
        <p:spPr/>
        <p:txBody>
          <a:bodyPr/>
          <a:lstStyle/>
          <a:p>
            <a:fld id="{2D1CCD41-14B9-48B1-9060-594DCA51BBAA}" type="datetimeFigureOut">
              <a:rPr lang="ar-SA" smtClean="0"/>
              <a:t>23/05/1446</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931DFFBE-8360-4E6B-AEC7-8D18C20D0145}" type="slidenum">
              <a:rPr lang="ar-SA" smtClean="0"/>
              <a:t>‹#›</a:t>
            </a:fld>
            <a:endParaRPr lang="ar-SA" dirty="0"/>
          </a:p>
        </p:txBody>
      </p:sp>
      <p:sp>
        <p:nvSpPr>
          <p:cNvPr id="9" name="Content Placeholder 8"/>
          <p:cNvSpPr>
            <a:spLocks noGrp="1"/>
          </p:cNvSpPr>
          <p:nvPr>
            <p:ph sz="quarter" idx="13"/>
          </p:nvPr>
        </p:nvSpPr>
        <p:spPr>
          <a:xfrm>
            <a:off x="1042416" y="2313432"/>
            <a:ext cx="3419856" cy="349300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arrow.wav"/>
          </p:stSnd>
        </p:sndAc>
      </p:transition>
    </mc:Choice>
    <mc:Fallback xmlns="">
      <p:transition spd="slow">
        <p:sndAc>
          <p:stSnd>
            <p:snd r:embed="rId3" name="arrow.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2D1CCD41-14B9-48B1-9060-594DCA51BBAA}" type="datetimeFigureOut">
              <a:rPr lang="ar-SA" smtClean="0"/>
              <a:t>23/05/1446</a:t>
            </a:fld>
            <a:endParaRPr lang="ar-SA" dirty="0"/>
          </a:p>
        </p:txBody>
      </p:sp>
      <p:sp>
        <p:nvSpPr>
          <p:cNvPr id="8" name="Footer Placeholder 7"/>
          <p:cNvSpPr>
            <a:spLocks noGrp="1"/>
          </p:cNvSpPr>
          <p:nvPr>
            <p:ph type="ftr" sz="quarter" idx="11"/>
          </p:nvPr>
        </p:nvSpPr>
        <p:spPr/>
        <p:txBody>
          <a:bodyPr/>
          <a:lstStyle/>
          <a:p>
            <a:endParaRPr lang="ar-SA" dirty="0"/>
          </a:p>
        </p:txBody>
      </p:sp>
      <p:sp>
        <p:nvSpPr>
          <p:cNvPr id="9" name="Slide Number Placeholder 8"/>
          <p:cNvSpPr>
            <a:spLocks noGrp="1"/>
          </p:cNvSpPr>
          <p:nvPr>
            <p:ph type="sldNum" sz="quarter" idx="12"/>
          </p:nvPr>
        </p:nvSpPr>
        <p:spPr/>
        <p:txBody>
          <a:bodyPr/>
          <a:lstStyle/>
          <a:p>
            <a:fld id="{931DFFBE-8360-4E6B-AEC7-8D18C20D0145}" type="slidenum">
              <a:rPr lang="ar-SA" smtClean="0"/>
              <a:t>‹#›</a:t>
            </a:fld>
            <a:endParaRPr lang="ar-SA" dirty="0"/>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arrow.wav"/>
          </p:stSnd>
        </p:sndAc>
      </p:transition>
    </mc:Choice>
    <mc:Fallback xmlns="">
      <p:transition spd="slow">
        <p:sndAc>
          <p:stSnd>
            <p:snd r:embed="rId3" name="arrow.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Date Placeholder 2"/>
          <p:cNvSpPr>
            <a:spLocks noGrp="1"/>
          </p:cNvSpPr>
          <p:nvPr>
            <p:ph type="dt" sz="half" idx="10"/>
          </p:nvPr>
        </p:nvSpPr>
        <p:spPr/>
        <p:txBody>
          <a:bodyPr/>
          <a:lstStyle/>
          <a:p>
            <a:fld id="{2D1CCD41-14B9-48B1-9060-594DCA51BBAA}" type="datetimeFigureOut">
              <a:rPr lang="ar-SA" smtClean="0"/>
              <a:t>23/05/1446</a:t>
            </a:fld>
            <a:endParaRPr lang="ar-SA" dirty="0"/>
          </a:p>
        </p:txBody>
      </p:sp>
      <p:sp>
        <p:nvSpPr>
          <p:cNvPr id="4" name="Footer Placeholder 3"/>
          <p:cNvSpPr>
            <a:spLocks noGrp="1"/>
          </p:cNvSpPr>
          <p:nvPr>
            <p:ph type="ftr" sz="quarter" idx="11"/>
          </p:nvPr>
        </p:nvSpPr>
        <p:spPr/>
        <p:txBody>
          <a:bodyPr/>
          <a:lstStyle/>
          <a:p>
            <a:endParaRPr lang="ar-SA" dirty="0"/>
          </a:p>
        </p:txBody>
      </p:sp>
      <p:sp>
        <p:nvSpPr>
          <p:cNvPr id="5" name="Slide Number Placeholder 4"/>
          <p:cNvSpPr>
            <a:spLocks noGrp="1"/>
          </p:cNvSpPr>
          <p:nvPr>
            <p:ph type="sldNum" sz="quarter" idx="12"/>
          </p:nvPr>
        </p:nvSpPr>
        <p:spPr/>
        <p:txBody>
          <a:bodyPr/>
          <a:lstStyle/>
          <a:p>
            <a:fld id="{931DFFBE-8360-4E6B-AEC7-8D18C20D0145}" type="slidenum">
              <a:rPr lang="ar-SA" smtClean="0"/>
              <a:t>‹#›</a:t>
            </a:fld>
            <a:endParaRPr lang="ar-SA" dirty="0"/>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arrow.wav"/>
          </p:stSnd>
        </p:sndAc>
      </p:transition>
    </mc:Choice>
    <mc:Fallback xmlns="">
      <p:transition spd="slow">
        <p:sndAc>
          <p:stSnd>
            <p:snd r:embed="rId3" name="arrow.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1CCD41-14B9-48B1-9060-594DCA51BBAA}" type="datetimeFigureOut">
              <a:rPr lang="ar-SA" smtClean="0"/>
              <a:t>23/05/1446</a:t>
            </a:fld>
            <a:endParaRPr lang="ar-SA" dirty="0"/>
          </a:p>
        </p:txBody>
      </p:sp>
      <p:sp>
        <p:nvSpPr>
          <p:cNvPr id="3" name="Footer Placeholder 2"/>
          <p:cNvSpPr>
            <a:spLocks noGrp="1"/>
          </p:cNvSpPr>
          <p:nvPr>
            <p:ph type="ftr" sz="quarter" idx="11"/>
          </p:nvPr>
        </p:nvSpPr>
        <p:spPr/>
        <p:txBody>
          <a:bodyPr/>
          <a:lstStyle/>
          <a:p>
            <a:endParaRPr lang="ar-SA" dirty="0"/>
          </a:p>
        </p:txBody>
      </p:sp>
      <p:sp>
        <p:nvSpPr>
          <p:cNvPr id="4" name="Slide Number Placeholder 3"/>
          <p:cNvSpPr>
            <a:spLocks noGrp="1"/>
          </p:cNvSpPr>
          <p:nvPr>
            <p:ph type="sldNum" sz="quarter" idx="12"/>
          </p:nvPr>
        </p:nvSpPr>
        <p:spPr/>
        <p:txBody>
          <a:bodyPr/>
          <a:lstStyle/>
          <a:p>
            <a:fld id="{931DFFBE-8360-4E6B-AEC7-8D18C20D0145}" type="slidenum">
              <a:rPr lang="ar-SA" smtClean="0"/>
              <a:t>‹#›</a:t>
            </a:fld>
            <a:endParaRPr lang="ar-SA" dirty="0"/>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arrow.wav"/>
          </p:stSnd>
        </p:sndAc>
      </p:transition>
    </mc:Choice>
    <mc:Fallback xmlns="">
      <p:transition spd="slow">
        <p:sndAc>
          <p:stSnd>
            <p:snd r:embed="rId3" name="arrow.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D1CCD41-14B9-48B1-9060-594DCA51BBAA}" type="datetimeFigureOut">
              <a:rPr lang="ar-SA" smtClean="0"/>
              <a:t>23/05/1446</a:t>
            </a:fld>
            <a:endParaRPr lang="ar-SA" dirty="0"/>
          </a:p>
        </p:txBody>
      </p:sp>
      <p:sp>
        <p:nvSpPr>
          <p:cNvPr id="7" name="Slide Number Placeholder 6"/>
          <p:cNvSpPr>
            <a:spLocks noGrp="1"/>
          </p:cNvSpPr>
          <p:nvPr>
            <p:ph type="sldNum" sz="quarter" idx="12"/>
          </p:nvPr>
        </p:nvSpPr>
        <p:spPr/>
        <p:txBody>
          <a:bodyPr/>
          <a:lstStyle/>
          <a:p>
            <a:fld id="{931DFFBE-8360-4E6B-AEC7-8D18C20D0145}" type="slidenum">
              <a:rPr lang="ar-SA" smtClean="0"/>
              <a:t>‹#›</a:t>
            </a:fld>
            <a:endParaRPr lang="ar-SA"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ar-SA"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ar-SA"/>
              <a:t>انقر لتحرير نمط العنوان الرئيسي</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arrow.wav"/>
          </p:stSnd>
        </p:sndAc>
      </p:transition>
    </mc:Choice>
    <mc:Fallback xmlns="">
      <p:transition spd="slow">
        <p:sndAc>
          <p:stSnd>
            <p:snd r:embed="rId3" name="arrow.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ar-SA"/>
              <a:t>انقر لتحرير نمط العنوان الرئيسي</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2D1CCD41-14B9-48B1-9060-594DCA51BBAA}" type="datetimeFigureOut">
              <a:rPr lang="ar-SA" smtClean="0"/>
              <a:t>23/05/1446</a:t>
            </a:fld>
            <a:endParaRPr lang="ar-SA"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ar-SA" dirty="0"/>
          </a:p>
        </p:txBody>
      </p:sp>
      <p:sp>
        <p:nvSpPr>
          <p:cNvPr id="7" name="Slide Number Placeholder 6"/>
          <p:cNvSpPr>
            <a:spLocks noGrp="1"/>
          </p:cNvSpPr>
          <p:nvPr>
            <p:ph type="sldNum" sz="quarter" idx="12"/>
          </p:nvPr>
        </p:nvSpPr>
        <p:spPr/>
        <p:txBody>
          <a:bodyPr/>
          <a:lstStyle/>
          <a:p>
            <a:fld id="{931DFFBE-8360-4E6B-AEC7-8D18C20D0145}" type="slidenum">
              <a:rPr lang="ar-SA" smtClean="0"/>
              <a:t>‹#›</a:t>
            </a:fld>
            <a:endParaRPr lang="ar-SA" dirty="0"/>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arrow.wav"/>
          </p:stSnd>
        </p:sndAc>
      </p:transition>
    </mc:Choice>
    <mc:Fallback xmlns="">
      <p:transition spd="slow">
        <p:sndAc>
          <p:stSnd>
            <p:snd r:embed="rId3" name="arrow.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2D1CCD41-14B9-48B1-9060-594DCA51BBAA}" type="datetimeFigureOut">
              <a:rPr lang="ar-SA" smtClean="0"/>
              <a:t>23/05/1446</a:t>
            </a:fld>
            <a:endParaRPr lang="ar-SA"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ar-SA"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931DFFBE-8360-4E6B-AEC7-8D18C20D0145}" type="slidenum">
              <a:rPr lang="ar-SA" smtClean="0"/>
              <a:t>‹#›</a:t>
            </a:fld>
            <a:endParaRPr lang="ar-SA"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sndAc>
          <p:stSnd>
            <p:snd r:embed="rId13" name="arrow.wav"/>
          </p:stSnd>
        </p:sndAc>
      </p:transition>
    </mc:Choice>
    <mc:Fallback xmlns="">
      <p:transition spd="slow">
        <p:sndAc>
          <p:stSnd>
            <p:snd r:embed="rId14" name="arrow.wav"/>
          </p:stSnd>
        </p:sndAc>
      </p:transition>
    </mc:Fallback>
  </mc:AlternateContent>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B74EA11A-4CDF-44D4-B278-54DC37DAF518}"/>
              </a:ext>
            </a:extLst>
          </p:cNvPr>
          <p:cNvSpPr>
            <a:spLocks noGrp="1"/>
          </p:cNvSpPr>
          <p:nvPr>
            <p:ph type="title"/>
          </p:nvPr>
        </p:nvSpPr>
        <p:spPr>
          <a:xfrm>
            <a:off x="628650" y="365126"/>
            <a:ext cx="78867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SY"/>
          </a:p>
        </p:txBody>
      </p:sp>
      <p:sp>
        <p:nvSpPr>
          <p:cNvPr id="3" name="عنصر نائب للنص 2">
            <a:extLst>
              <a:ext uri="{FF2B5EF4-FFF2-40B4-BE49-F238E27FC236}">
                <a16:creationId xmlns:a16="http://schemas.microsoft.com/office/drawing/2014/main" id="{9E258E95-12B9-4E02-B039-495264BA8FD8}"/>
              </a:ext>
            </a:extLst>
          </p:cNvPr>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4" name="عنصر نائب للتاريخ 3">
            <a:extLst>
              <a:ext uri="{FF2B5EF4-FFF2-40B4-BE49-F238E27FC236}">
                <a16:creationId xmlns:a16="http://schemas.microsoft.com/office/drawing/2014/main" id="{03A7D13F-39DB-40D2-B479-518DC2A6662E}"/>
              </a:ext>
            </a:extLst>
          </p:cNvPr>
          <p:cNvSpPr>
            <a:spLocks noGrp="1"/>
          </p:cNvSpPr>
          <p:nvPr>
            <p:ph type="dt" sz="half" idx="2"/>
          </p:nvPr>
        </p:nvSpPr>
        <p:spPr>
          <a:xfrm>
            <a:off x="6457950" y="6356351"/>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8209554-6A65-4E3E-B0C1-A6559C473139}" type="datetimeFigureOut">
              <a:rPr lang="ar-SY" smtClean="0">
                <a:solidFill>
                  <a:prstClr val="black">
                    <a:tint val="75000"/>
                  </a:prstClr>
                </a:solidFill>
              </a:rPr>
              <a:pPr/>
              <a:t>23/05/1446</a:t>
            </a:fld>
            <a:endParaRPr lang="ar-SY">
              <a:solidFill>
                <a:prstClr val="black">
                  <a:tint val="75000"/>
                </a:prstClr>
              </a:solidFill>
            </a:endParaRPr>
          </a:p>
        </p:txBody>
      </p:sp>
      <p:sp>
        <p:nvSpPr>
          <p:cNvPr id="5" name="عنصر نائب للتذييل 4">
            <a:extLst>
              <a:ext uri="{FF2B5EF4-FFF2-40B4-BE49-F238E27FC236}">
                <a16:creationId xmlns:a16="http://schemas.microsoft.com/office/drawing/2014/main" id="{33107E53-0F12-47D6-B558-DDDDACFA087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Y">
              <a:solidFill>
                <a:prstClr val="black">
                  <a:tint val="75000"/>
                </a:prstClr>
              </a:solidFill>
            </a:endParaRPr>
          </a:p>
        </p:txBody>
      </p:sp>
      <p:sp>
        <p:nvSpPr>
          <p:cNvPr id="6" name="عنصر نائب لرقم الشريحة 5">
            <a:extLst>
              <a:ext uri="{FF2B5EF4-FFF2-40B4-BE49-F238E27FC236}">
                <a16:creationId xmlns:a16="http://schemas.microsoft.com/office/drawing/2014/main" id="{2B868A59-D9C0-4E32-81CE-1E6BFA505A43}"/>
              </a:ext>
            </a:extLst>
          </p:cNvPr>
          <p:cNvSpPr>
            <a:spLocks noGrp="1"/>
          </p:cNvSpPr>
          <p:nvPr>
            <p:ph type="sldNum" sz="quarter" idx="4"/>
          </p:nvPr>
        </p:nvSpPr>
        <p:spPr>
          <a:xfrm>
            <a:off x="628650" y="6356351"/>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A1E6C9B-4BAF-4495-B949-F5C41C235758}" type="slidenum">
              <a:rPr lang="ar-SY" smtClean="0">
                <a:solidFill>
                  <a:prstClr val="black">
                    <a:tint val="75000"/>
                  </a:prstClr>
                </a:solidFill>
              </a:rPr>
              <a:pPr/>
              <a:t>‹#›</a:t>
            </a:fld>
            <a:endParaRPr lang="ar-SY">
              <a:solidFill>
                <a:prstClr val="black">
                  <a:tint val="75000"/>
                </a:prstClr>
              </a:solidFill>
            </a:endParaRPr>
          </a:p>
        </p:txBody>
      </p:sp>
    </p:spTree>
    <p:extLst>
      <p:ext uri="{BB962C8B-B14F-4D97-AF65-F5344CB8AC3E}">
        <p14:creationId xmlns:p14="http://schemas.microsoft.com/office/powerpoint/2010/main" val="12347465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audio" Target="../media/audio2.wav"/><Relationship Id="rId1" Type="http://schemas.openxmlformats.org/officeDocument/2006/relationships/slideLayout" Target="../slideLayouts/slideLayout8.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image" Target="../media/image16.png"/><Relationship Id="rId3" Type="http://schemas.openxmlformats.org/officeDocument/2006/relationships/audio" Target="../media/audio3.wav"/><Relationship Id="rId7" Type="http://schemas.openxmlformats.org/officeDocument/2006/relationships/diagramData" Target="../diagrams/data6.xml"/><Relationship Id="rId12"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3.jpeg"/><Relationship Id="rId11" Type="http://schemas.microsoft.com/office/2007/relationships/diagramDrawing" Target="../diagrams/drawing6.xml"/><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diagramColors" Target="../diagrams/colors6.xml"/><Relationship Id="rId4" Type="http://schemas.openxmlformats.org/officeDocument/2006/relationships/image" Target="../media/image7.jpeg"/><Relationship Id="rId9" Type="http://schemas.openxmlformats.org/officeDocument/2006/relationships/diagramQuickStyle" Target="../diagrams/quickStyle6.xml"/><Relationship Id="rId1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image" Target="../media/image16.png"/><Relationship Id="rId3" Type="http://schemas.openxmlformats.org/officeDocument/2006/relationships/audio" Target="../media/audio3.wav"/><Relationship Id="rId7" Type="http://schemas.openxmlformats.org/officeDocument/2006/relationships/diagramData" Target="../diagrams/data7.xml"/><Relationship Id="rId12"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3.jpeg"/><Relationship Id="rId11" Type="http://schemas.microsoft.com/office/2007/relationships/diagramDrawing" Target="../diagrams/drawing7.xml"/><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diagramColors" Target="../diagrams/colors7.xml"/><Relationship Id="rId4" Type="http://schemas.openxmlformats.org/officeDocument/2006/relationships/image" Target="../media/image7.jpeg"/><Relationship Id="rId9" Type="http://schemas.openxmlformats.org/officeDocument/2006/relationships/diagramQuickStyle" Target="../diagrams/quickStyle7.xml"/><Relationship Id="rId1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image" Target="../media/image16.png"/><Relationship Id="rId3" Type="http://schemas.openxmlformats.org/officeDocument/2006/relationships/audio" Target="../media/audio3.wav"/><Relationship Id="rId7" Type="http://schemas.openxmlformats.org/officeDocument/2006/relationships/diagramData" Target="../diagrams/data8.xml"/><Relationship Id="rId12"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3.jpeg"/><Relationship Id="rId11" Type="http://schemas.microsoft.com/office/2007/relationships/diagramDrawing" Target="../diagrams/drawing8.xml"/><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diagramColors" Target="../diagrams/colors8.xml"/><Relationship Id="rId4" Type="http://schemas.openxmlformats.org/officeDocument/2006/relationships/image" Target="../media/image7.jpeg"/><Relationship Id="rId9" Type="http://schemas.openxmlformats.org/officeDocument/2006/relationships/diagramQuickStyle" Target="../diagrams/quickStyle8.xml"/><Relationship Id="rId1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image" Target="../media/image16.png"/><Relationship Id="rId3" Type="http://schemas.openxmlformats.org/officeDocument/2006/relationships/audio" Target="../media/audio3.wav"/><Relationship Id="rId7" Type="http://schemas.openxmlformats.org/officeDocument/2006/relationships/diagramData" Target="../diagrams/data9.xml"/><Relationship Id="rId12"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3.jpeg"/><Relationship Id="rId11" Type="http://schemas.microsoft.com/office/2007/relationships/diagramDrawing" Target="../diagrams/drawing9.xml"/><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diagramColors" Target="../diagrams/colors9.xml"/><Relationship Id="rId4" Type="http://schemas.openxmlformats.org/officeDocument/2006/relationships/image" Target="../media/image7.jpeg"/><Relationship Id="rId9" Type="http://schemas.openxmlformats.org/officeDocument/2006/relationships/diagramQuickStyle" Target="../diagrams/quickStyle9.xml"/><Relationship Id="rId1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image" Target="../media/image16.png"/><Relationship Id="rId3" Type="http://schemas.openxmlformats.org/officeDocument/2006/relationships/audio" Target="../media/audio3.wav"/><Relationship Id="rId7" Type="http://schemas.openxmlformats.org/officeDocument/2006/relationships/diagramData" Target="../diagrams/data10.xml"/><Relationship Id="rId12"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3.jpeg"/><Relationship Id="rId11" Type="http://schemas.microsoft.com/office/2007/relationships/diagramDrawing" Target="../diagrams/drawing10.xml"/><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diagramColors" Target="../diagrams/colors10.xml"/><Relationship Id="rId4" Type="http://schemas.openxmlformats.org/officeDocument/2006/relationships/image" Target="../media/image7.jpeg"/><Relationship Id="rId9" Type="http://schemas.openxmlformats.org/officeDocument/2006/relationships/diagramQuickStyle" Target="../diagrams/quickStyle10.xml"/><Relationship Id="rId1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1.xml"/><Relationship Id="rId13" Type="http://schemas.openxmlformats.org/officeDocument/2006/relationships/image" Target="../media/image16.png"/><Relationship Id="rId3" Type="http://schemas.openxmlformats.org/officeDocument/2006/relationships/audio" Target="../media/audio3.wav"/><Relationship Id="rId7" Type="http://schemas.openxmlformats.org/officeDocument/2006/relationships/diagramData" Target="../diagrams/data11.xml"/><Relationship Id="rId12"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3.jpeg"/><Relationship Id="rId11" Type="http://schemas.microsoft.com/office/2007/relationships/diagramDrawing" Target="../diagrams/drawing11.xml"/><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diagramColors" Target="../diagrams/colors11.xml"/><Relationship Id="rId4" Type="http://schemas.openxmlformats.org/officeDocument/2006/relationships/image" Target="../media/image7.jpeg"/><Relationship Id="rId9" Type="http://schemas.openxmlformats.org/officeDocument/2006/relationships/diagramQuickStyle" Target="../diagrams/quickStyle11.xml"/><Relationship Id="rId1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2.xml"/><Relationship Id="rId13" Type="http://schemas.openxmlformats.org/officeDocument/2006/relationships/image" Target="../media/image16.png"/><Relationship Id="rId3" Type="http://schemas.openxmlformats.org/officeDocument/2006/relationships/audio" Target="../media/audio3.wav"/><Relationship Id="rId7" Type="http://schemas.openxmlformats.org/officeDocument/2006/relationships/diagramData" Target="../diagrams/data12.xml"/><Relationship Id="rId12"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3.jpeg"/><Relationship Id="rId11" Type="http://schemas.microsoft.com/office/2007/relationships/diagramDrawing" Target="../diagrams/drawing12.xml"/><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diagramColors" Target="../diagrams/colors12.xml"/><Relationship Id="rId4" Type="http://schemas.openxmlformats.org/officeDocument/2006/relationships/image" Target="../media/image7.jpeg"/><Relationship Id="rId9" Type="http://schemas.openxmlformats.org/officeDocument/2006/relationships/diagramQuickStyle" Target="../diagrams/quickStyle12.xml"/><Relationship Id="rId14"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3.xml"/><Relationship Id="rId13" Type="http://schemas.openxmlformats.org/officeDocument/2006/relationships/image" Target="../media/image16.png"/><Relationship Id="rId3" Type="http://schemas.openxmlformats.org/officeDocument/2006/relationships/audio" Target="../media/audio3.wav"/><Relationship Id="rId7" Type="http://schemas.openxmlformats.org/officeDocument/2006/relationships/diagramData" Target="../diagrams/data13.xml"/><Relationship Id="rId12"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3.jpeg"/><Relationship Id="rId11" Type="http://schemas.microsoft.com/office/2007/relationships/diagramDrawing" Target="../diagrams/drawing13.xml"/><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diagramColors" Target="../diagrams/colors13.xml"/><Relationship Id="rId4" Type="http://schemas.openxmlformats.org/officeDocument/2006/relationships/image" Target="../media/image7.jpeg"/><Relationship Id="rId9" Type="http://schemas.openxmlformats.org/officeDocument/2006/relationships/diagramQuickStyle" Target="../diagrams/quickStyle13.xml"/><Relationship Id="rId14"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4.xml"/><Relationship Id="rId13" Type="http://schemas.openxmlformats.org/officeDocument/2006/relationships/image" Target="../media/image16.png"/><Relationship Id="rId3" Type="http://schemas.openxmlformats.org/officeDocument/2006/relationships/audio" Target="../media/audio3.wav"/><Relationship Id="rId7" Type="http://schemas.openxmlformats.org/officeDocument/2006/relationships/diagramData" Target="../diagrams/data14.xml"/><Relationship Id="rId12"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3.jpeg"/><Relationship Id="rId11" Type="http://schemas.microsoft.com/office/2007/relationships/diagramDrawing" Target="../diagrams/drawing14.xml"/><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diagramColors" Target="../diagrams/colors14.xml"/><Relationship Id="rId4" Type="http://schemas.openxmlformats.org/officeDocument/2006/relationships/image" Target="../media/image7.jpeg"/><Relationship Id="rId9" Type="http://schemas.openxmlformats.org/officeDocument/2006/relationships/diagramQuickStyle" Target="../diagrams/quickStyle14.xml"/><Relationship Id="rId14"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15.xml"/><Relationship Id="rId13" Type="http://schemas.openxmlformats.org/officeDocument/2006/relationships/image" Target="../media/image16.png"/><Relationship Id="rId3" Type="http://schemas.openxmlformats.org/officeDocument/2006/relationships/audio" Target="../media/audio3.wav"/><Relationship Id="rId7" Type="http://schemas.openxmlformats.org/officeDocument/2006/relationships/diagramData" Target="../diagrams/data15.xml"/><Relationship Id="rId12"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3.jpeg"/><Relationship Id="rId11" Type="http://schemas.microsoft.com/office/2007/relationships/diagramDrawing" Target="../diagrams/drawing15.xml"/><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diagramColors" Target="../diagrams/colors15.xml"/><Relationship Id="rId4" Type="http://schemas.openxmlformats.org/officeDocument/2006/relationships/image" Target="../media/image7.jpeg"/><Relationship Id="rId9" Type="http://schemas.openxmlformats.org/officeDocument/2006/relationships/diagramQuickStyle" Target="../diagrams/quickStyle15.xml"/><Relationship Id="rId1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6.png"/><Relationship Id="rId3" Type="http://schemas.openxmlformats.org/officeDocument/2006/relationships/hyperlink" Target="mailto:gueddouri.fouad@yahoo.com" TargetMode="External"/><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audio" Target="../media/audio3.wav"/><Relationship Id="rId1" Type="http://schemas.openxmlformats.org/officeDocument/2006/relationships/slideLayout" Target="../slideLayouts/slideLayout5.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hyperlink" Target="tel:213780368408" TargetMode="External"/><Relationship Id="rId9" Type="http://schemas.openxmlformats.org/officeDocument/2006/relationships/image" Target="../media/image11.jpg"/></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16.xml"/><Relationship Id="rId13" Type="http://schemas.openxmlformats.org/officeDocument/2006/relationships/image" Target="../media/image16.png"/><Relationship Id="rId3" Type="http://schemas.openxmlformats.org/officeDocument/2006/relationships/audio" Target="../media/audio3.wav"/><Relationship Id="rId7" Type="http://schemas.openxmlformats.org/officeDocument/2006/relationships/diagramData" Target="../diagrams/data16.xml"/><Relationship Id="rId12"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3.jpeg"/><Relationship Id="rId11" Type="http://schemas.microsoft.com/office/2007/relationships/diagramDrawing" Target="../diagrams/drawing16.xml"/><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diagramColors" Target="../diagrams/colors16.xml"/><Relationship Id="rId4" Type="http://schemas.openxmlformats.org/officeDocument/2006/relationships/image" Target="../media/image7.jpeg"/><Relationship Id="rId9" Type="http://schemas.openxmlformats.org/officeDocument/2006/relationships/diagramQuickStyle" Target="../diagrams/quickStyle16.xml"/><Relationship Id="rId14" Type="http://schemas.openxmlformats.org/officeDocument/2006/relationships/image" Target="../media/image24.png"/></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17.xml"/><Relationship Id="rId13" Type="http://schemas.openxmlformats.org/officeDocument/2006/relationships/image" Target="../media/image16.png"/><Relationship Id="rId3" Type="http://schemas.openxmlformats.org/officeDocument/2006/relationships/audio" Target="../media/audio3.wav"/><Relationship Id="rId7" Type="http://schemas.openxmlformats.org/officeDocument/2006/relationships/diagramData" Target="../diagrams/data17.xml"/><Relationship Id="rId12"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13.jpeg"/><Relationship Id="rId11" Type="http://schemas.microsoft.com/office/2007/relationships/diagramDrawing" Target="../diagrams/drawing17.xml"/><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diagramColors" Target="../diagrams/colors17.xml"/><Relationship Id="rId4" Type="http://schemas.openxmlformats.org/officeDocument/2006/relationships/image" Target="../media/image7.jpeg"/><Relationship Id="rId9" Type="http://schemas.openxmlformats.org/officeDocument/2006/relationships/diagramQuickStyle" Target="../diagrams/quickStyle17.xml"/><Relationship Id="rId14" Type="http://schemas.openxmlformats.org/officeDocument/2006/relationships/image" Target="../media/image24.png"/></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18.xml"/><Relationship Id="rId13" Type="http://schemas.openxmlformats.org/officeDocument/2006/relationships/image" Target="../media/image16.png"/><Relationship Id="rId3" Type="http://schemas.openxmlformats.org/officeDocument/2006/relationships/audio" Target="../media/audio3.wav"/><Relationship Id="rId7" Type="http://schemas.openxmlformats.org/officeDocument/2006/relationships/diagramData" Target="../diagrams/data18.xml"/><Relationship Id="rId12"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13.jpeg"/><Relationship Id="rId11" Type="http://schemas.microsoft.com/office/2007/relationships/diagramDrawing" Target="../diagrams/drawing18.xml"/><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diagramColors" Target="../diagrams/colors18.xml"/><Relationship Id="rId4" Type="http://schemas.openxmlformats.org/officeDocument/2006/relationships/image" Target="../media/image7.jpeg"/><Relationship Id="rId9" Type="http://schemas.openxmlformats.org/officeDocument/2006/relationships/diagramQuickStyle" Target="../diagrams/quickStyle18.xml"/><Relationship Id="rId14" Type="http://schemas.openxmlformats.org/officeDocument/2006/relationships/image" Target="../media/image24.png"/></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19.xml"/><Relationship Id="rId13" Type="http://schemas.openxmlformats.org/officeDocument/2006/relationships/image" Target="../media/image16.png"/><Relationship Id="rId3" Type="http://schemas.openxmlformats.org/officeDocument/2006/relationships/audio" Target="../media/audio3.wav"/><Relationship Id="rId7" Type="http://schemas.openxmlformats.org/officeDocument/2006/relationships/diagramData" Target="../diagrams/data19.xml"/><Relationship Id="rId12"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13.jpeg"/><Relationship Id="rId11" Type="http://schemas.microsoft.com/office/2007/relationships/diagramDrawing" Target="../diagrams/drawing19.xml"/><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diagramColors" Target="../diagrams/colors19.xml"/><Relationship Id="rId4" Type="http://schemas.openxmlformats.org/officeDocument/2006/relationships/image" Target="../media/image7.jpeg"/><Relationship Id="rId9" Type="http://schemas.openxmlformats.org/officeDocument/2006/relationships/diagramQuickStyle" Target="../diagrams/quickStyle19.xml"/><Relationship Id="rId14" Type="http://schemas.openxmlformats.org/officeDocument/2006/relationships/image" Target="../media/image24.png"/></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20.xml"/><Relationship Id="rId13" Type="http://schemas.openxmlformats.org/officeDocument/2006/relationships/image" Target="../media/image16.png"/><Relationship Id="rId3" Type="http://schemas.openxmlformats.org/officeDocument/2006/relationships/audio" Target="../media/audio3.wav"/><Relationship Id="rId7" Type="http://schemas.openxmlformats.org/officeDocument/2006/relationships/diagramData" Target="../diagrams/data20.xml"/><Relationship Id="rId12"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13.jpeg"/><Relationship Id="rId11" Type="http://schemas.microsoft.com/office/2007/relationships/diagramDrawing" Target="../diagrams/drawing20.xml"/><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diagramColors" Target="../diagrams/colors20.xml"/><Relationship Id="rId4" Type="http://schemas.openxmlformats.org/officeDocument/2006/relationships/image" Target="../media/image7.jpeg"/><Relationship Id="rId9" Type="http://schemas.openxmlformats.org/officeDocument/2006/relationships/diagramQuickStyle" Target="../diagrams/quickStyle20.xml"/><Relationship Id="rId14" Type="http://schemas.openxmlformats.org/officeDocument/2006/relationships/image" Target="../media/image24.png"/></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21.xml"/><Relationship Id="rId13" Type="http://schemas.openxmlformats.org/officeDocument/2006/relationships/image" Target="../media/image16.png"/><Relationship Id="rId3" Type="http://schemas.openxmlformats.org/officeDocument/2006/relationships/audio" Target="../media/audio3.wav"/><Relationship Id="rId7" Type="http://schemas.openxmlformats.org/officeDocument/2006/relationships/diagramData" Target="../diagrams/data21.xml"/><Relationship Id="rId12"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13.jpeg"/><Relationship Id="rId11" Type="http://schemas.microsoft.com/office/2007/relationships/diagramDrawing" Target="../diagrams/drawing21.xml"/><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diagramColors" Target="../diagrams/colors21.xml"/><Relationship Id="rId4" Type="http://schemas.openxmlformats.org/officeDocument/2006/relationships/image" Target="../media/image7.jpeg"/><Relationship Id="rId9" Type="http://schemas.openxmlformats.org/officeDocument/2006/relationships/diagramQuickStyle" Target="../diagrams/quickStyle21.xml"/><Relationship Id="rId14" Type="http://schemas.openxmlformats.org/officeDocument/2006/relationships/image" Target="../media/image24.png"/></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22.xml"/><Relationship Id="rId13" Type="http://schemas.openxmlformats.org/officeDocument/2006/relationships/image" Target="../media/image16.png"/><Relationship Id="rId3" Type="http://schemas.openxmlformats.org/officeDocument/2006/relationships/audio" Target="../media/audio3.wav"/><Relationship Id="rId7" Type="http://schemas.openxmlformats.org/officeDocument/2006/relationships/diagramData" Target="../diagrams/data22.xml"/><Relationship Id="rId12"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13.jpeg"/><Relationship Id="rId11" Type="http://schemas.microsoft.com/office/2007/relationships/diagramDrawing" Target="../diagrams/drawing22.xml"/><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diagramColors" Target="../diagrams/colors22.xml"/><Relationship Id="rId4" Type="http://schemas.openxmlformats.org/officeDocument/2006/relationships/image" Target="../media/image7.jpeg"/><Relationship Id="rId9" Type="http://schemas.openxmlformats.org/officeDocument/2006/relationships/diagramQuickStyle" Target="../diagrams/quickStyle22.xml"/><Relationship Id="rId14" Type="http://schemas.openxmlformats.org/officeDocument/2006/relationships/image" Target="../media/image24.png"/></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23.xml"/><Relationship Id="rId13" Type="http://schemas.openxmlformats.org/officeDocument/2006/relationships/image" Target="../media/image16.png"/><Relationship Id="rId3" Type="http://schemas.openxmlformats.org/officeDocument/2006/relationships/audio" Target="../media/audio3.wav"/><Relationship Id="rId7" Type="http://schemas.openxmlformats.org/officeDocument/2006/relationships/diagramData" Target="../diagrams/data23.xml"/><Relationship Id="rId12"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13.jpeg"/><Relationship Id="rId11" Type="http://schemas.microsoft.com/office/2007/relationships/diagramDrawing" Target="../diagrams/drawing23.xml"/><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diagramColors" Target="../diagrams/colors23.xml"/><Relationship Id="rId4" Type="http://schemas.openxmlformats.org/officeDocument/2006/relationships/image" Target="../media/image7.jpeg"/><Relationship Id="rId9" Type="http://schemas.openxmlformats.org/officeDocument/2006/relationships/diagramQuickStyle" Target="../diagrams/quickStyle23.xml"/><Relationship Id="rId14" Type="http://schemas.openxmlformats.org/officeDocument/2006/relationships/image" Target="../media/image24.png"/></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24.xml"/><Relationship Id="rId13" Type="http://schemas.openxmlformats.org/officeDocument/2006/relationships/image" Target="../media/image16.png"/><Relationship Id="rId3" Type="http://schemas.openxmlformats.org/officeDocument/2006/relationships/audio" Target="../media/audio3.wav"/><Relationship Id="rId7" Type="http://schemas.openxmlformats.org/officeDocument/2006/relationships/diagramData" Target="../diagrams/data24.xml"/><Relationship Id="rId12"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13.jpeg"/><Relationship Id="rId11" Type="http://schemas.microsoft.com/office/2007/relationships/diagramDrawing" Target="../diagrams/drawing24.xml"/><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diagramColors" Target="../diagrams/colors24.xml"/><Relationship Id="rId4" Type="http://schemas.openxmlformats.org/officeDocument/2006/relationships/image" Target="../media/image7.jpeg"/><Relationship Id="rId9" Type="http://schemas.openxmlformats.org/officeDocument/2006/relationships/diagramQuickStyle" Target="../diagrams/quickStyle24.xml"/><Relationship Id="rId14" Type="http://schemas.openxmlformats.org/officeDocument/2006/relationships/image" Target="../media/image24.png"/></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25.xml"/><Relationship Id="rId13" Type="http://schemas.openxmlformats.org/officeDocument/2006/relationships/image" Target="../media/image16.png"/><Relationship Id="rId3" Type="http://schemas.openxmlformats.org/officeDocument/2006/relationships/audio" Target="../media/audio3.wav"/><Relationship Id="rId7" Type="http://schemas.openxmlformats.org/officeDocument/2006/relationships/diagramData" Target="../diagrams/data25.xml"/><Relationship Id="rId12"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13.jpeg"/><Relationship Id="rId11" Type="http://schemas.microsoft.com/office/2007/relationships/diagramDrawing" Target="../diagrams/drawing25.xml"/><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diagramColors" Target="../diagrams/colors25.xml"/><Relationship Id="rId4" Type="http://schemas.openxmlformats.org/officeDocument/2006/relationships/image" Target="../media/image7.jpeg"/><Relationship Id="rId9" Type="http://schemas.openxmlformats.org/officeDocument/2006/relationships/diagramQuickStyle" Target="../diagrams/quickStyle25.xml"/><Relationship Id="rId14" Type="http://schemas.openxmlformats.org/officeDocument/2006/relationships/image" Target="../media/image24.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jpeg"/><Relationship Id="rId7" Type="http://schemas.openxmlformats.org/officeDocument/2006/relationships/image" Target="../media/image16.png"/><Relationship Id="rId12" Type="http://schemas.openxmlformats.org/officeDocument/2006/relationships/image" Target="../media/image19.png"/><Relationship Id="rId2" Type="http://schemas.openxmlformats.org/officeDocument/2006/relationships/audio" Target="../media/audio3.wav"/><Relationship Id="rId1" Type="http://schemas.openxmlformats.org/officeDocument/2006/relationships/slideLayout" Target="../slideLayouts/slideLayout5.xml"/><Relationship Id="rId6" Type="http://schemas.openxmlformats.org/officeDocument/2006/relationships/image" Target="../media/image15.jpeg"/><Relationship Id="rId11" Type="http://schemas.openxmlformats.org/officeDocument/2006/relationships/image" Target="../media/image180.png"/><Relationship Id="rId5" Type="http://schemas.openxmlformats.org/officeDocument/2006/relationships/image" Target="../media/image13.jpeg"/><Relationship Id="rId10" Type="http://schemas.openxmlformats.org/officeDocument/2006/relationships/slide" Target="slide5.xml"/><Relationship Id="rId4" Type="http://schemas.openxmlformats.org/officeDocument/2006/relationships/image" Target="../media/image12.png"/><Relationship Id="rId9" Type="http://schemas.openxmlformats.org/officeDocument/2006/relationships/image" Target="../media/image18.png"/></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26.xml"/><Relationship Id="rId13" Type="http://schemas.openxmlformats.org/officeDocument/2006/relationships/image" Target="../media/image16.png"/><Relationship Id="rId3" Type="http://schemas.openxmlformats.org/officeDocument/2006/relationships/audio" Target="../media/audio3.wav"/><Relationship Id="rId7" Type="http://schemas.openxmlformats.org/officeDocument/2006/relationships/diagramData" Target="../diagrams/data26.xml"/><Relationship Id="rId12"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13.jpeg"/><Relationship Id="rId11" Type="http://schemas.microsoft.com/office/2007/relationships/diagramDrawing" Target="../diagrams/drawing26.xml"/><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diagramColors" Target="../diagrams/colors26.xml"/><Relationship Id="rId4" Type="http://schemas.openxmlformats.org/officeDocument/2006/relationships/image" Target="../media/image7.jpeg"/><Relationship Id="rId9" Type="http://schemas.openxmlformats.org/officeDocument/2006/relationships/diagramQuickStyle" Target="../diagrams/quickStyle26.xml"/><Relationship Id="rId14" Type="http://schemas.openxmlformats.org/officeDocument/2006/relationships/image" Target="../media/image24.png"/></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27.xml"/><Relationship Id="rId13" Type="http://schemas.openxmlformats.org/officeDocument/2006/relationships/image" Target="../media/image16.png"/><Relationship Id="rId3" Type="http://schemas.openxmlformats.org/officeDocument/2006/relationships/audio" Target="../media/audio3.wav"/><Relationship Id="rId7" Type="http://schemas.openxmlformats.org/officeDocument/2006/relationships/diagramData" Target="../diagrams/data27.xml"/><Relationship Id="rId12"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13.jpeg"/><Relationship Id="rId11" Type="http://schemas.microsoft.com/office/2007/relationships/diagramDrawing" Target="../diagrams/drawing27.xml"/><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diagramColors" Target="../diagrams/colors27.xml"/><Relationship Id="rId4" Type="http://schemas.openxmlformats.org/officeDocument/2006/relationships/image" Target="../media/image7.jpeg"/><Relationship Id="rId9" Type="http://schemas.openxmlformats.org/officeDocument/2006/relationships/diagramQuickStyle" Target="../diagrams/quickStyle27.xml"/><Relationship Id="rId14" Type="http://schemas.openxmlformats.org/officeDocument/2006/relationships/image" Target="../media/image24.png"/></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28.xml"/><Relationship Id="rId13" Type="http://schemas.openxmlformats.org/officeDocument/2006/relationships/image" Target="../media/image16.png"/><Relationship Id="rId3" Type="http://schemas.openxmlformats.org/officeDocument/2006/relationships/audio" Target="../media/audio3.wav"/><Relationship Id="rId7" Type="http://schemas.openxmlformats.org/officeDocument/2006/relationships/diagramData" Target="../diagrams/data28.xml"/><Relationship Id="rId12"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13.jpeg"/><Relationship Id="rId11" Type="http://schemas.microsoft.com/office/2007/relationships/diagramDrawing" Target="../diagrams/drawing28.xml"/><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diagramColors" Target="../diagrams/colors28.xml"/><Relationship Id="rId4" Type="http://schemas.openxmlformats.org/officeDocument/2006/relationships/image" Target="../media/image7.jpeg"/><Relationship Id="rId9" Type="http://schemas.openxmlformats.org/officeDocument/2006/relationships/diagramQuickStyle" Target="../diagrams/quickStyle28.xml"/><Relationship Id="rId14" Type="http://schemas.openxmlformats.org/officeDocument/2006/relationships/image" Target="../media/image24.png"/></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29.xml"/><Relationship Id="rId13" Type="http://schemas.openxmlformats.org/officeDocument/2006/relationships/image" Target="../media/image16.png"/><Relationship Id="rId3" Type="http://schemas.openxmlformats.org/officeDocument/2006/relationships/audio" Target="../media/audio3.wav"/><Relationship Id="rId7" Type="http://schemas.openxmlformats.org/officeDocument/2006/relationships/diagramData" Target="../diagrams/data29.xml"/><Relationship Id="rId12"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13.jpeg"/><Relationship Id="rId11" Type="http://schemas.microsoft.com/office/2007/relationships/diagramDrawing" Target="../diagrams/drawing29.xml"/><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diagramColors" Target="../diagrams/colors29.xml"/><Relationship Id="rId4" Type="http://schemas.openxmlformats.org/officeDocument/2006/relationships/image" Target="../media/image7.jpeg"/><Relationship Id="rId9" Type="http://schemas.openxmlformats.org/officeDocument/2006/relationships/diagramQuickStyle" Target="../diagrams/quickStyle29.xml"/><Relationship Id="rId14" Type="http://schemas.openxmlformats.org/officeDocument/2006/relationships/image" Target="../media/image24.png"/></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30.xml"/><Relationship Id="rId13" Type="http://schemas.openxmlformats.org/officeDocument/2006/relationships/image" Target="../media/image16.png"/><Relationship Id="rId3" Type="http://schemas.openxmlformats.org/officeDocument/2006/relationships/audio" Target="../media/audio3.wav"/><Relationship Id="rId7" Type="http://schemas.openxmlformats.org/officeDocument/2006/relationships/diagramData" Target="../diagrams/data30.xml"/><Relationship Id="rId12"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13.jpeg"/><Relationship Id="rId11" Type="http://schemas.microsoft.com/office/2007/relationships/diagramDrawing" Target="../diagrams/drawing30.xml"/><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diagramColors" Target="../diagrams/colors30.xml"/><Relationship Id="rId4" Type="http://schemas.openxmlformats.org/officeDocument/2006/relationships/image" Target="../media/image7.jpeg"/><Relationship Id="rId9" Type="http://schemas.openxmlformats.org/officeDocument/2006/relationships/diagramQuickStyle" Target="../diagrams/quickStyle30.xml"/><Relationship Id="rId14" Type="http://schemas.openxmlformats.org/officeDocument/2006/relationships/image" Target="../media/image24.png"/></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31.xml"/><Relationship Id="rId13" Type="http://schemas.openxmlformats.org/officeDocument/2006/relationships/image" Target="../media/image16.png"/><Relationship Id="rId3" Type="http://schemas.openxmlformats.org/officeDocument/2006/relationships/audio" Target="../media/audio3.wav"/><Relationship Id="rId7" Type="http://schemas.openxmlformats.org/officeDocument/2006/relationships/diagramData" Target="../diagrams/data31.xml"/><Relationship Id="rId12"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13.jpeg"/><Relationship Id="rId11" Type="http://schemas.microsoft.com/office/2007/relationships/diagramDrawing" Target="../diagrams/drawing31.xml"/><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diagramColors" Target="../diagrams/colors31.xml"/><Relationship Id="rId4" Type="http://schemas.openxmlformats.org/officeDocument/2006/relationships/image" Target="../media/image7.jpeg"/><Relationship Id="rId9" Type="http://schemas.openxmlformats.org/officeDocument/2006/relationships/diagramQuickStyle" Target="../diagrams/quickStyle31.xml"/><Relationship Id="rId14" Type="http://schemas.openxmlformats.org/officeDocument/2006/relationships/image" Target="../media/image24.png"/></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32.xml"/><Relationship Id="rId13" Type="http://schemas.openxmlformats.org/officeDocument/2006/relationships/image" Target="../media/image16.png"/><Relationship Id="rId3" Type="http://schemas.openxmlformats.org/officeDocument/2006/relationships/audio" Target="../media/audio3.wav"/><Relationship Id="rId7" Type="http://schemas.openxmlformats.org/officeDocument/2006/relationships/diagramData" Target="../diagrams/data32.xml"/><Relationship Id="rId12"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13.jpeg"/><Relationship Id="rId11" Type="http://schemas.microsoft.com/office/2007/relationships/diagramDrawing" Target="../diagrams/drawing32.xml"/><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diagramColors" Target="../diagrams/colors32.xml"/><Relationship Id="rId4" Type="http://schemas.openxmlformats.org/officeDocument/2006/relationships/image" Target="../media/image7.jpeg"/><Relationship Id="rId9" Type="http://schemas.openxmlformats.org/officeDocument/2006/relationships/diagramQuickStyle" Target="../diagrams/quickStyle32.xml"/><Relationship Id="rId14" Type="http://schemas.openxmlformats.org/officeDocument/2006/relationships/image" Target="../media/image24.png"/></Relationships>
</file>

<file path=ppt/slides/_rels/slide37.xml.rels><?xml version="1.0" encoding="UTF-8" standalone="yes"?>
<Relationships xmlns="http://schemas.openxmlformats.org/package/2006/relationships"><Relationship Id="rId8" Type="http://schemas.openxmlformats.org/officeDocument/2006/relationships/diagramLayout" Target="../diagrams/layout33.xml"/><Relationship Id="rId13" Type="http://schemas.openxmlformats.org/officeDocument/2006/relationships/image" Target="../media/image16.png"/><Relationship Id="rId3" Type="http://schemas.openxmlformats.org/officeDocument/2006/relationships/audio" Target="../media/audio3.wav"/><Relationship Id="rId7" Type="http://schemas.openxmlformats.org/officeDocument/2006/relationships/diagramData" Target="../diagrams/data33.xml"/><Relationship Id="rId12"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13.jpeg"/><Relationship Id="rId11" Type="http://schemas.microsoft.com/office/2007/relationships/diagramDrawing" Target="../diagrams/drawing33.xml"/><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diagramColors" Target="../diagrams/colors33.xml"/><Relationship Id="rId4" Type="http://schemas.openxmlformats.org/officeDocument/2006/relationships/image" Target="../media/image7.jpeg"/><Relationship Id="rId9" Type="http://schemas.openxmlformats.org/officeDocument/2006/relationships/diagramQuickStyle" Target="../diagrams/quickStyle33.xml"/><Relationship Id="rId1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1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jpeg"/><Relationship Id="rId7" Type="http://schemas.openxmlformats.org/officeDocument/2006/relationships/image" Target="../media/image16.png"/><Relationship Id="rId2" Type="http://schemas.openxmlformats.org/officeDocument/2006/relationships/audio" Target="../media/audio3.wav"/><Relationship Id="rId1" Type="http://schemas.openxmlformats.org/officeDocument/2006/relationships/slideLayout" Target="../slideLayouts/slideLayout5.xml"/><Relationship Id="rId6" Type="http://schemas.openxmlformats.org/officeDocument/2006/relationships/image" Target="../media/image15.jpeg"/><Relationship Id="rId11" Type="http://schemas.openxmlformats.org/officeDocument/2006/relationships/image" Target="../media/image181.png"/><Relationship Id="rId5" Type="http://schemas.openxmlformats.org/officeDocument/2006/relationships/image" Target="../media/image13.jpeg"/><Relationship Id="rId10" Type="http://schemas.openxmlformats.org/officeDocument/2006/relationships/slide" Target="slide5.xml"/><Relationship Id="rId4" Type="http://schemas.openxmlformats.org/officeDocument/2006/relationships/image" Target="../media/image12.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16.png"/><Relationship Id="rId3" Type="http://schemas.openxmlformats.org/officeDocument/2006/relationships/image" Target="../media/image7.jpeg"/><Relationship Id="rId7" Type="http://schemas.openxmlformats.org/officeDocument/2006/relationships/diagramLayout" Target="../diagrams/layout1.xml"/><Relationship Id="rId12" Type="http://schemas.openxmlformats.org/officeDocument/2006/relationships/image" Target="../media/image21.png"/><Relationship Id="rId2" Type="http://schemas.openxmlformats.org/officeDocument/2006/relationships/audio" Target="../media/audio3.wav"/><Relationship Id="rId1" Type="http://schemas.openxmlformats.org/officeDocument/2006/relationships/slideLayout" Target="../slideLayouts/slideLayout5.xml"/><Relationship Id="rId6" Type="http://schemas.openxmlformats.org/officeDocument/2006/relationships/diagramData" Target="../diagrams/data1.xml"/><Relationship Id="rId11" Type="http://schemas.openxmlformats.org/officeDocument/2006/relationships/image" Target="../media/image20.jpeg"/><Relationship Id="rId5" Type="http://schemas.openxmlformats.org/officeDocument/2006/relationships/image" Target="../media/image13.jpeg"/><Relationship Id="rId10" Type="http://schemas.microsoft.com/office/2007/relationships/diagramDrawing" Target="../diagrams/drawing1.xml"/><Relationship Id="rId4" Type="http://schemas.openxmlformats.org/officeDocument/2006/relationships/image" Target="../media/image12.png"/><Relationship Id="rId9" Type="http://schemas.openxmlformats.org/officeDocument/2006/relationships/diagramColors" Target="../diagrams/colors1.xml"/><Relationship Id="rId1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image" Target="../media/image24.png"/><Relationship Id="rId3" Type="http://schemas.openxmlformats.org/officeDocument/2006/relationships/image" Target="../media/image7.jpeg"/><Relationship Id="rId7" Type="http://schemas.openxmlformats.org/officeDocument/2006/relationships/diagramLayout" Target="../diagrams/layout2.xml"/><Relationship Id="rId12" Type="http://schemas.openxmlformats.org/officeDocument/2006/relationships/image" Target="../media/image16.png"/><Relationship Id="rId2" Type="http://schemas.openxmlformats.org/officeDocument/2006/relationships/audio" Target="../media/audio3.wav"/><Relationship Id="rId1" Type="http://schemas.openxmlformats.org/officeDocument/2006/relationships/slideLayout" Target="../slideLayouts/slideLayout5.xml"/><Relationship Id="rId6" Type="http://schemas.openxmlformats.org/officeDocument/2006/relationships/diagramData" Target="../diagrams/data2.xml"/><Relationship Id="rId11" Type="http://schemas.openxmlformats.org/officeDocument/2006/relationships/image" Target="../media/image23.jpeg"/><Relationship Id="rId5" Type="http://schemas.openxmlformats.org/officeDocument/2006/relationships/image" Target="../media/image13.jpeg"/><Relationship Id="rId10" Type="http://schemas.microsoft.com/office/2007/relationships/diagramDrawing" Target="../diagrams/drawing2.xml"/><Relationship Id="rId4" Type="http://schemas.openxmlformats.org/officeDocument/2006/relationships/image" Target="../media/image12.png"/><Relationship Id="rId9" Type="http://schemas.openxmlformats.org/officeDocument/2006/relationships/diagramColors" Target="../diagrams/colors2.xml"/><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image" Target="../media/image16.png"/><Relationship Id="rId3" Type="http://schemas.openxmlformats.org/officeDocument/2006/relationships/audio" Target="../media/audio3.wav"/><Relationship Id="rId7" Type="http://schemas.openxmlformats.org/officeDocument/2006/relationships/diagramData" Target="../diagrams/data3.xml"/><Relationship Id="rId12"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3.jpeg"/><Relationship Id="rId11" Type="http://schemas.microsoft.com/office/2007/relationships/diagramDrawing" Target="../diagrams/drawing3.xml"/><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diagramColors" Target="../diagrams/colors3.xml"/><Relationship Id="rId4" Type="http://schemas.openxmlformats.org/officeDocument/2006/relationships/image" Target="../media/image7.jpeg"/><Relationship Id="rId9" Type="http://schemas.openxmlformats.org/officeDocument/2006/relationships/diagramQuickStyle" Target="../diagrams/quickStyle3.xml"/><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image" Target="../media/image16.png"/><Relationship Id="rId3" Type="http://schemas.openxmlformats.org/officeDocument/2006/relationships/audio" Target="../media/audio3.wav"/><Relationship Id="rId7" Type="http://schemas.openxmlformats.org/officeDocument/2006/relationships/diagramData" Target="../diagrams/data4.xml"/><Relationship Id="rId12"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3.jpeg"/><Relationship Id="rId11" Type="http://schemas.microsoft.com/office/2007/relationships/diagramDrawing" Target="../diagrams/drawing4.xml"/><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diagramColors" Target="../diagrams/colors4.xml"/><Relationship Id="rId4" Type="http://schemas.openxmlformats.org/officeDocument/2006/relationships/image" Target="../media/image7.jpeg"/><Relationship Id="rId9" Type="http://schemas.openxmlformats.org/officeDocument/2006/relationships/diagramQuickStyle" Target="../diagrams/quickStyle4.xml"/><Relationship Id="rId1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image" Target="../media/image16.png"/><Relationship Id="rId3" Type="http://schemas.openxmlformats.org/officeDocument/2006/relationships/audio" Target="../media/audio3.wav"/><Relationship Id="rId7" Type="http://schemas.openxmlformats.org/officeDocument/2006/relationships/diagramData" Target="../diagrams/data5.xml"/><Relationship Id="rId12"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3.jpeg"/><Relationship Id="rId11" Type="http://schemas.microsoft.com/office/2007/relationships/diagramDrawing" Target="../diagrams/drawing5.xml"/><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diagramColors" Target="../diagrams/colors5.xml"/><Relationship Id="rId4" Type="http://schemas.openxmlformats.org/officeDocument/2006/relationships/image" Target="../media/image7.jpeg"/><Relationship Id="rId9" Type="http://schemas.openxmlformats.org/officeDocument/2006/relationships/diagramQuickStyle" Target="../diagrams/quickStyle5.xml"/><Relationship Id="rId1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3347864" y="2420888"/>
            <a:ext cx="5796136" cy="2376264"/>
          </a:xfrm>
        </p:spPr>
        <p:txBody>
          <a:bodyPr>
            <a:normAutofit fontScale="25000" lnSpcReduction="20000"/>
          </a:bodyPr>
          <a:lstStyle/>
          <a:p>
            <a:pPr marL="68580" indent="0">
              <a:buNone/>
            </a:pPr>
            <a:endParaRPr lang="ar-SA" sz="1700" b="1" dirty="0"/>
          </a:p>
          <a:p>
            <a:pPr algn="ctr"/>
            <a:r>
              <a:rPr lang="ar-SA" sz="12800" b="1" dirty="0">
                <a:latin typeface="Sakkal Majalla" pitchFamily="2" charset="-78"/>
                <a:cs typeface="Sakkal Majalla" pitchFamily="2" charset="-78"/>
              </a:rPr>
              <a:t>م</a:t>
            </a:r>
            <a:r>
              <a:rPr lang="ar-DZ" sz="12800" b="1" dirty="0">
                <a:latin typeface="Sakkal Majalla" pitchFamily="2" charset="-78"/>
                <a:cs typeface="Sakkal Majalla" pitchFamily="2" charset="-78"/>
              </a:rPr>
              <a:t>قياس:</a:t>
            </a:r>
            <a:endParaRPr lang="ar-SA" sz="12800" b="1" dirty="0">
              <a:latin typeface="Sakkal Majalla" pitchFamily="2" charset="-78"/>
              <a:cs typeface="Sakkal Majalla" pitchFamily="2" charset="-78"/>
            </a:endParaRPr>
          </a:p>
          <a:p>
            <a:pPr marL="68580" indent="0" algn="ctr">
              <a:buNone/>
            </a:pPr>
            <a:r>
              <a:rPr lang="ar-DZ" sz="26400" b="1" dirty="0">
                <a:latin typeface="Sakkal Majalla" pitchFamily="2" charset="-78"/>
                <a:cs typeface="Sakkal Majalla" pitchFamily="2" charset="-78"/>
              </a:rPr>
              <a:t>المنهجية القانونية</a:t>
            </a:r>
            <a:endParaRPr lang="fr-FR" sz="26400" b="1" dirty="0">
              <a:latin typeface="Sakkal Majalla" pitchFamily="2" charset="-78"/>
              <a:cs typeface="Sakkal Majalla" pitchFamily="2" charset="-78"/>
            </a:endParaRPr>
          </a:p>
          <a:p>
            <a:pPr marL="68580" indent="0" algn="ctr" rtl="0">
              <a:buNone/>
            </a:pPr>
            <a:r>
              <a:rPr lang="fr-FR" sz="14400" b="1" dirty="0">
                <a:latin typeface="Sakkal Majalla" pitchFamily="2" charset="-78"/>
                <a:cs typeface="Sakkal Majalla" pitchFamily="2" charset="-78"/>
              </a:rPr>
              <a:t>Méthodologie juridique</a:t>
            </a:r>
          </a:p>
          <a:p>
            <a:pPr marL="68580" indent="0" algn="ctr" rtl="0">
              <a:buNone/>
            </a:pPr>
            <a:r>
              <a:rPr lang="ar-SA" sz="8000" b="1" dirty="0">
                <a:latin typeface="Sakkal Majalla" pitchFamily="2" charset="-78"/>
                <a:cs typeface="Sakkal Majalla" pitchFamily="2" charset="-78"/>
              </a:rPr>
              <a:t>  (محاضرة )</a:t>
            </a:r>
          </a:p>
        </p:txBody>
      </p:sp>
      <p:sp>
        <p:nvSpPr>
          <p:cNvPr id="4" name="عنوان 3"/>
          <p:cNvSpPr>
            <a:spLocks noGrp="1"/>
          </p:cNvSpPr>
          <p:nvPr>
            <p:ph type="title"/>
          </p:nvPr>
        </p:nvSpPr>
        <p:spPr>
          <a:xfrm>
            <a:off x="1835696" y="21307"/>
            <a:ext cx="5040560" cy="1744836"/>
          </a:xfrm>
        </p:spPr>
        <p:txBody>
          <a:bodyPr>
            <a:noAutofit/>
          </a:bodyPr>
          <a:lstStyle/>
          <a:p>
            <a:pPr algn="ctr"/>
            <a:br>
              <a:rPr lang="fr-FR" sz="2400" b="1" dirty="0">
                <a:solidFill>
                  <a:schemeClr val="tx1"/>
                </a:solidFill>
                <a:latin typeface="Sakkal Majalla" pitchFamily="2" charset="-78"/>
                <a:cs typeface="Sakkal Majalla" pitchFamily="2" charset="-78"/>
              </a:rPr>
            </a:br>
            <a:br>
              <a:rPr lang="fr-FR" sz="2400" b="1" dirty="0">
                <a:solidFill>
                  <a:schemeClr val="tx1"/>
                </a:solidFill>
                <a:latin typeface="Sakkal Majalla" pitchFamily="2" charset="-78"/>
                <a:cs typeface="Sakkal Majalla" pitchFamily="2" charset="-78"/>
              </a:rPr>
            </a:br>
            <a:br>
              <a:rPr lang="fr-FR" sz="2400" b="1" dirty="0">
                <a:solidFill>
                  <a:schemeClr val="tx1"/>
                </a:solidFill>
                <a:latin typeface="Sakkal Majalla" pitchFamily="2" charset="-78"/>
                <a:cs typeface="Sakkal Majalla" pitchFamily="2" charset="-78"/>
              </a:rPr>
            </a:br>
            <a:r>
              <a:rPr lang="fr-FR" sz="2400" b="1" dirty="0">
                <a:solidFill>
                  <a:schemeClr val="tx1"/>
                </a:solidFill>
                <a:latin typeface="Sakkal Majalla" pitchFamily="2" charset="-78"/>
                <a:cs typeface="Sakkal Majalla" pitchFamily="2" charset="-78"/>
              </a:rPr>
              <a:t>                                                                                                  </a:t>
            </a:r>
            <a:br>
              <a:rPr lang="ar-DZ" sz="2400" b="1" dirty="0">
                <a:solidFill>
                  <a:schemeClr val="tx1"/>
                </a:solidFill>
                <a:latin typeface="Sakkal Majalla" pitchFamily="2" charset="-78"/>
                <a:cs typeface="Sakkal Majalla" pitchFamily="2" charset="-78"/>
              </a:rPr>
            </a:br>
            <a:r>
              <a:rPr lang="ar-SA" sz="2400" b="1" i="1" dirty="0">
                <a:solidFill>
                  <a:schemeClr val="tx1"/>
                </a:solidFill>
                <a:latin typeface="Sakkal Majalla" pitchFamily="2" charset="-78"/>
                <a:cs typeface="Sakkal Majalla" pitchFamily="2" charset="-78"/>
              </a:rPr>
              <a:t>الجمهورية الجزائرية الديمقراطية الشعبية</a:t>
            </a:r>
            <a:br>
              <a:rPr lang="ar-SA" sz="2400" b="1" i="1" dirty="0">
                <a:solidFill>
                  <a:schemeClr val="tx1"/>
                </a:solidFill>
                <a:latin typeface="Sakkal Majalla" pitchFamily="2" charset="-78"/>
                <a:cs typeface="Sakkal Majalla" pitchFamily="2" charset="-78"/>
              </a:rPr>
            </a:br>
            <a:r>
              <a:rPr lang="ar-SA" sz="2400" b="1" i="1" dirty="0">
                <a:solidFill>
                  <a:schemeClr val="tx1"/>
                </a:solidFill>
                <a:latin typeface="Sakkal Majalla" pitchFamily="2" charset="-78"/>
                <a:cs typeface="Sakkal Majalla" pitchFamily="2" charset="-78"/>
              </a:rPr>
              <a:t>وزارة التعليم العالي والبحث العلمي   </a:t>
            </a:r>
            <a:br>
              <a:rPr lang="fr-FR" sz="2400" b="1" i="1" dirty="0">
                <a:solidFill>
                  <a:schemeClr val="tx1"/>
                </a:solidFill>
                <a:latin typeface="Sakkal Majalla" pitchFamily="2" charset="-78"/>
                <a:cs typeface="Sakkal Majalla" pitchFamily="2" charset="-78"/>
              </a:rPr>
            </a:br>
            <a:r>
              <a:rPr lang="ar-DZ" sz="2400" b="1" i="1" dirty="0">
                <a:solidFill>
                  <a:schemeClr val="tx1"/>
                </a:solidFill>
                <a:latin typeface="Sakkal Majalla" pitchFamily="2" charset="-78"/>
                <a:cs typeface="Sakkal Majalla" pitchFamily="2" charset="-78"/>
              </a:rPr>
              <a:t>جامعة التكوين المتواصل</a:t>
            </a:r>
            <a:br>
              <a:rPr lang="ar-DZ" sz="2400" b="1" i="1" dirty="0">
                <a:solidFill>
                  <a:schemeClr val="tx1"/>
                </a:solidFill>
                <a:latin typeface="Sakkal Majalla" pitchFamily="2" charset="-78"/>
                <a:cs typeface="Sakkal Majalla" pitchFamily="2" charset="-78"/>
              </a:rPr>
            </a:br>
            <a:r>
              <a:rPr lang="ar-DZ" sz="2400" b="1" i="1" dirty="0">
                <a:solidFill>
                  <a:schemeClr val="tx1"/>
                </a:solidFill>
                <a:latin typeface="Sakkal Majalla" pitchFamily="2" charset="-78"/>
                <a:cs typeface="Sakkal Majalla" pitchFamily="2" charset="-78"/>
              </a:rPr>
              <a:t>فرع الوادي</a:t>
            </a:r>
            <a:endParaRPr lang="fr-FR" sz="3600" b="1" i="1" dirty="0">
              <a:solidFill>
                <a:schemeClr val="tx1"/>
              </a:solidFill>
              <a:latin typeface="Sakkal Majalla" pitchFamily="2" charset="-78"/>
              <a:cs typeface="Sakkal Majalla" pitchFamily="2" charset="-78"/>
            </a:endParaRPr>
          </a:p>
        </p:txBody>
      </p:sp>
      <p:sp>
        <p:nvSpPr>
          <p:cNvPr id="6" name="عنصر نائب للنص 5"/>
          <p:cNvSpPr>
            <a:spLocks noGrp="1"/>
          </p:cNvSpPr>
          <p:nvPr>
            <p:ph type="body" sz="half" idx="2"/>
          </p:nvPr>
        </p:nvSpPr>
        <p:spPr>
          <a:xfrm>
            <a:off x="1043608" y="5157192"/>
            <a:ext cx="7632848" cy="576064"/>
          </a:xfrm>
        </p:spPr>
        <p:txBody>
          <a:bodyPr>
            <a:noAutofit/>
          </a:bodyPr>
          <a:lstStyle/>
          <a:p>
            <a:pPr algn="l"/>
            <a:r>
              <a:rPr lang="ar-DZ" sz="2800" b="1" i="1" dirty="0">
                <a:latin typeface="Sakkal Majalla" pitchFamily="2" charset="-78"/>
                <a:cs typeface="Sakkal Majalla" pitchFamily="2" charset="-78"/>
              </a:rPr>
              <a:t>        سنة اولى حقوق </a:t>
            </a:r>
            <a:r>
              <a:rPr lang="ar-SA" sz="2800" b="1" i="1" dirty="0">
                <a:latin typeface="Sakkal Majalla" pitchFamily="2" charset="-78"/>
                <a:cs typeface="Sakkal Majalla" pitchFamily="2" charset="-78"/>
              </a:rPr>
              <a:t>السنة الجامعي</a:t>
            </a:r>
            <a:r>
              <a:rPr lang="ar-DZ" sz="2800" b="1" i="1" dirty="0">
                <a:latin typeface="Sakkal Majalla" pitchFamily="2" charset="-78"/>
                <a:cs typeface="Sakkal Majalla" pitchFamily="2" charset="-78"/>
              </a:rPr>
              <a:t>ة: 2024-2025</a:t>
            </a:r>
            <a:endParaRPr lang="ar-SA" sz="2800" b="1" i="1" dirty="0">
              <a:latin typeface="Sakkal Majalla" pitchFamily="2" charset="-78"/>
              <a:cs typeface="Sakkal Majalla" pitchFamily="2" charset="-78"/>
            </a:endParaRPr>
          </a:p>
          <a:p>
            <a:pPr algn="ctr"/>
            <a:endParaRPr lang="ar-SA" sz="2400" b="1" dirty="0"/>
          </a:p>
        </p:txBody>
      </p:sp>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216" y="0"/>
            <a:ext cx="2627784" cy="1968302"/>
          </a:xfrm>
          <a:prstGeom prst="rect">
            <a:avLst/>
          </a:prstGeom>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561" y="21307"/>
            <a:ext cx="1751509" cy="1751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h soft\Desktop\مقياس المنهجية لطبة سنة1حقوق\definition-common-law-4-point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5" y="2348881"/>
            <a:ext cx="3024336" cy="244827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h soft\Desktop\Scientific research methodology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6972" y="4581128"/>
            <a:ext cx="2257028" cy="2257028"/>
          </a:xfrm>
          <a:prstGeom prst="rect">
            <a:avLst/>
          </a:prstGeom>
          <a:noFill/>
          <a:extLst>
            <a:ext uri="{909E8E84-426E-40DD-AFC4-6F175D3DCCD1}">
              <a14:hiddenFill xmlns:a14="http://schemas.microsoft.com/office/drawing/2010/main">
                <a:solidFill>
                  <a:srgbClr val="FFFFFF"/>
                </a:solidFill>
              </a14:hiddenFill>
            </a:ext>
          </a:extLst>
        </p:spPr>
      </p:pic>
      <p:sp>
        <p:nvSpPr>
          <p:cNvPr id="9" name="مربع نص 1">
            <a:extLst>
              <a:ext uri="{FF2B5EF4-FFF2-40B4-BE49-F238E27FC236}">
                <a16:creationId xmlns:a16="http://schemas.microsoft.com/office/drawing/2014/main" id="{227A7C1C-5634-4DBA-A99E-983B7174271C}"/>
              </a:ext>
            </a:extLst>
          </p:cNvPr>
          <p:cNvSpPr txBox="1"/>
          <p:nvPr/>
        </p:nvSpPr>
        <p:spPr>
          <a:xfrm>
            <a:off x="4132391" y="6418129"/>
            <a:ext cx="3257549" cy="307777"/>
          </a:xfrm>
          <a:prstGeom prst="rect">
            <a:avLst/>
          </a:prstGeom>
          <a:noFill/>
        </p:spPr>
        <p:txBody>
          <a:bodyPr wrap="square" rtlCol="1">
            <a:spAutoFit/>
          </a:bodyPr>
          <a:lstStyle/>
          <a:p>
            <a:r>
              <a:rPr lang="ar-DZ" sz="1400" b="1" dirty="0">
                <a:solidFill>
                  <a:srgbClr val="26415E"/>
                </a:solidFill>
                <a:latin typeface="ae_AlMothnna" panose="020B0803030604020204" pitchFamily="34" charset="-78"/>
                <a:cs typeface="ae_AlMothnna" panose="020B0803030604020204" pitchFamily="34" charset="-78"/>
              </a:rPr>
              <a:t>جامعة التكوين المتواصل </a:t>
            </a:r>
            <a:r>
              <a:rPr lang="ar-DZ" sz="1400" b="1" dirty="0" err="1">
                <a:solidFill>
                  <a:srgbClr val="26415E"/>
                </a:solidFill>
                <a:latin typeface="ae_AlMothnna" panose="020B0803030604020204" pitchFamily="34" charset="-78"/>
                <a:cs typeface="ae_AlMothnna" panose="020B0803030604020204" pitchFamily="34" charset="-78"/>
              </a:rPr>
              <a:t>الوادي.ليسانس</a:t>
            </a:r>
            <a:r>
              <a:rPr lang="ar-DZ" sz="1400" b="1" dirty="0">
                <a:solidFill>
                  <a:srgbClr val="26415E"/>
                </a:solidFill>
                <a:latin typeface="ae_AlMothnna" panose="020B0803030604020204" pitchFamily="34" charset="-78"/>
                <a:cs typeface="ae_AlMothnna" panose="020B0803030604020204" pitchFamily="34" charset="-78"/>
              </a:rPr>
              <a:t> حقوق س1 </a:t>
            </a:r>
            <a:endParaRPr lang="ar-SY" sz="1400" b="1" dirty="0">
              <a:solidFill>
                <a:srgbClr val="26415E"/>
              </a:solidFill>
              <a:latin typeface="ae_AlMothnna" panose="020B0803030604020204" pitchFamily="34" charset="-78"/>
              <a:cs typeface="ae_AlMothnna" panose="020B0803030604020204" pitchFamily="34" charset="-78"/>
            </a:endParaRPr>
          </a:p>
        </p:txBody>
      </p:sp>
      <p:pic>
        <p:nvPicPr>
          <p:cNvPr id="3" name="Picture 2" descr="C:\Users\h soft\Desktop\لوقو جامعة التكوين المتواصل.png">
            <a:extLst>
              <a:ext uri="{FF2B5EF4-FFF2-40B4-BE49-F238E27FC236}">
                <a16:creationId xmlns:a16="http://schemas.microsoft.com/office/drawing/2014/main" id="{B2B25C3D-B875-5156-EDDA-590E1DA682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9230" y="6279831"/>
            <a:ext cx="914400" cy="553595"/>
          </a:xfrm>
          <a:prstGeom prst="rect">
            <a:avLst/>
          </a:prstGeom>
          <a:noFill/>
          <a:extLst>
            <a:ext uri="{909E8E84-426E-40DD-AFC4-6F175D3DCCD1}">
              <a14:hiddenFill xmlns:a14="http://schemas.microsoft.com/office/drawing/2010/main">
                <a:solidFill>
                  <a:srgbClr val="FFFFFF"/>
                </a:solidFill>
              </a14:hiddenFill>
            </a:ext>
          </a:extLst>
        </p:spPr>
      </p:pic>
      <p:sp>
        <p:nvSpPr>
          <p:cNvPr id="7" name="مستطيل 14">
            <a:extLst>
              <a:ext uri="{FF2B5EF4-FFF2-40B4-BE49-F238E27FC236}">
                <a16:creationId xmlns:a16="http://schemas.microsoft.com/office/drawing/2014/main" id="{7F9A9B01-B5EC-809C-1A22-092C48AB26EF}"/>
              </a:ext>
            </a:extLst>
          </p:cNvPr>
          <p:cNvSpPr/>
          <p:nvPr/>
        </p:nvSpPr>
        <p:spPr>
          <a:xfrm>
            <a:off x="71990" y="6387352"/>
            <a:ext cx="3024337" cy="338554"/>
          </a:xfrm>
          <a:prstGeom prst="rect">
            <a:avLst/>
          </a:prstGeom>
        </p:spPr>
        <p:txBody>
          <a:bodyPr wrap="square">
            <a:spAutoFit/>
          </a:bodyPr>
          <a:lstStyle/>
          <a:p>
            <a:pPr algn="ctr"/>
            <a:r>
              <a:rPr lang="fr-FR" sz="1600" b="1" dirty="0">
                <a:solidFill>
                  <a:srgbClr val="27425D"/>
                </a:solidFill>
                <a:latin typeface="ae_AlMothnna" panose="020B0803030604020204" pitchFamily="34" charset="-78"/>
                <a:cs typeface="ae_AlMothnna" panose="020B0803030604020204" pitchFamily="34" charset="-78"/>
              </a:rPr>
              <a:t>23/11/2024</a:t>
            </a:r>
            <a:r>
              <a:rPr lang="ar-DZ" sz="1600" b="1" dirty="0">
                <a:solidFill>
                  <a:srgbClr val="27425D"/>
                </a:solidFill>
                <a:latin typeface="ae_AlMothnna" panose="020B0803030604020204" pitchFamily="34" charset="-78"/>
                <a:cs typeface="ae_AlMothnna" panose="020B0803030604020204" pitchFamily="34" charset="-78"/>
              </a:rPr>
              <a:t>    </a:t>
            </a:r>
            <a:r>
              <a:rPr lang="ar-DZ" sz="1600" b="1" dirty="0" err="1">
                <a:solidFill>
                  <a:srgbClr val="27425D"/>
                </a:solidFill>
                <a:latin typeface="ae_AlMothnna" panose="020B0803030604020204" pitchFamily="34" charset="-78"/>
                <a:cs typeface="ae_AlMothnna" panose="020B0803030604020204" pitchFamily="34" charset="-78"/>
              </a:rPr>
              <a:t>د.فؤاد</a:t>
            </a:r>
            <a:r>
              <a:rPr lang="ar-DZ" sz="1600" b="1" dirty="0">
                <a:solidFill>
                  <a:srgbClr val="27425D"/>
                </a:solidFill>
                <a:latin typeface="ae_AlMothnna" panose="020B0803030604020204" pitchFamily="34" charset="-78"/>
                <a:cs typeface="ae_AlMothnna" panose="020B0803030604020204" pitchFamily="34" charset="-78"/>
              </a:rPr>
              <a:t> العربي قدوري</a:t>
            </a:r>
            <a:endParaRPr lang="en-CA" sz="1600" b="1" dirty="0">
              <a:solidFill>
                <a:srgbClr val="27425D"/>
              </a:solidFill>
              <a:latin typeface="ae_AlMothnna" panose="020B0803030604020204" pitchFamily="34" charset="-78"/>
              <a:cs typeface="ae_AlMothnna" panose="020B0803030604020204" pitchFamily="34" charset="-78"/>
            </a:endParaRPr>
          </a:p>
        </p:txBody>
      </p:sp>
    </p:spTree>
    <p:extLst>
      <p:ext uri="{BB962C8B-B14F-4D97-AF65-F5344CB8AC3E}">
        <p14:creationId xmlns:p14="http://schemas.microsoft.com/office/powerpoint/2010/main" val="1915887907"/>
      </p:ext>
    </p:extLst>
  </p:cSld>
  <p:clrMapOvr>
    <a:masterClrMapping/>
  </p:clrMapOvr>
  <p:transition spd="slow">
    <p:cover/>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C601B-15A3-E95D-8581-5A0354BAA6C2}"/>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56ECB94E-3EDD-B4D2-3AA2-A60F048A9C6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6ECDB8F2-26B8-7F6C-56CB-A94C15FFFF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a:extLst>
              <a:ext uri="{FF2B5EF4-FFF2-40B4-BE49-F238E27FC236}">
                <a16:creationId xmlns:a16="http://schemas.microsoft.com/office/drawing/2014/main" id="{8F3CE00E-C564-9A6B-FFF5-B7B8D95A879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a:extLst>
              <a:ext uri="{FF2B5EF4-FFF2-40B4-BE49-F238E27FC236}">
                <a16:creationId xmlns:a16="http://schemas.microsoft.com/office/drawing/2014/main" id="{165AE276-CE2B-9261-875D-97104806AD1A}"/>
              </a:ext>
            </a:extLst>
          </p:cNvPr>
          <p:cNvSpPr/>
          <p:nvPr/>
        </p:nvSpPr>
        <p:spPr>
          <a:xfrm>
            <a:off x="1547664" y="1124745"/>
            <a:ext cx="5256584" cy="12241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b="1" dirty="0">
                <a:solidFill>
                  <a:schemeClr val="tx1"/>
                </a:solidFill>
                <a:latin typeface="Sakkal Majalla" pitchFamily="2" charset="-78"/>
                <a:cs typeface="Sakkal Majalla" pitchFamily="2" charset="-78"/>
              </a:rPr>
              <a:t>الطريقة 02 (الثانية):</a:t>
            </a:r>
          </a:p>
        </p:txBody>
      </p:sp>
      <p:graphicFrame>
        <p:nvGraphicFramePr>
          <p:cNvPr id="5" name="رسم تخطيطي 4">
            <a:extLst>
              <a:ext uri="{FF2B5EF4-FFF2-40B4-BE49-F238E27FC236}">
                <a16:creationId xmlns:a16="http://schemas.microsoft.com/office/drawing/2014/main" id="{687C0127-3093-10E0-ACCE-459792E0C22E}"/>
              </a:ext>
            </a:extLst>
          </p:cNvPr>
          <p:cNvGraphicFramePr/>
          <p:nvPr>
            <p:extLst>
              <p:ext uri="{D42A27DB-BD31-4B8C-83A1-F6EECF244321}">
                <p14:modId xmlns:p14="http://schemas.microsoft.com/office/powerpoint/2010/main" val="1315365402"/>
              </p:ext>
            </p:extLst>
          </p:nvPr>
        </p:nvGraphicFramePr>
        <p:xfrm>
          <a:off x="467544" y="2780928"/>
          <a:ext cx="8118648" cy="34159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2" descr="C:\Users\h soft\Desktop\Scientific research methodology2.jpg">
            <a:extLst>
              <a:ext uri="{FF2B5EF4-FFF2-40B4-BE49-F238E27FC236}">
                <a16:creationId xmlns:a16="http://schemas.microsoft.com/office/drawing/2014/main" id="{E0DF3938-DF0B-5204-D28D-FEA2E41156F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7544" y="5552728"/>
            <a:ext cx="936104" cy="936104"/>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A7690251-02A2-5CC3-0902-8BD267CD3A01}"/>
              </a:ext>
            </a:extLst>
          </p:cNvPr>
          <p:cNvPicPr>
            <a:picLocks noChangeAspect="1"/>
          </p:cNvPicPr>
          <p:nvPr/>
        </p:nvPicPr>
        <p:blipFill>
          <a:blip r:embed="rId13"/>
          <a:stretch>
            <a:fillRect/>
          </a:stretch>
        </p:blipFill>
        <p:spPr>
          <a:xfrm>
            <a:off x="5652120" y="6488832"/>
            <a:ext cx="3279932" cy="377985"/>
          </a:xfrm>
          <a:prstGeom prst="rect">
            <a:avLst/>
          </a:prstGeom>
        </p:spPr>
      </p:pic>
      <p:pic>
        <p:nvPicPr>
          <p:cNvPr id="6" name="صورة 5">
            <a:extLst>
              <a:ext uri="{FF2B5EF4-FFF2-40B4-BE49-F238E27FC236}">
                <a16:creationId xmlns:a16="http://schemas.microsoft.com/office/drawing/2014/main" id="{3C897F72-1489-E721-BF62-E5BF89A518DF}"/>
              </a:ext>
            </a:extLst>
          </p:cNvPr>
          <p:cNvPicPr>
            <a:picLocks noChangeAspect="1"/>
          </p:cNvPicPr>
          <p:nvPr/>
        </p:nvPicPr>
        <p:blipFill>
          <a:blip r:embed="rId14"/>
          <a:stretch>
            <a:fillRect/>
          </a:stretch>
        </p:blipFill>
        <p:spPr>
          <a:xfrm>
            <a:off x="4572000" y="6255391"/>
            <a:ext cx="914479" cy="560881"/>
          </a:xfrm>
          <a:prstGeom prst="rect">
            <a:avLst/>
          </a:prstGeom>
        </p:spPr>
      </p:pic>
      <p:pic>
        <p:nvPicPr>
          <p:cNvPr id="9" name="Prent 8">
            <a:extLst>
              <a:ext uri="{FF2B5EF4-FFF2-40B4-BE49-F238E27FC236}">
                <a16:creationId xmlns:a16="http://schemas.microsoft.com/office/drawing/2014/main" id="{15A862A1-95BA-8D38-9833-6AC2C037095C}"/>
              </a:ext>
            </a:extLst>
          </p:cNvPr>
          <p:cNvPicPr>
            <a:picLocks noChangeAspect="1"/>
          </p:cNvPicPr>
          <p:nvPr/>
        </p:nvPicPr>
        <p:blipFill>
          <a:blip r:embed="rId15"/>
          <a:stretch>
            <a:fillRect/>
          </a:stretch>
        </p:blipFill>
        <p:spPr>
          <a:xfrm>
            <a:off x="-31231" y="6354708"/>
            <a:ext cx="3743268" cy="646232"/>
          </a:xfrm>
          <a:prstGeom prst="rect">
            <a:avLst/>
          </a:prstGeom>
        </p:spPr>
      </p:pic>
    </p:spTree>
    <p:extLst>
      <p:ext uri="{BB962C8B-B14F-4D97-AF65-F5344CB8AC3E}">
        <p14:creationId xmlns:p14="http://schemas.microsoft.com/office/powerpoint/2010/main" val="614242700"/>
      </p:ext>
    </p:extLst>
  </p:cSld>
  <p:clrMapOvr>
    <a:masterClrMapping/>
  </p:clrMapOvr>
  <p:transition spd="slow">
    <p:cover dir="r"/>
    <p:sndAc>
      <p:stSnd>
        <p:snd r:embed="rId3" name="camera.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5D6F4-1548-C616-721C-F907C93C77ED}"/>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C58EEE90-081D-91A3-28E5-C6091FCB7A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E586E948-5B7D-9DBA-A80A-54611550C1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a:extLst>
              <a:ext uri="{FF2B5EF4-FFF2-40B4-BE49-F238E27FC236}">
                <a16:creationId xmlns:a16="http://schemas.microsoft.com/office/drawing/2014/main" id="{928A2D0F-5866-4651-AFF3-EEB771A8236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a:extLst>
              <a:ext uri="{FF2B5EF4-FFF2-40B4-BE49-F238E27FC236}">
                <a16:creationId xmlns:a16="http://schemas.microsoft.com/office/drawing/2014/main" id="{657AE178-4D4E-1AE2-DA25-2B41B6BBE443}"/>
              </a:ext>
            </a:extLst>
          </p:cNvPr>
          <p:cNvSpPr/>
          <p:nvPr/>
        </p:nvSpPr>
        <p:spPr>
          <a:xfrm>
            <a:off x="1547664" y="1124745"/>
            <a:ext cx="5256584" cy="12241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b="1" dirty="0">
                <a:solidFill>
                  <a:schemeClr val="tx1"/>
                </a:solidFill>
                <a:latin typeface="Sakkal Majalla" pitchFamily="2" charset="-78"/>
                <a:cs typeface="Sakkal Majalla" pitchFamily="2" charset="-78"/>
              </a:rPr>
              <a:t>الطريقة 02 (الثانية):</a:t>
            </a:r>
          </a:p>
        </p:txBody>
      </p:sp>
      <p:graphicFrame>
        <p:nvGraphicFramePr>
          <p:cNvPr id="5" name="رسم تخطيطي 4">
            <a:extLst>
              <a:ext uri="{FF2B5EF4-FFF2-40B4-BE49-F238E27FC236}">
                <a16:creationId xmlns:a16="http://schemas.microsoft.com/office/drawing/2014/main" id="{5DB1C1E1-2B29-A72C-185A-A46270148413}"/>
              </a:ext>
            </a:extLst>
          </p:cNvPr>
          <p:cNvGraphicFramePr/>
          <p:nvPr/>
        </p:nvGraphicFramePr>
        <p:xfrm>
          <a:off x="467544" y="2780928"/>
          <a:ext cx="8118648" cy="34159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2" descr="C:\Users\h soft\Desktop\Scientific research methodology2.jpg">
            <a:extLst>
              <a:ext uri="{FF2B5EF4-FFF2-40B4-BE49-F238E27FC236}">
                <a16:creationId xmlns:a16="http://schemas.microsoft.com/office/drawing/2014/main" id="{AC348B44-BEB2-55F6-0167-2F08BAB63537}"/>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7544" y="5552728"/>
            <a:ext cx="936104" cy="936104"/>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AA0909C6-4538-09BB-3937-02CC45734E7B}"/>
              </a:ext>
            </a:extLst>
          </p:cNvPr>
          <p:cNvPicPr>
            <a:picLocks noChangeAspect="1"/>
          </p:cNvPicPr>
          <p:nvPr/>
        </p:nvPicPr>
        <p:blipFill>
          <a:blip r:embed="rId13"/>
          <a:stretch>
            <a:fillRect/>
          </a:stretch>
        </p:blipFill>
        <p:spPr>
          <a:xfrm>
            <a:off x="5652120" y="6488832"/>
            <a:ext cx="3279932" cy="377985"/>
          </a:xfrm>
          <a:prstGeom prst="rect">
            <a:avLst/>
          </a:prstGeom>
        </p:spPr>
      </p:pic>
      <p:pic>
        <p:nvPicPr>
          <p:cNvPr id="6" name="صورة 5">
            <a:extLst>
              <a:ext uri="{FF2B5EF4-FFF2-40B4-BE49-F238E27FC236}">
                <a16:creationId xmlns:a16="http://schemas.microsoft.com/office/drawing/2014/main" id="{FA3118F5-1D69-E9E4-6EA6-9E4A62046479}"/>
              </a:ext>
            </a:extLst>
          </p:cNvPr>
          <p:cNvPicPr>
            <a:picLocks noChangeAspect="1"/>
          </p:cNvPicPr>
          <p:nvPr/>
        </p:nvPicPr>
        <p:blipFill>
          <a:blip r:embed="rId14"/>
          <a:stretch>
            <a:fillRect/>
          </a:stretch>
        </p:blipFill>
        <p:spPr>
          <a:xfrm>
            <a:off x="4572000" y="6255391"/>
            <a:ext cx="914479" cy="560881"/>
          </a:xfrm>
          <a:prstGeom prst="rect">
            <a:avLst/>
          </a:prstGeom>
        </p:spPr>
      </p:pic>
      <p:pic>
        <p:nvPicPr>
          <p:cNvPr id="9" name="Prent 8">
            <a:extLst>
              <a:ext uri="{FF2B5EF4-FFF2-40B4-BE49-F238E27FC236}">
                <a16:creationId xmlns:a16="http://schemas.microsoft.com/office/drawing/2014/main" id="{8D2796EA-3135-D5D9-303C-E0641D11617A}"/>
              </a:ext>
            </a:extLst>
          </p:cNvPr>
          <p:cNvPicPr>
            <a:picLocks noChangeAspect="1"/>
          </p:cNvPicPr>
          <p:nvPr/>
        </p:nvPicPr>
        <p:blipFill>
          <a:blip r:embed="rId15"/>
          <a:stretch>
            <a:fillRect/>
          </a:stretch>
        </p:blipFill>
        <p:spPr>
          <a:xfrm>
            <a:off x="-45602" y="6305787"/>
            <a:ext cx="3743268" cy="646232"/>
          </a:xfrm>
          <a:prstGeom prst="rect">
            <a:avLst/>
          </a:prstGeom>
        </p:spPr>
      </p:pic>
    </p:spTree>
    <p:extLst>
      <p:ext uri="{BB962C8B-B14F-4D97-AF65-F5344CB8AC3E}">
        <p14:creationId xmlns:p14="http://schemas.microsoft.com/office/powerpoint/2010/main" val="1991571356"/>
      </p:ext>
    </p:extLst>
  </p:cSld>
  <p:clrMapOvr>
    <a:masterClrMapping/>
  </p:clrMapOvr>
  <p:transition spd="slow">
    <p:cover dir="r"/>
    <p:sndAc>
      <p:stSnd>
        <p:snd r:embed="rId3" name="camera.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1C64A-3C13-ED50-50B8-639916D95BC9}"/>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3B0B09D3-4A75-0EB0-4BBE-92B86A05B0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68374948-6799-789E-757D-E4D31B3B81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a:extLst>
              <a:ext uri="{FF2B5EF4-FFF2-40B4-BE49-F238E27FC236}">
                <a16:creationId xmlns:a16="http://schemas.microsoft.com/office/drawing/2014/main" id="{D433A755-0E1F-5C49-9A57-5268239CF03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a:extLst>
              <a:ext uri="{FF2B5EF4-FFF2-40B4-BE49-F238E27FC236}">
                <a16:creationId xmlns:a16="http://schemas.microsoft.com/office/drawing/2014/main" id="{5D9772E9-4184-7973-9FA5-469544C727DA}"/>
              </a:ext>
            </a:extLst>
          </p:cNvPr>
          <p:cNvSpPr/>
          <p:nvPr/>
        </p:nvSpPr>
        <p:spPr>
          <a:xfrm>
            <a:off x="1547664" y="1124745"/>
            <a:ext cx="5256584" cy="12241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b="1" dirty="0">
                <a:solidFill>
                  <a:schemeClr val="tx1"/>
                </a:solidFill>
                <a:latin typeface="Sakkal Majalla" pitchFamily="2" charset="-78"/>
                <a:cs typeface="Sakkal Majalla" pitchFamily="2" charset="-78"/>
              </a:rPr>
              <a:t>الطريقة 02 (الثانية):</a:t>
            </a:r>
          </a:p>
        </p:txBody>
      </p:sp>
      <p:graphicFrame>
        <p:nvGraphicFramePr>
          <p:cNvPr id="5" name="رسم تخطيطي 4">
            <a:extLst>
              <a:ext uri="{FF2B5EF4-FFF2-40B4-BE49-F238E27FC236}">
                <a16:creationId xmlns:a16="http://schemas.microsoft.com/office/drawing/2014/main" id="{AB1C186A-659F-22F3-3934-4184FAFF4B49}"/>
              </a:ext>
            </a:extLst>
          </p:cNvPr>
          <p:cNvGraphicFramePr/>
          <p:nvPr>
            <p:extLst>
              <p:ext uri="{D42A27DB-BD31-4B8C-83A1-F6EECF244321}">
                <p14:modId xmlns:p14="http://schemas.microsoft.com/office/powerpoint/2010/main" val="2936630428"/>
              </p:ext>
            </p:extLst>
          </p:nvPr>
        </p:nvGraphicFramePr>
        <p:xfrm>
          <a:off x="467544" y="2780928"/>
          <a:ext cx="8118648" cy="34159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2" descr="C:\Users\h soft\Desktop\Scientific research methodology2.jpg">
            <a:extLst>
              <a:ext uri="{FF2B5EF4-FFF2-40B4-BE49-F238E27FC236}">
                <a16:creationId xmlns:a16="http://schemas.microsoft.com/office/drawing/2014/main" id="{4FF9EB57-F8EE-C1DD-CFE6-80D5FD370C0D}"/>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7544" y="5552728"/>
            <a:ext cx="936104" cy="936104"/>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EAC8D3CD-540D-E583-3473-BB7C39118AE5}"/>
              </a:ext>
            </a:extLst>
          </p:cNvPr>
          <p:cNvPicPr>
            <a:picLocks noChangeAspect="1"/>
          </p:cNvPicPr>
          <p:nvPr/>
        </p:nvPicPr>
        <p:blipFill>
          <a:blip r:embed="rId13"/>
          <a:stretch>
            <a:fillRect/>
          </a:stretch>
        </p:blipFill>
        <p:spPr>
          <a:xfrm>
            <a:off x="5652120" y="6488832"/>
            <a:ext cx="3279932" cy="377985"/>
          </a:xfrm>
          <a:prstGeom prst="rect">
            <a:avLst/>
          </a:prstGeom>
        </p:spPr>
      </p:pic>
      <p:pic>
        <p:nvPicPr>
          <p:cNvPr id="6" name="صورة 5">
            <a:extLst>
              <a:ext uri="{FF2B5EF4-FFF2-40B4-BE49-F238E27FC236}">
                <a16:creationId xmlns:a16="http://schemas.microsoft.com/office/drawing/2014/main" id="{2F8D61B0-5967-A7FD-5F5C-5A5C00EA653A}"/>
              </a:ext>
            </a:extLst>
          </p:cNvPr>
          <p:cNvPicPr>
            <a:picLocks noChangeAspect="1"/>
          </p:cNvPicPr>
          <p:nvPr/>
        </p:nvPicPr>
        <p:blipFill>
          <a:blip r:embed="rId14"/>
          <a:stretch>
            <a:fillRect/>
          </a:stretch>
        </p:blipFill>
        <p:spPr>
          <a:xfrm>
            <a:off x="4572000" y="6255391"/>
            <a:ext cx="914479" cy="560881"/>
          </a:xfrm>
          <a:prstGeom prst="rect">
            <a:avLst/>
          </a:prstGeom>
        </p:spPr>
      </p:pic>
      <p:pic>
        <p:nvPicPr>
          <p:cNvPr id="9" name="Prent 8">
            <a:extLst>
              <a:ext uri="{FF2B5EF4-FFF2-40B4-BE49-F238E27FC236}">
                <a16:creationId xmlns:a16="http://schemas.microsoft.com/office/drawing/2014/main" id="{5A4010C6-6686-4A8C-5E11-1545938B8CD6}"/>
              </a:ext>
            </a:extLst>
          </p:cNvPr>
          <p:cNvPicPr>
            <a:picLocks noChangeAspect="1"/>
          </p:cNvPicPr>
          <p:nvPr/>
        </p:nvPicPr>
        <p:blipFill>
          <a:blip r:embed="rId15"/>
          <a:stretch>
            <a:fillRect/>
          </a:stretch>
        </p:blipFill>
        <p:spPr>
          <a:xfrm>
            <a:off x="-45602" y="6305787"/>
            <a:ext cx="3743268" cy="646232"/>
          </a:xfrm>
          <a:prstGeom prst="rect">
            <a:avLst/>
          </a:prstGeom>
        </p:spPr>
      </p:pic>
    </p:spTree>
    <p:extLst>
      <p:ext uri="{BB962C8B-B14F-4D97-AF65-F5344CB8AC3E}">
        <p14:creationId xmlns:p14="http://schemas.microsoft.com/office/powerpoint/2010/main" val="263416691"/>
      </p:ext>
    </p:extLst>
  </p:cSld>
  <p:clrMapOvr>
    <a:masterClrMapping/>
  </p:clrMapOvr>
  <p:transition spd="slow">
    <p:cover dir="r"/>
    <p:sndAc>
      <p:stSnd>
        <p:snd r:embed="rId3" name="camera.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41F2F-7B22-FD31-B2E7-8D60105B1FD4}"/>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9052AC50-DE79-9C33-18B5-EB34C985834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97209A62-A800-8EF6-A7FA-091D43A294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a:extLst>
              <a:ext uri="{FF2B5EF4-FFF2-40B4-BE49-F238E27FC236}">
                <a16:creationId xmlns:a16="http://schemas.microsoft.com/office/drawing/2014/main" id="{EC3B4DD2-729F-F92A-DAE4-99DEB839753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a:extLst>
              <a:ext uri="{FF2B5EF4-FFF2-40B4-BE49-F238E27FC236}">
                <a16:creationId xmlns:a16="http://schemas.microsoft.com/office/drawing/2014/main" id="{F2D14BD8-8F74-9099-6BC4-727D54A56B17}"/>
              </a:ext>
            </a:extLst>
          </p:cNvPr>
          <p:cNvSpPr/>
          <p:nvPr/>
        </p:nvSpPr>
        <p:spPr>
          <a:xfrm>
            <a:off x="1547664" y="1124745"/>
            <a:ext cx="5256584" cy="12241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b="1" dirty="0">
                <a:solidFill>
                  <a:schemeClr val="tx1"/>
                </a:solidFill>
                <a:latin typeface="Sakkal Majalla" pitchFamily="2" charset="-78"/>
                <a:cs typeface="Sakkal Majalla" pitchFamily="2" charset="-78"/>
              </a:rPr>
              <a:t>الطريقة 02 (الثانية):</a:t>
            </a:r>
          </a:p>
        </p:txBody>
      </p:sp>
      <p:graphicFrame>
        <p:nvGraphicFramePr>
          <p:cNvPr id="5" name="رسم تخطيطي 4">
            <a:extLst>
              <a:ext uri="{FF2B5EF4-FFF2-40B4-BE49-F238E27FC236}">
                <a16:creationId xmlns:a16="http://schemas.microsoft.com/office/drawing/2014/main" id="{DD3F2CD9-0A8A-7589-7175-EEDE646A3695}"/>
              </a:ext>
            </a:extLst>
          </p:cNvPr>
          <p:cNvGraphicFramePr/>
          <p:nvPr>
            <p:extLst>
              <p:ext uri="{D42A27DB-BD31-4B8C-83A1-F6EECF244321}">
                <p14:modId xmlns:p14="http://schemas.microsoft.com/office/powerpoint/2010/main" val="3277440383"/>
              </p:ext>
            </p:extLst>
          </p:nvPr>
        </p:nvGraphicFramePr>
        <p:xfrm>
          <a:off x="467544" y="2780928"/>
          <a:ext cx="8118648" cy="34159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2" descr="C:\Users\h soft\Desktop\Scientific research methodology2.jpg">
            <a:extLst>
              <a:ext uri="{FF2B5EF4-FFF2-40B4-BE49-F238E27FC236}">
                <a16:creationId xmlns:a16="http://schemas.microsoft.com/office/drawing/2014/main" id="{46250E0B-B4FB-4472-D059-AD62CDF8F6F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7544" y="5552728"/>
            <a:ext cx="936104" cy="936104"/>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AD9C6532-07AE-895B-96BC-6D272E94AAC0}"/>
              </a:ext>
            </a:extLst>
          </p:cNvPr>
          <p:cNvPicPr>
            <a:picLocks noChangeAspect="1"/>
          </p:cNvPicPr>
          <p:nvPr/>
        </p:nvPicPr>
        <p:blipFill>
          <a:blip r:embed="rId13"/>
          <a:stretch>
            <a:fillRect/>
          </a:stretch>
        </p:blipFill>
        <p:spPr>
          <a:xfrm>
            <a:off x="5652120" y="6488832"/>
            <a:ext cx="3279932" cy="377985"/>
          </a:xfrm>
          <a:prstGeom prst="rect">
            <a:avLst/>
          </a:prstGeom>
        </p:spPr>
      </p:pic>
      <p:pic>
        <p:nvPicPr>
          <p:cNvPr id="6" name="صورة 5">
            <a:extLst>
              <a:ext uri="{FF2B5EF4-FFF2-40B4-BE49-F238E27FC236}">
                <a16:creationId xmlns:a16="http://schemas.microsoft.com/office/drawing/2014/main" id="{F249DE1D-59B1-D962-389B-B7041A074AB2}"/>
              </a:ext>
            </a:extLst>
          </p:cNvPr>
          <p:cNvPicPr>
            <a:picLocks noChangeAspect="1"/>
          </p:cNvPicPr>
          <p:nvPr/>
        </p:nvPicPr>
        <p:blipFill>
          <a:blip r:embed="rId14"/>
          <a:stretch>
            <a:fillRect/>
          </a:stretch>
        </p:blipFill>
        <p:spPr>
          <a:xfrm>
            <a:off x="4572000" y="6255391"/>
            <a:ext cx="914479" cy="560881"/>
          </a:xfrm>
          <a:prstGeom prst="rect">
            <a:avLst/>
          </a:prstGeom>
        </p:spPr>
      </p:pic>
      <p:pic>
        <p:nvPicPr>
          <p:cNvPr id="9" name="Prent 8">
            <a:extLst>
              <a:ext uri="{FF2B5EF4-FFF2-40B4-BE49-F238E27FC236}">
                <a16:creationId xmlns:a16="http://schemas.microsoft.com/office/drawing/2014/main" id="{3CCEE419-0F16-FE7B-9422-7E0BAD4EBB97}"/>
              </a:ext>
            </a:extLst>
          </p:cNvPr>
          <p:cNvPicPr>
            <a:picLocks noChangeAspect="1"/>
          </p:cNvPicPr>
          <p:nvPr/>
        </p:nvPicPr>
        <p:blipFill>
          <a:blip r:embed="rId15"/>
          <a:stretch>
            <a:fillRect/>
          </a:stretch>
        </p:blipFill>
        <p:spPr>
          <a:xfrm>
            <a:off x="-45602" y="6305787"/>
            <a:ext cx="3743268" cy="646232"/>
          </a:xfrm>
          <a:prstGeom prst="rect">
            <a:avLst/>
          </a:prstGeom>
        </p:spPr>
      </p:pic>
    </p:spTree>
    <p:extLst>
      <p:ext uri="{BB962C8B-B14F-4D97-AF65-F5344CB8AC3E}">
        <p14:creationId xmlns:p14="http://schemas.microsoft.com/office/powerpoint/2010/main" val="594074627"/>
      </p:ext>
    </p:extLst>
  </p:cSld>
  <p:clrMapOvr>
    <a:masterClrMapping/>
  </p:clrMapOvr>
  <p:transition spd="slow">
    <p:cover dir="r"/>
    <p:sndAc>
      <p:stSnd>
        <p:snd r:embed="rId3" name="camera.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B10CF-D5D6-5151-AC8B-708A1E483157}"/>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FBB8FC1F-9548-40D7-DC3F-3AEBC6F444B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F23D8A22-7084-B912-B650-B6235FD776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a:extLst>
              <a:ext uri="{FF2B5EF4-FFF2-40B4-BE49-F238E27FC236}">
                <a16:creationId xmlns:a16="http://schemas.microsoft.com/office/drawing/2014/main" id="{A4E40EBA-17FE-A307-87F9-DC89D542C40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a:extLst>
              <a:ext uri="{FF2B5EF4-FFF2-40B4-BE49-F238E27FC236}">
                <a16:creationId xmlns:a16="http://schemas.microsoft.com/office/drawing/2014/main" id="{FE75590C-695A-88B9-B496-5C2676FB4099}"/>
              </a:ext>
            </a:extLst>
          </p:cNvPr>
          <p:cNvSpPr/>
          <p:nvPr/>
        </p:nvSpPr>
        <p:spPr>
          <a:xfrm>
            <a:off x="1547664" y="1124745"/>
            <a:ext cx="5256584" cy="12241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b="1" dirty="0">
                <a:solidFill>
                  <a:schemeClr val="tx1"/>
                </a:solidFill>
                <a:latin typeface="Sakkal Majalla" pitchFamily="2" charset="-78"/>
                <a:cs typeface="Sakkal Majalla" pitchFamily="2" charset="-78"/>
              </a:rPr>
              <a:t>الطريقة 02 (الثانية):</a:t>
            </a:r>
          </a:p>
        </p:txBody>
      </p:sp>
      <p:graphicFrame>
        <p:nvGraphicFramePr>
          <p:cNvPr id="5" name="رسم تخطيطي 4">
            <a:extLst>
              <a:ext uri="{FF2B5EF4-FFF2-40B4-BE49-F238E27FC236}">
                <a16:creationId xmlns:a16="http://schemas.microsoft.com/office/drawing/2014/main" id="{5714D7DE-AD9C-208B-F20E-70A6C0278E9E}"/>
              </a:ext>
            </a:extLst>
          </p:cNvPr>
          <p:cNvGraphicFramePr/>
          <p:nvPr>
            <p:extLst>
              <p:ext uri="{D42A27DB-BD31-4B8C-83A1-F6EECF244321}">
                <p14:modId xmlns:p14="http://schemas.microsoft.com/office/powerpoint/2010/main" val="878186747"/>
              </p:ext>
            </p:extLst>
          </p:nvPr>
        </p:nvGraphicFramePr>
        <p:xfrm>
          <a:off x="467544" y="2780928"/>
          <a:ext cx="8118648" cy="34159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2" descr="C:\Users\h soft\Desktop\Scientific research methodology2.jpg">
            <a:extLst>
              <a:ext uri="{FF2B5EF4-FFF2-40B4-BE49-F238E27FC236}">
                <a16:creationId xmlns:a16="http://schemas.microsoft.com/office/drawing/2014/main" id="{D39DCCC6-F995-1DAE-204E-66E47110B49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7544" y="5552728"/>
            <a:ext cx="936104" cy="936104"/>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366904A9-C9EF-F226-1B7A-68C86B975B2B}"/>
              </a:ext>
            </a:extLst>
          </p:cNvPr>
          <p:cNvPicPr>
            <a:picLocks noChangeAspect="1"/>
          </p:cNvPicPr>
          <p:nvPr/>
        </p:nvPicPr>
        <p:blipFill>
          <a:blip r:embed="rId13"/>
          <a:stretch>
            <a:fillRect/>
          </a:stretch>
        </p:blipFill>
        <p:spPr>
          <a:xfrm>
            <a:off x="5652120" y="6488832"/>
            <a:ext cx="3279932" cy="377985"/>
          </a:xfrm>
          <a:prstGeom prst="rect">
            <a:avLst/>
          </a:prstGeom>
        </p:spPr>
      </p:pic>
      <p:pic>
        <p:nvPicPr>
          <p:cNvPr id="6" name="صورة 5">
            <a:extLst>
              <a:ext uri="{FF2B5EF4-FFF2-40B4-BE49-F238E27FC236}">
                <a16:creationId xmlns:a16="http://schemas.microsoft.com/office/drawing/2014/main" id="{B26D264C-BAB3-0D48-611D-3CBE229F987B}"/>
              </a:ext>
            </a:extLst>
          </p:cNvPr>
          <p:cNvPicPr>
            <a:picLocks noChangeAspect="1"/>
          </p:cNvPicPr>
          <p:nvPr/>
        </p:nvPicPr>
        <p:blipFill>
          <a:blip r:embed="rId14"/>
          <a:stretch>
            <a:fillRect/>
          </a:stretch>
        </p:blipFill>
        <p:spPr>
          <a:xfrm>
            <a:off x="4572000" y="6255391"/>
            <a:ext cx="914479" cy="560881"/>
          </a:xfrm>
          <a:prstGeom prst="rect">
            <a:avLst/>
          </a:prstGeom>
        </p:spPr>
      </p:pic>
      <p:pic>
        <p:nvPicPr>
          <p:cNvPr id="9" name="Prent 8">
            <a:extLst>
              <a:ext uri="{FF2B5EF4-FFF2-40B4-BE49-F238E27FC236}">
                <a16:creationId xmlns:a16="http://schemas.microsoft.com/office/drawing/2014/main" id="{F0AA1CD1-5988-B7AC-7D6F-6F28C82FCBF0}"/>
              </a:ext>
            </a:extLst>
          </p:cNvPr>
          <p:cNvPicPr>
            <a:picLocks noChangeAspect="1"/>
          </p:cNvPicPr>
          <p:nvPr/>
        </p:nvPicPr>
        <p:blipFill>
          <a:blip r:embed="rId15"/>
          <a:stretch>
            <a:fillRect/>
          </a:stretch>
        </p:blipFill>
        <p:spPr>
          <a:xfrm>
            <a:off x="-45602" y="6305787"/>
            <a:ext cx="3743268" cy="646232"/>
          </a:xfrm>
          <a:prstGeom prst="rect">
            <a:avLst/>
          </a:prstGeom>
        </p:spPr>
      </p:pic>
    </p:spTree>
    <p:extLst>
      <p:ext uri="{BB962C8B-B14F-4D97-AF65-F5344CB8AC3E}">
        <p14:creationId xmlns:p14="http://schemas.microsoft.com/office/powerpoint/2010/main" val="4025345131"/>
      </p:ext>
    </p:extLst>
  </p:cSld>
  <p:clrMapOvr>
    <a:masterClrMapping/>
  </p:clrMapOvr>
  <p:transition spd="slow">
    <p:cover dir="r"/>
    <p:sndAc>
      <p:stSnd>
        <p:snd r:embed="rId3" name="camera.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FF36D-7224-AF93-566A-6356CFADC956}"/>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352F9AB4-B09A-2447-89DE-20E6F5CC04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C6F37274-62F1-249F-56F1-CC01A34D10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a:extLst>
              <a:ext uri="{FF2B5EF4-FFF2-40B4-BE49-F238E27FC236}">
                <a16:creationId xmlns:a16="http://schemas.microsoft.com/office/drawing/2014/main" id="{86685795-32B1-2772-B905-6E8A255DB1B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a:extLst>
              <a:ext uri="{FF2B5EF4-FFF2-40B4-BE49-F238E27FC236}">
                <a16:creationId xmlns:a16="http://schemas.microsoft.com/office/drawing/2014/main" id="{C4AD8C27-DC75-804C-63BA-A185170EF692}"/>
              </a:ext>
            </a:extLst>
          </p:cNvPr>
          <p:cNvSpPr/>
          <p:nvPr/>
        </p:nvSpPr>
        <p:spPr>
          <a:xfrm>
            <a:off x="1547664" y="1124745"/>
            <a:ext cx="5256584" cy="12241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b="1" dirty="0">
                <a:solidFill>
                  <a:schemeClr val="tx1"/>
                </a:solidFill>
                <a:latin typeface="Sakkal Majalla" pitchFamily="2" charset="-78"/>
                <a:cs typeface="Sakkal Majalla" pitchFamily="2" charset="-78"/>
              </a:rPr>
              <a:t>الطريقة 02 (الثانية):</a:t>
            </a:r>
          </a:p>
        </p:txBody>
      </p:sp>
      <p:graphicFrame>
        <p:nvGraphicFramePr>
          <p:cNvPr id="5" name="رسم تخطيطي 4">
            <a:extLst>
              <a:ext uri="{FF2B5EF4-FFF2-40B4-BE49-F238E27FC236}">
                <a16:creationId xmlns:a16="http://schemas.microsoft.com/office/drawing/2014/main" id="{28FE3D7A-27DC-6FC7-E63E-9A58C0083D14}"/>
              </a:ext>
            </a:extLst>
          </p:cNvPr>
          <p:cNvGraphicFramePr/>
          <p:nvPr>
            <p:extLst>
              <p:ext uri="{D42A27DB-BD31-4B8C-83A1-F6EECF244321}">
                <p14:modId xmlns:p14="http://schemas.microsoft.com/office/powerpoint/2010/main" val="2289734800"/>
              </p:ext>
            </p:extLst>
          </p:nvPr>
        </p:nvGraphicFramePr>
        <p:xfrm>
          <a:off x="467544" y="2780928"/>
          <a:ext cx="8118648" cy="34159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2" descr="C:\Users\h soft\Desktop\Scientific research methodology2.jpg">
            <a:extLst>
              <a:ext uri="{FF2B5EF4-FFF2-40B4-BE49-F238E27FC236}">
                <a16:creationId xmlns:a16="http://schemas.microsoft.com/office/drawing/2014/main" id="{34E7A6F6-A0D6-03C2-610F-7FDD3DB453C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7544" y="5552728"/>
            <a:ext cx="936104" cy="936104"/>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0C9AF593-4371-488B-AD5F-255EBE20D44C}"/>
              </a:ext>
            </a:extLst>
          </p:cNvPr>
          <p:cNvPicPr>
            <a:picLocks noChangeAspect="1"/>
          </p:cNvPicPr>
          <p:nvPr/>
        </p:nvPicPr>
        <p:blipFill>
          <a:blip r:embed="rId13"/>
          <a:stretch>
            <a:fillRect/>
          </a:stretch>
        </p:blipFill>
        <p:spPr>
          <a:xfrm>
            <a:off x="5652120" y="6488832"/>
            <a:ext cx="3279932" cy="377985"/>
          </a:xfrm>
          <a:prstGeom prst="rect">
            <a:avLst/>
          </a:prstGeom>
        </p:spPr>
      </p:pic>
      <p:pic>
        <p:nvPicPr>
          <p:cNvPr id="6" name="صورة 5">
            <a:extLst>
              <a:ext uri="{FF2B5EF4-FFF2-40B4-BE49-F238E27FC236}">
                <a16:creationId xmlns:a16="http://schemas.microsoft.com/office/drawing/2014/main" id="{27016941-1A86-C6BF-7C1D-027BFC9A0767}"/>
              </a:ext>
            </a:extLst>
          </p:cNvPr>
          <p:cNvPicPr>
            <a:picLocks noChangeAspect="1"/>
          </p:cNvPicPr>
          <p:nvPr/>
        </p:nvPicPr>
        <p:blipFill>
          <a:blip r:embed="rId14"/>
          <a:stretch>
            <a:fillRect/>
          </a:stretch>
        </p:blipFill>
        <p:spPr>
          <a:xfrm>
            <a:off x="4572000" y="6255391"/>
            <a:ext cx="914479" cy="560881"/>
          </a:xfrm>
          <a:prstGeom prst="rect">
            <a:avLst/>
          </a:prstGeom>
        </p:spPr>
      </p:pic>
      <p:pic>
        <p:nvPicPr>
          <p:cNvPr id="9" name="Prent 8">
            <a:extLst>
              <a:ext uri="{FF2B5EF4-FFF2-40B4-BE49-F238E27FC236}">
                <a16:creationId xmlns:a16="http://schemas.microsoft.com/office/drawing/2014/main" id="{196BDB86-8722-D500-41E7-2E745B3D6A93}"/>
              </a:ext>
            </a:extLst>
          </p:cNvPr>
          <p:cNvPicPr>
            <a:picLocks noChangeAspect="1"/>
          </p:cNvPicPr>
          <p:nvPr/>
        </p:nvPicPr>
        <p:blipFill>
          <a:blip r:embed="rId15"/>
          <a:stretch>
            <a:fillRect/>
          </a:stretch>
        </p:blipFill>
        <p:spPr>
          <a:xfrm>
            <a:off x="-45602" y="6305787"/>
            <a:ext cx="3743268" cy="646232"/>
          </a:xfrm>
          <a:prstGeom prst="rect">
            <a:avLst/>
          </a:prstGeom>
        </p:spPr>
      </p:pic>
    </p:spTree>
    <p:extLst>
      <p:ext uri="{BB962C8B-B14F-4D97-AF65-F5344CB8AC3E}">
        <p14:creationId xmlns:p14="http://schemas.microsoft.com/office/powerpoint/2010/main" val="2519541841"/>
      </p:ext>
    </p:extLst>
  </p:cSld>
  <p:clrMapOvr>
    <a:masterClrMapping/>
  </p:clrMapOvr>
  <p:transition spd="slow">
    <p:cover dir="r"/>
    <p:sndAc>
      <p:stSnd>
        <p:snd r:embed="rId3" name="camera.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C62F4-9078-7A28-1732-7A35ABF5F4D1}"/>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4097983A-64A7-3CEB-7F71-0BF5B9E4C02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1E43A3D9-875A-E616-30D7-1CD62C07CD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a:extLst>
              <a:ext uri="{FF2B5EF4-FFF2-40B4-BE49-F238E27FC236}">
                <a16:creationId xmlns:a16="http://schemas.microsoft.com/office/drawing/2014/main" id="{745E4D89-84EB-B8BB-6361-DD58183CB55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a:extLst>
              <a:ext uri="{FF2B5EF4-FFF2-40B4-BE49-F238E27FC236}">
                <a16:creationId xmlns:a16="http://schemas.microsoft.com/office/drawing/2014/main" id="{59656461-5AEC-7ABC-22A2-DADE9D2D4CAD}"/>
              </a:ext>
            </a:extLst>
          </p:cNvPr>
          <p:cNvSpPr/>
          <p:nvPr/>
        </p:nvSpPr>
        <p:spPr>
          <a:xfrm>
            <a:off x="1547664" y="1124745"/>
            <a:ext cx="5256584" cy="12241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b="1" dirty="0">
                <a:solidFill>
                  <a:schemeClr val="tx1"/>
                </a:solidFill>
                <a:latin typeface="Sakkal Majalla" pitchFamily="2" charset="-78"/>
                <a:cs typeface="Sakkal Majalla" pitchFamily="2" charset="-78"/>
              </a:rPr>
              <a:t>الطريقة 02 (الثانية):</a:t>
            </a:r>
          </a:p>
        </p:txBody>
      </p:sp>
      <p:graphicFrame>
        <p:nvGraphicFramePr>
          <p:cNvPr id="5" name="رسم تخطيطي 4">
            <a:extLst>
              <a:ext uri="{FF2B5EF4-FFF2-40B4-BE49-F238E27FC236}">
                <a16:creationId xmlns:a16="http://schemas.microsoft.com/office/drawing/2014/main" id="{DE4C7B88-1F33-E59B-7908-DEA892626431}"/>
              </a:ext>
            </a:extLst>
          </p:cNvPr>
          <p:cNvGraphicFramePr/>
          <p:nvPr>
            <p:extLst>
              <p:ext uri="{D42A27DB-BD31-4B8C-83A1-F6EECF244321}">
                <p14:modId xmlns:p14="http://schemas.microsoft.com/office/powerpoint/2010/main" val="2450444749"/>
              </p:ext>
            </p:extLst>
          </p:nvPr>
        </p:nvGraphicFramePr>
        <p:xfrm>
          <a:off x="467544" y="2780928"/>
          <a:ext cx="8118648" cy="34159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2" descr="C:\Users\h soft\Desktop\Scientific research methodology2.jpg">
            <a:extLst>
              <a:ext uri="{FF2B5EF4-FFF2-40B4-BE49-F238E27FC236}">
                <a16:creationId xmlns:a16="http://schemas.microsoft.com/office/drawing/2014/main" id="{9AB8A430-A12C-017B-78CB-5D62C1B3A49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7544" y="4941168"/>
            <a:ext cx="1547664" cy="1547664"/>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6D53C0CF-135E-C185-98C1-5EF9DF83266C}"/>
              </a:ext>
            </a:extLst>
          </p:cNvPr>
          <p:cNvPicPr>
            <a:picLocks noChangeAspect="1"/>
          </p:cNvPicPr>
          <p:nvPr/>
        </p:nvPicPr>
        <p:blipFill>
          <a:blip r:embed="rId13"/>
          <a:stretch>
            <a:fillRect/>
          </a:stretch>
        </p:blipFill>
        <p:spPr>
          <a:xfrm>
            <a:off x="5652120" y="6488832"/>
            <a:ext cx="3279932" cy="377985"/>
          </a:xfrm>
          <a:prstGeom prst="rect">
            <a:avLst/>
          </a:prstGeom>
        </p:spPr>
      </p:pic>
      <p:pic>
        <p:nvPicPr>
          <p:cNvPr id="6" name="صورة 5">
            <a:extLst>
              <a:ext uri="{FF2B5EF4-FFF2-40B4-BE49-F238E27FC236}">
                <a16:creationId xmlns:a16="http://schemas.microsoft.com/office/drawing/2014/main" id="{0D68A63D-7580-5F07-2598-5C6405AD6F94}"/>
              </a:ext>
            </a:extLst>
          </p:cNvPr>
          <p:cNvPicPr>
            <a:picLocks noChangeAspect="1"/>
          </p:cNvPicPr>
          <p:nvPr/>
        </p:nvPicPr>
        <p:blipFill>
          <a:blip r:embed="rId14"/>
          <a:stretch>
            <a:fillRect/>
          </a:stretch>
        </p:blipFill>
        <p:spPr>
          <a:xfrm>
            <a:off x="4572000" y="6255391"/>
            <a:ext cx="914479" cy="560881"/>
          </a:xfrm>
          <a:prstGeom prst="rect">
            <a:avLst/>
          </a:prstGeom>
        </p:spPr>
      </p:pic>
      <p:sp>
        <p:nvSpPr>
          <p:cNvPr id="9" name="Wolk 8">
            <a:extLst>
              <a:ext uri="{FF2B5EF4-FFF2-40B4-BE49-F238E27FC236}">
                <a16:creationId xmlns:a16="http://schemas.microsoft.com/office/drawing/2014/main" id="{4EDA1DA5-3260-58FC-E1F4-FC6045A809D3}"/>
              </a:ext>
            </a:extLst>
          </p:cNvPr>
          <p:cNvSpPr/>
          <p:nvPr/>
        </p:nvSpPr>
        <p:spPr>
          <a:xfrm>
            <a:off x="6948264" y="1772816"/>
            <a:ext cx="1637928" cy="864096"/>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2400" dirty="0">
                <a:latin typeface="Sakkal Majalla" panose="02000000000000000000" pitchFamily="2" charset="-78"/>
                <a:cs typeface="Sakkal Majalla" panose="02000000000000000000" pitchFamily="2" charset="-78"/>
              </a:rPr>
              <a:t>عمل تحضيري</a:t>
            </a:r>
            <a:endParaRPr lang="fr-FR" sz="2400" dirty="0">
              <a:latin typeface="Sakkal Majalla" panose="02000000000000000000" pitchFamily="2" charset="-78"/>
              <a:cs typeface="Sakkal Majalla" panose="02000000000000000000" pitchFamily="2" charset="-78"/>
            </a:endParaRPr>
          </a:p>
        </p:txBody>
      </p:sp>
      <p:sp>
        <p:nvSpPr>
          <p:cNvPr id="11" name="Teksblokkie 10">
            <a:extLst>
              <a:ext uri="{FF2B5EF4-FFF2-40B4-BE49-F238E27FC236}">
                <a16:creationId xmlns:a16="http://schemas.microsoft.com/office/drawing/2014/main" id="{DF161BA5-4414-860E-1D72-6F212F8DFD5E}"/>
              </a:ext>
            </a:extLst>
          </p:cNvPr>
          <p:cNvSpPr txBox="1"/>
          <p:nvPr/>
        </p:nvSpPr>
        <p:spPr>
          <a:xfrm>
            <a:off x="2411760" y="2132856"/>
            <a:ext cx="3456384" cy="523220"/>
          </a:xfrm>
          <a:prstGeom prst="rect">
            <a:avLst/>
          </a:prstGeom>
          <a:solidFill>
            <a:schemeClr val="accent3"/>
          </a:solidFill>
        </p:spPr>
        <p:txBody>
          <a:bodyPr wrap="square" rtlCol="0">
            <a:spAutoFit/>
          </a:bodyPr>
          <a:lstStyle/>
          <a:p>
            <a:r>
              <a:rPr lang="ar-DZ" sz="2800" dirty="0">
                <a:solidFill>
                  <a:srgbClr val="002060"/>
                </a:solidFill>
                <a:latin typeface="Sakkal Majalla" panose="02000000000000000000" pitchFamily="2" charset="-78"/>
                <a:cs typeface="Sakkal Majalla" panose="02000000000000000000" pitchFamily="2" charset="-78"/>
              </a:rPr>
              <a:t>قراءة النص: 30د</a:t>
            </a:r>
            <a:endParaRPr lang="fr-FR" sz="2800" dirty="0">
              <a:solidFill>
                <a:srgbClr val="002060"/>
              </a:solidFill>
              <a:latin typeface="Sakkal Majalla" panose="02000000000000000000" pitchFamily="2" charset="-78"/>
              <a:cs typeface="Sakkal Majalla" panose="02000000000000000000" pitchFamily="2" charset="-78"/>
            </a:endParaRPr>
          </a:p>
        </p:txBody>
      </p:sp>
      <p:pic>
        <p:nvPicPr>
          <p:cNvPr id="10" name="Prent 9">
            <a:extLst>
              <a:ext uri="{FF2B5EF4-FFF2-40B4-BE49-F238E27FC236}">
                <a16:creationId xmlns:a16="http://schemas.microsoft.com/office/drawing/2014/main" id="{71E5556C-6172-B5AC-5B59-1E6196E04E5F}"/>
              </a:ext>
            </a:extLst>
          </p:cNvPr>
          <p:cNvPicPr>
            <a:picLocks noChangeAspect="1"/>
          </p:cNvPicPr>
          <p:nvPr/>
        </p:nvPicPr>
        <p:blipFill>
          <a:blip r:embed="rId15"/>
          <a:stretch>
            <a:fillRect/>
          </a:stretch>
        </p:blipFill>
        <p:spPr>
          <a:xfrm>
            <a:off x="-23918" y="6305787"/>
            <a:ext cx="3743268" cy="646232"/>
          </a:xfrm>
          <a:prstGeom prst="rect">
            <a:avLst/>
          </a:prstGeom>
        </p:spPr>
      </p:pic>
    </p:spTree>
    <p:extLst>
      <p:ext uri="{BB962C8B-B14F-4D97-AF65-F5344CB8AC3E}">
        <p14:creationId xmlns:p14="http://schemas.microsoft.com/office/powerpoint/2010/main" val="606663320"/>
      </p:ext>
    </p:extLst>
  </p:cSld>
  <p:clrMapOvr>
    <a:masterClrMapping/>
  </p:clrMapOvr>
  <p:transition spd="slow">
    <p:cover dir="r"/>
    <p:sndAc>
      <p:stSnd>
        <p:snd r:embed="rId3" name="camera.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4C7D4-78CB-3161-F4D0-9AD3E2C4D85B}"/>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17ACC4E7-E694-AF4E-D8E8-52A9C1B8D74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575BD5F7-E9F6-39B9-8B9E-A295AAFC5F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a:extLst>
              <a:ext uri="{FF2B5EF4-FFF2-40B4-BE49-F238E27FC236}">
                <a16:creationId xmlns:a16="http://schemas.microsoft.com/office/drawing/2014/main" id="{581F783B-8D29-5BB3-70C4-346470D4F4D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a:extLst>
              <a:ext uri="{FF2B5EF4-FFF2-40B4-BE49-F238E27FC236}">
                <a16:creationId xmlns:a16="http://schemas.microsoft.com/office/drawing/2014/main" id="{E2F80726-FAA6-021F-1D09-A4F149CD1E39}"/>
              </a:ext>
            </a:extLst>
          </p:cNvPr>
          <p:cNvSpPr/>
          <p:nvPr/>
        </p:nvSpPr>
        <p:spPr>
          <a:xfrm>
            <a:off x="1547664" y="1124745"/>
            <a:ext cx="5256584" cy="12241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b="1" dirty="0">
                <a:solidFill>
                  <a:schemeClr val="tx1"/>
                </a:solidFill>
                <a:latin typeface="Sakkal Majalla" pitchFamily="2" charset="-78"/>
                <a:cs typeface="Sakkal Majalla" pitchFamily="2" charset="-78"/>
              </a:rPr>
              <a:t>الطريقة 02 (الثانية):</a:t>
            </a:r>
          </a:p>
        </p:txBody>
      </p:sp>
      <p:graphicFrame>
        <p:nvGraphicFramePr>
          <p:cNvPr id="5" name="رسم تخطيطي 4">
            <a:extLst>
              <a:ext uri="{FF2B5EF4-FFF2-40B4-BE49-F238E27FC236}">
                <a16:creationId xmlns:a16="http://schemas.microsoft.com/office/drawing/2014/main" id="{E2E0F4ED-902E-8A69-2D69-06295060217B}"/>
              </a:ext>
            </a:extLst>
          </p:cNvPr>
          <p:cNvGraphicFramePr/>
          <p:nvPr>
            <p:extLst>
              <p:ext uri="{D42A27DB-BD31-4B8C-83A1-F6EECF244321}">
                <p14:modId xmlns:p14="http://schemas.microsoft.com/office/powerpoint/2010/main" val="109965392"/>
              </p:ext>
            </p:extLst>
          </p:nvPr>
        </p:nvGraphicFramePr>
        <p:xfrm>
          <a:off x="467544" y="2780928"/>
          <a:ext cx="8118648" cy="34159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2" descr="C:\Users\h soft\Desktop\Scientific research methodology2.jpg">
            <a:extLst>
              <a:ext uri="{FF2B5EF4-FFF2-40B4-BE49-F238E27FC236}">
                <a16:creationId xmlns:a16="http://schemas.microsoft.com/office/drawing/2014/main" id="{02AB9D05-502D-27AE-5999-52F6C3753D2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7544" y="4941168"/>
            <a:ext cx="1547664" cy="1547664"/>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B51F6B87-A01F-45EB-F056-FC31CE661DE8}"/>
              </a:ext>
            </a:extLst>
          </p:cNvPr>
          <p:cNvPicPr>
            <a:picLocks noChangeAspect="1"/>
          </p:cNvPicPr>
          <p:nvPr/>
        </p:nvPicPr>
        <p:blipFill>
          <a:blip r:embed="rId13"/>
          <a:stretch>
            <a:fillRect/>
          </a:stretch>
        </p:blipFill>
        <p:spPr>
          <a:xfrm>
            <a:off x="5652120" y="6488832"/>
            <a:ext cx="3279932" cy="377985"/>
          </a:xfrm>
          <a:prstGeom prst="rect">
            <a:avLst/>
          </a:prstGeom>
        </p:spPr>
      </p:pic>
      <p:pic>
        <p:nvPicPr>
          <p:cNvPr id="6" name="صورة 5">
            <a:extLst>
              <a:ext uri="{FF2B5EF4-FFF2-40B4-BE49-F238E27FC236}">
                <a16:creationId xmlns:a16="http://schemas.microsoft.com/office/drawing/2014/main" id="{BDB25501-5610-E344-8BA9-2A002B6BF66C}"/>
              </a:ext>
            </a:extLst>
          </p:cNvPr>
          <p:cNvPicPr>
            <a:picLocks noChangeAspect="1"/>
          </p:cNvPicPr>
          <p:nvPr/>
        </p:nvPicPr>
        <p:blipFill>
          <a:blip r:embed="rId14"/>
          <a:stretch>
            <a:fillRect/>
          </a:stretch>
        </p:blipFill>
        <p:spPr>
          <a:xfrm>
            <a:off x="4572000" y="6255391"/>
            <a:ext cx="914479" cy="560881"/>
          </a:xfrm>
          <a:prstGeom prst="rect">
            <a:avLst/>
          </a:prstGeom>
        </p:spPr>
      </p:pic>
      <p:sp>
        <p:nvSpPr>
          <p:cNvPr id="9" name="Wolk 8">
            <a:extLst>
              <a:ext uri="{FF2B5EF4-FFF2-40B4-BE49-F238E27FC236}">
                <a16:creationId xmlns:a16="http://schemas.microsoft.com/office/drawing/2014/main" id="{42CDA3C5-EF8F-7E6F-D52F-9313C3AF2B5B}"/>
              </a:ext>
            </a:extLst>
          </p:cNvPr>
          <p:cNvSpPr/>
          <p:nvPr/>
        </p:nvSpPr>
        <p:spPr>
          <a:xfrm>
            <a:off x="6948264" y="1772816"/>
            <a:ext cx="1637928" cy="864096"/>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2400" dirty="0">
                <a:latin typeface="Sakkal Majalla" panose="02000000000000000000" pitchFamily="2" charset="-78"/>
                <a:cs typeface="Sakkal Majalla" panose="02000000000000000000" pitchFamily="2" charset="-78"/>
              </a:rPr>
              <a:t>عمل تحضيري</a:t>
            </a:r>
            <a:endParaRPr lang="fr-FR" sz="2400" dirty="0">
              <a:latin typeface="Sakkal Majalla" panose="02000000000000000000" pitchFamily="2" charset="-78"/>
              <a:cs typeface="Sakkal Majalla" panose="02000000000000000000" pitchFamily="2" charset="-78"/>
            </a:endParaRPr>
          </a:p>
        </p:txBody>
      </p:sp>
      <p:sp>
        <p:nvSpPr>
          <p:cNvPr id="11" name="Teksblokkie 10">
            <a:extLst>
              <a:ext uri="{FF2B5EF4-FFF2-40B4-BE49-F238E27FC236}">
                <a16:creationId xmlns:a16="http://schemas.microsoft.com/office/drawing/2014/main" id="{1B911276-DFD5-73E5-363D-7C788200289A}"/>
              </a:ext>
            </a:extLst>
          </p:cNvPr>
          <p:cNvSpPr txBox="1"/>
          <p:nvPr/>
        </p:nvSpPr>
        <p:spPr>
          <a:xfrm>
            <a:off x="1547664" y="2132856"/>
            <a:ext cx="4320480" cy="523220"/>
          </a:xfrm>
          <a:prstGeom prst="rect">
            <a:avLst/>
          </a:prstGeom>
          <a:solidFill>
            <a:schemeClr val="accent3"/>
          </a:solidFill>
        </p:spPr>
        <p:txBody>
          <a:bodyPr wrap="square" rtlCol="0">
            <a:spAutoFit/>
          </a:bodyPr>
          <a:lstStyle/>
          <a:p>
            <a:r>
              <a:rPr lang="ar-DZ" sz="2800" dirty="0">
                <a:solidFill>
                  <a:srgbClr val="002060"/>
                </a:solidFill>
                <a:latin typeface="Sakkal Majalla" panose="02000000000000000000" pitchFamily="2" charset="-78"/>
                <a:cs typeface="Sakkal Majalla" panose="02000000000000000000" pitchFamily="2" charset="-78"/>
              </a:rPr>
              <a:t>قراءة النص</a:t>
            </a:r>
            <a:r>
              <a:rPr lang="en-US" sz="2800" dirty="0">
                <a:solidFill>
                  <a:srgbClr val="002060"/>
                </a:solidFill>
                <a:latin typeface="Sakkal Majalla" panose="02000000000000000000" pitchFamily="2" charset="-78"/>
                <a:cs typeface="Sakkal Majalla" panose="02000000000000000000" pitchFamily="2" charset="-78"/>
              </a:rPr>
              <a:t> </a:t>
            </a:r>
            <a:r>
              <a:rPr lang="ar-DZ" sz="2800" dirty="0">
                <a:solidFill>
                  <a:srgbClr val="002060"/>
                </a:solidFill>
                <a:latin typeface="Sakkal Majalla" panose="02000000000000000000" pitchFamily="2" charset="-78"/>
                <a:cs typeface="Sakkal Majalla" panose="02000000000000000000" pitchFamily="2" charset="-78"/>
              </a:rPr>
              <a:t> وتحليل العناصر </a:t>
            </a:r>
            <a:r>
              <a:rPr lang="ar-DZ" sz="2800" dirty="0" err="1">
                <a:solidFill>
                  <a:srgbClr val="002060"/>
                </a:solidFill>
                <a:latin typeface="Sakkal Majalla" panose="02000000000000000000" pitchFamily="2" charset="-78"/>
                <a:cs typeface="Sakkal Majalla" panose="02000000000000000000" pitchFamily="2" charset="-78"/>
              </a:rPr>
              <a:t>المحيطه</a:t>
            </a:r>
            <a:r>
              <a:rPr lang="ar-DZ" sz="2800" dirty="0">
                <a:solidFill>
                  <a:srgbClr val="002060"/>
                </a:solidFill>
                <a:latin typeface="Sakkal Majalla" panose="02000000000000000000" pitchFamily="2" charset="-78"/>
                <a:cs typeface="Sakkal Majalla" panose="02000000000000000000" pitchFamily="2" charset="-78"/>
              </a:rPr>
              <a:t> به:</a:t>
            </a:r>
            <a:endParaRPr lang="fr-FR" sz="2800" dirty="0">
              <a:solidFill>
                <a:srgbClr val="002060"/>
              </a:solidFill>
              <a:latin typeface="Sakkal Majalla" panose="02000000000000000000" pitchFamily="2" charset="-78"/>
              <a:cs typeface="Sakkal Majalla" panose="02000000000000000000" pitchFamily="2" charset="-78"/>
            </a:endParaRPr>
          </a:p>
        </p:txBody>
      </p:sp>
      <p:pic>
        <p:nvPicPr>
          <p:cNvPr id="10" name="Prent 9">
            <a:extLst>
              <a:ext uri="{FF2B5EF4-FFF2-40B4-BE49-F238E27FC236}">
                <a16:creationId xmlns:a16="http://schemas.microsoft.com/office/drawing/2014/main" id="{818B6A42-F023-32F9-7515-E05FB28C483A}"/>
              </a:ext>
            </a:extLst>
          </p:cNvPr>
          <p:cNvPicPr>
            <a:picLocks noChangeAspect="1"/>
          </p:cNvPicPr>
          <p:nvPr/>
        </p:nvPicPr>
        <p:blipFill>
          <a:blip r:embed="rId15"/>
          <a:stretch>
            <a:fillRect/>
          </a:stretch>
        </p:blipFill>
        <p:spPr>
          <a:xfrm>
            <a:off x="0" y="6292262"/>
            <a:ext cx="3743268" cy="646232"/>
          </a:xfrm>
          <a:prstGeom prst="rect">
            <a:avLst/>
          </a:prstGeom>
        </p:spPr>
      </p:pic>
    </p:spTree>
    <p:extLst>
      <p:ext uri="{BB962C8B-B14F-4D97-AF65-F5344CB8AC3E}">
        <p14:creationId xmlns:p14="http://schemas.microsoft.com/office/powerpoint/2010/main" val="2795315208"/>
      </p:ext>
    </p:extLst>
  </p:cSld>
  <p:clrMapOvr>
    <a:masterClrMapping/>
  </p:clrMapOvr>
  <p:transition spd="slow">
    <p:cover dir="r"/>
    <p:sndAc>
      <p:stSnd>
        <p:snd r:embed="rId3" name="camera.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F4666-1BD2-BAB3-F5FB-2C8B4B7185A9}"/>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4969A041-7BA8-E31A-14FD-D010D5BDC8E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7D40AA60-0DD2-299F-784C-62EAD435B2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a:extLst>
              <a:ext uri="{FF2B5EF4-FFF2-40B4-BE49-F238E27FC236}">
                <a16:creationId xmlns:a16="http://schemas.microsoft.com/office/drawing/2014/main" id="{2D076D4C-B461-689B-EA52-B3DDAC89A4F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a:extLst>
              <a:ext uri="{FF2B5EF4-FFF2-40B4-BE49-F238E27FC236}">
                <a16:creationId xmlns:a16="http://schemas.microsoft.com/office/drawing/2014/main" id="{EC16464F-03F8-7280-4E21-E520AF2ABA69}"/>
              </a:ext>
            </a:extLst>
          </p:cNvPr>
          <p:cNvSpPr/>
          <p:nvPr/>
        </p:nvSpPr>
        <p:spPr>
          <a:xfrm>
            <a:off x="1547664" y="1124745"/>
            <a:ext cx="5256584" cy="12241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b="1" dirty="0">
                <a:solidFill>
                  <a:schemeClr val="tx1"/>
                </a:solidFill>
                <a:latin typeface="Sakkal Majalla" pitchFamily="2" charset="-78"/>
                <a:cs typeface="Sakkal Majalla" pitchFamily="2" charset="-78"/>
              </a:rPr>
              <a:t>الطريقة 02 (الثانية):</a:t>
            </a:r>
          </a:p>
        </p:txBody>
      </p:sp>
      <p:graphicFrame>
        <p:nvGraphicFramePr>
          <p:cNvPr id="5" name="رسم تخطيطي 4">
            <a:extLst>
              <a:ext uri="{FF2B5EF4-FFF2-40B4-BE49-F238E27FC236}">
                <a16:creationId xmlns:a16="http://schemas.microsoft.com/office/drawing/2014/main" id="{9D9DA92F-41E2-3EF6-D6C8-F04A017C3D3A}"/>
              </a:ext>
            </a:extLst>
          </p:cNvPr>
          <p:cNvGraphicFramePr/>
          <p:nvPr>
            <p:extLst>
              <p:ext uri="{D42A27DB-BD31-4B8C-83A1-F6EECF244321}">
                <p14:modId xmlns:p14="http://schemas.microsoft.com/office/powerpoint/2010/main" val="2089379343"/>
              </p:ext>
            </p:extLst>
          </p:nvPr>
        </p:nvGraphicFramePr>
        <p:xfrm>
          <a:off x="467544" y="2780928"/>
          <a:ext cx="8118648" cy="34159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2" descr="C:\Users\h soft\Desktop\Scientific research methodology2.jpg">
            <a:extLst>
              <a:ext uri="{FF2B5EF4-FFF2-40B4-BE49-F238E27FC236}">
                <a16:creationId xmlns:a16="http://schemas.microsoft.com/office/drawing/2014/main" id="{8B6CC00F-0179-5A77-4CA4-537C63848F1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7544" y="4941168"/>
            <a:ext cx="1547664" cy="1547664"/>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DF82CE5A-67CC-B4C4-0893-C1C1A0BFAA05}"/>
              </a:ext>
            </a:extLst>
          </p:cNvPr>
          <p:cNvPicPr>
            <a:picLocks noChangeAspect="1"/>
          </p:cNvPicPr>
          <p:nvPr/>
        </p:nvPicPr>
        <p:blipFill>
          <a:blip r:embed="rId13"/>
          <a:stretch>
            <a:fillRect/>
          </a:stretch>
        </p:blipFill>
        <p:spPr>
          <a:xfrm>
            <a:off x="5652120" y="6488832"/>
            <a:ext cx="3279932" cy="377985"/>
          </a:xfrm>
          <a:prstGeom prst="rect">
            <a:avLst/>
          </a:prstGeom>
        </p:spPr>
      </p:pic>
      <p:pic>
        <p:nvPicPr>
          <p:cNvPr id="6" name="صورة 5">
            <a:extLst>
              <a:ext uri="{FF2B5EF4-FFF2-40B4-BE49-F238E27FC236}">
                <a16:creationId xmlns:a16="http://schemas.microsoft.com/office/drawing/2014/main" id="{8E549C43-7693-5CD7-C89A-981F7077773C}"/>
              </a:ext>
            </a:extLst>
          </p:cNvPr>
          <p:cNvPicPr>
            <a:picLocks noChangeAspect="1"/>
          </p:cNvPicPr>
          <p:nvPr/>
        </p:nvPicPr>
        <p:blipFill>
          <a:blip r:embed="rId14"/>
          <a:stretch>
            <a:fillRect/>
          </a:stretch>
        </p:blipFill>
        <p:spPr>
          <a:xfrm>
            <a:off x="4572000" y="6255391"/>
            <a:ext cx="914479" cy="560881"/>
          </a:xfrm>
          <a:prstGeom prst="rect">
            <a:avLst/>
          </a:prstGeom>
        </p:spPr>
      </p:pic>
      <p:sp>
        <p:nvSpPr>
          <p:cNvPr id="9" name="Wolk 8">
            <a:extLst>
              <a:ext uri="{FF2B5EF4-FFF2-40B4-BE49-F238E27FC236}">
                <a16:creationId xmlns:a16="http://schemas.microsoft.com/office/drawing/2014/main" id="{B7C26A18-E2C9-D506-67E6-CD4E654D0E2C}"/>
              </a:ext>
            </a:extLst>
          </p:cNvPr>
          <p:cNvSpPr/>
          <p:nvPr/>
        </p:nvSpPr>
        <p:spPr>
          <a:xfrm>
            <a:off x="6948264" y="1772816"/>
            <a:ext cx="1637928" cy="864096"/>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400" dirty="0">
              <a:latin typeface="Sakkal Majalla" panose="02000000000000000000" pitchFamily="2" charset="-78"/>
              <a:cs typeface="Sakkal Majalla" panose="02000000000000000000" pitchFamily="2" charset="-78"/>
            </a:endParaRPr>
          </a:p>
        </p:txBody>
      </p:sp>
      <p:sp>
        <p:nvSpPr>
          <p:cNvPr id="11" name="Teksblokkie 10">
            <a:extLst>
              <a:ext uri="{FF2B5EF4-FFF2-40B4-BE49-F238E27FC236}">
                <a16:creationId xmlns:a16="http://schemas.microsoft.com/office/drawing/2014/main" id="{7C047C97-4DE8-1C8D-90D4-19E0E7BF97B0}"/>
              </a:ext>
            </a:extLst>
          </p:cNvPr>
          <p:cNvSpPr txBox="1"/>
          <p:nvPr/>
        </p:nvSpPr>
        <p:spPr>
          <a:xfrm>
            <a:off x="1547664" y="2132856"/>
            <a:ext cx="4320480" cy="523220"/>
          </a:xfrm>
          <a:prstGeom prst="rect">
            <a:avLst/>
          </a:prstGeom>
          <a:solidFill>
            <a:schemeClr val="accent3"/>
          </a:solidFill>
        </p:spPr>
        <p:txBody>
          <a:bodyPr wrap="square" rtlCol="0">
            <a:spAutoFit/>
          </a:bodyPr>
          <a:lstStyle/>
          <a:p>
            <a:r>
              <a:rPr lang="ar-DZ" sz="2800" dirty="0">
                <a:solidFill>
                  <a:srgbClr val="002060"/>
                </a:solidFill>
                <a:latin typeface="Sakkal Majalla" panose="02000000000000000000" pitchFamily="2" charset="-78"/>
                <a:cs typeface="Sakkal Majalla" panose="02000000000000000000" pitchFamily="2" charset="-78"/>
              </a:rPr>
              <a:t>قراءة النص</a:t>
            </a:r>
            <a:r>
              <a:rPr lang="en-US" sz="2800" dirty="0">
                <a:solidFill>
                  <a:srgbClr val="002060"/>
                </a:solidFill>
                <a:latin typeface="Sakkal Majalla" panose="02000000000000000000" pitchFamily="2" charset="-78"/>
                <a:cs typeface="Sakkal Majalla" panose="02000000000000000000" pitchFamily="2" charset="-78"/>
              </a:rPr>
              <a:t> </a:t>
            </a:r>
            <a:r>
              <a:rPr lang="ar-DZ" sz="2800" dirty="0">
                <a:solidFill>
                  <a:srgbClr val="002060"/>
                </a:solidFill>
                <a:latin typeface="Sakkal Majalla" panose="02000000000000000000" pitchFamily="2" charset="-78"/>
                <a:cs typeface="Sakkal Majalla" panose="02000000000000000000" pitchFamily="2" charset="-78"/>
              </a:rPr>
              <a:t> وتحليل العناصر </a:t>
            </a:r>
            <a:r>
              <a:rPr lang="ar-DZ" sz="2800" dirty="0" err="1">
                <a:solidFill>
                  <a:srgbClr val="002060"/>
                </a:solidFill>
                <a:latin typeface="Sakkal Majalla" panose="02000000000000000000" pitchFamily="2" charset="-78"/>
                <a:cs typeface="Sakkal Majalla" panose="02000000000000000000" pitchFamily="2" charset="-78"/>
              </a:rPr>
              <a:t>المحيطه</a:t>
            </a:r>
            <a:r>
              <a:rPr lang="ar-DZ" sz="2800" dirty="0">
                <a:solidFill>
                  <a:srgbClr val="002060"/>
                </a:solidFill>
                <a:latin typeface="Sakkal Majalla" panose="02000000000000000000" pitchFamily="2" charset="-78"/>
                <a:cs typeface="Sakkal Majalla" panose="02000000000000000000" pitchFamily="2" charset="-78"/>
              </a:rPr>
              <a:t> به:</a:t>
            </a:r>
            <a:endParaRPr lang="fr-FR" sz="2800" dirty="0">
              <a:solidFill>
                <a:srgbClr val="002060"/>
              </a:solidFill>
              <a:latin typeface="Sakkal Majalla" panose="02000000000000000000" pitchFamily="2" charset="-78"/>
              <a:cs typeface="Sakkal Majalla" panose="02000000000000000000" pitchFamily="2" charset="-78"/>
            </a:endParaRPr>
          </a:p>
        </p:txBody>
      </p:sp>
      <p:pic>
        <p:nvPicPr>
          <p:cNvPr id="10" name="Prent 9">
            <a:extLst>
              <a:ext uri="{FF2B5EF4-FFF2-40B4-BE49-F238E27FC236}">
                <a16:creationId xmlns:a16="http://schemas.microsoft.com/office/drawing/2014/main" id="{6072A39F-EC3C-8561-BB29-AC4EEBA40B0F}"/>
              </a:ext>
            </a:extLst>
          </p:cNvPr>
          <p:cNvPicPr>
            <a:picLocks noChangeAspect="1"/>
          </p:cNvPicPr>
          <p:nvPr/>
        </p:nvPicPr>
        <p:blipFill>
          <a:blip r:embed="rId15"/>
          <a:stretch>
            <a:fillRect/>
          </a:stretch>
        </p:blipFill>
        <p:spPr>
          <a:xfrm>
            <a:off x="0" y="6292262"/>
            <a:ext cx="3743268" cy="646232"/>
          </a:xfrm>
          <a:prstGeom prst="rect">
            <a:avLst/>
          </a:prstGeom>
        </p:spPr>
      </p:pic>
    </p:spTree>
    <p:extLst>
      <p:ext uri="{BB962C8B-B14F-4D97-AF65-F5344CB8AC3E}">
        <p14:creationId xmlns:p14="http://schemas.microsoft.com/office/powerpoint/2010/main" val="211766093"/>
      </p:ext>
    </p:extLst>
  </p:cSld>
  <p:clrMapOvr>
    <a:masterClrMapping/>
  </p:clrMapOvr>
  <p:transition spd="slow">
    <p:cover dir="r"/>
    <p:sndAc>
      <p:stSnd>
        <p:snd r:embed="rId3" name="camera.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E7EDE-E1A2-AB1E-6F18-F470B17A2E78}"/>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E3B9DF40-B5F0-E807-4E51-E6D55499538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57B45735-E522-D680-D7B9-12BAA66D58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a:extLst>
              <a:ext uri="{FF2B5EF4-FFF2-40B4-BE49-F238E27FC236}">
                <a16:creationId xmlns:a16="http://schemas.microsoft.com/office/drawing/2014/main" id="{9A32FD7A-58BD-EE0E-D8E2-F570320CA9E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a:extLst>
              <a:ext uri="{FF2B5EF4-FFF2-40B4-BE49-F238E27FC236}">
                <a16:creationId xmlns:a16="http://schemas.microsoft.com/office/drawing/2014/main" id="{BBA48108-6FA2-6CA4-2386-9C4FCF9E586C}"/>
              </a:ext>
            </a:extLst>
          </p:cNvPr>
          <p:cNvSpPr/>
          <p:nvPr/>
        </p:nvSpPr>
        <p:spPr>
          <a:xfrm>
            <a:off x="1547664" y="1124745"/>
            <a:ext cx="5256584" cy="12241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b="1" dirty="0">
                <a:solidFill>
                  <a:schemeClr val="tx1"/>
                </a:solidFill>
                <a:latin typeface="Sakkal Majalla" pitchFamily="2" charset="-78"/>
                <a:cs typeface="Sakkal Majalla" pitchFamily="2" charset="-78"/>
              </a:rPr>
              <a:t>الطريقة 02 (الثانية):</a:t>
            </a:r>
          </a:p>
        </p:txBody>
      </p:sp>
      <p:graphicFrame>
        <p:nvGraphicFramePr>
          <p:cNvPr id="5" name="رسم تخطيطي 4">
            <a:extLst>
              <a:ext uri="{FF2B5EF4-FFF2-40B4-BE49-F238E27FC236}">
                <a16:creationId xmlns:a16="http://schemas.microsoft.com/office/drawing/2014/main" id="{3C26829D-9D57-FCEA-5734-87235B0DB465}"/>
              </a:ext>
            </a:extLst>
          </p:cNvPr>
          <p:cNvGraphicFramePr/>
          <p:nvPr>
            <p:extLst>
              <p:ext uri="{D42A27DB-BD31-4B8C-83A1-F6EECF244321}">
                <p14:modId xmlns:p14="http://schemas.microsoft.com/office/powerpoint/2010/main" val="2129337135"/>
              </p:ext>
            </p:extLst>
          </p:nvPr>
        </p:nvGraphicFramePr>
        <p:xfrm>
          <a:off x="467544" y="2780928"/>
          <a:ext cx="8118648" cy="34159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2" descr="C:\Users\h soft\Desktop\Scientific research methodology2.jpg">
            <a:extLst>
              <a:ext uri="{FF2B5EF4-FFF2-40B4-BE49-F238E27FC236}">
                <a16:creationId xmlns:a16="http://schemas.microsoft.com/office/drawing/2014/main" id="{88FCEDF3-83BE-BA4E-F39B-F0DED4500E1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7544" y="4941168"/>
            <a:ext cx="1547664" cy="1547664"/>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470AADEA-C870-DA84-0E00-E78F9BF2444E}"/>
              </a:ext>
            </a:extLst>
          </p:cNvPr>
          <p:cNvPicPr>
            <a:picLocks noChangeAspect="1"/>
          </p:cNvPicPr>
          <p:nvPr/>
        </p:nvPicPr>
        <p:blipFill>
          <a:blip r:embed="rId13"/>
          <a:stretch>
            <a:fillRect/>
          </a:stretch>
        </p:blipFill>
        <p:spPr>
          <a:xfrm>
            <a:off x="5652120" y="6488832"/>
            <a:ext cx="3279932" cy="377985"/>
          </a:xfrm>
          <a:prstGeom prst="rect">
            <a:avLst/>
          </a:prstGeom>
        </p:spPr>
      </p:pic>
      <p:pic>
        <p:nvPicPr>
          <p:cNvPr id="6" name="صورة 5">
            <a:extLst>
              <a:ext uri="{FF2B5EF4-FFF2-40B4-BE49-F238E27FC236}">
                <a16:creationId xmlns:a16="http://schemas.microsoft.com/office/drawing/2014/main" id="{98C36AA6-578E-2189-DF52-597E4CF55803}"/>
              </a:ext>
            </a:extLst>
          </p:cNvPr>
          <p:cNvPicPr>
            <a:picLocks noChangeAspect="1"/>
          </p:cNvPicPr>
          <p:nvPr/>
        </p:nvPicPr>
        <p:blipFill>
          <a:blip r:embed="rId14"/>
          <a:stretch>
            <a:fillRect/>
          </a:stretch>
        </p:blipFill>
        <p:spPr>
          <a:xfrm>
            <a:off x="4572000" y="6255391"/>
            <a:ext cx="914479" cy="560881"/>
          </a:xfrm>
          <a:prstGeom prst="rect">
            <a:avLst/>
          </a:prstGeom>
        </p:spPr>
      </p:pic>
      <p:sp>
        <p:nvSpPr>
          <p:cNvPr id="9" name="Wolk 8">
            <a:extLst>
              <a:ext uri="{FF2B5EF4-FFF2-40B4-BE49-F238E27FC236}">
                <a16:creationId xmlns:a16="http://schemas.microsoft.com/office/drawing/2014/main" id="{AC0824D1-47EF-5F07-3BC1-96131C2D4409}"/>
              </a:ext>
            </a:extLst>
          </p:cNvPr>
          <p:cNvSpPr/>
          <p:nvPr/>
        </p:nvSpPr>
        <p:spPr>
          <a:xfrm>
            <a:off x="6948264" y="1772816"/>
            <a:ext cx="1637928" cy="864096"/>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400" dirty="0">
              <a:latin typeface="Sakkal Majalla" panose="02000000000000000000" pitchFamily="2" charset="-78"/>
              <a:cs typeface="Sakkal Majalla" panose="02000000000000000000" pitchFamily="2" charset="-78"/>
            </a:endParaRPr>
          </a:p>
        </p:txBody>
      </p:sp>
      <p:sp>
        <p:nvSpPr>
          <p:cNvPr id="11" name="Teksblokkie 10">
            <a:extLst>
              <a:ext uri="{FF2B5EF4-FFF2-40B4-BE49-F238E27FC236}">
                <a16:creationId xmlns:a16="http://schemas.microsoft.com/office/drawing/2014/main" id="{B60928F3-9504-509A-57D4-8790036D8067}"/>
              </a:ext>
            </a:extLst>
          </p:cNvPr>
          <p:cNvSpPr txBox="1"/>
          <p:nvPr/>
        </p:nvSpPr>
        <p:spPr>
          <a:xfrm>
            <a:off x="1547664" y="2132856"/>
            <a:ext cx="4320480" cy="523220"/>
          </a:xfrm>
          <a:prstGeom prst="rect">
            <a:avLst/>
          </a:prstGeom>
          <a:solidFill>
            <a:schemeClr val="accent3"/>
          </a:solidFill>
        </p:spPr>
        <p:txBody>
          <a:bodyPr wrap="square" rtlCol="0">
            <a:spAutoFit/>
          </a:bodyPr>
          <a:lstStyle/>
          <a:p>
            <a:r>
              <a:rPr lang="ar-DZ" sz="2800" dirty="0">
                <a:solidFill>
                  <a:srgbClr val="002060"/>
                </a:solidFill>
                <a:latin typeface="Sakkal Majalla" panose="02000000000000000000" pitchFamily="2" charset="-78"/>
                <a:cs typeface="Sakkal Majalla" panose="02000000000000000000" pitchFamily="2" charset="-78"/>
              </a:rPr>
              <a:t>قراءة النص</a:t>
            </a:r>
            <a:r>
              <a:rPr lang="en-US" sz="2800" dirty="0">
                <a:solidFill>
                  <a:srgbClr val="002060"/>
                </a:solidFill>
                <a:latin typeface="Sakkal Majalla" panose="02000000000000000000" pitchFamily="2" charset="-78"/>
                <a:cs typeface="Sakkal Majalla" panose="02000000000000000000" pitchFamily="2" charset="-78"/>
              </a:rPr>
              <a:t> </a:t>
            </a:r>
            <a:r>
              <a:rPr lang="ar-DZ" sz="2800" dirty="0">
                <a:solidFill>
                  <a:srgbClr val="002060"/>
                </a:solidFill>
                <a:latin typeface="Sakkal Majalla" panose="02000000000000000000" pitchFamily="2" charset="-78"/>
                <a:cs typeface="Sakkal Majalla" panose="02000000000000000000" pitchFamily="2" charset="-78"/>
              </a:rPr>
              <a:t> وتحليل العناصر </a:t>
            </a:r>
            <a:r>
              <a:rPr lang="ar-DZ" sz="2800" dirty="0" err="1">
                <a:solidFill>
                  <a:srgbClr val="002060"/>
                </a:solidFill>
                <a:latin typeface="Sakkal Majalla" panose="02000000000000000000" pitchFamily="2" charset="-78"/>
                <a:cs typeface="Sakkal Majalla" panose="02000000000000000000" pitchFamily="2" charset="-78"/>
              </a:rPr>
              <a:t>المحيطه</a:t>
            </a:r>
            <a:r>
              <a:rPr lang="ar-DZ" sz="2800" dirty="0">
                <a:solidFill>
                  <a:srgbClr val="002060"/>
                </a:solidFill>
                <a:latin typeface="Sakkal Majalla" panose="02000000000000000000" pitchFamily="2" charset="-78"/>
                <a:cs typeface="Sakkal Majalla" panose="02000000000000000000" pitchFamily="2" charset="-78"/>
              </a:rPr>
              <a:t> به:</a:t>
            </a:r>
            <a:endParaRPr lang="fr-FR" sz="2800" dirty="0">
              <a:solidFill>
                <a:srgbClr val="002060"/>
              </a:solidFill>
              <a:latin typeface="Sakkal Majalla" panose="02000000000000000000" pitchFamily="2" charset="-78"/>
              <a:cs typeface="Sakkal Majalla" panose="02000000000000000000" pitchFamily="2" charset="-78"/>
            </a:endParaRPr>
          </a:p>
        </p:txBody>
      </p:sp>
      <p:pic>
        <p:nvPicPr>
          <p:cNvPr id="10" name="Prent 9">
            <a:extLst>
              <a:ext uri="{FF2B5EF4-FFF2-40B4-BE49-F238E27FC236}">
                <a16:creationId xmlns:a16="http://schemas.microsoft.com/office/drawing/2014/main" id="{F20F52E5-555D-9058-D9B3-1DDF629E4BF6}"/>
              </a:ext>
            </a:extLst>
          </p:cNvPr>
          <p:cNvPicPr>
            <a:picLocks noChangeAspect="1"/>
          </p:cNvPicPr>
          <p:nvPr/>
        </p:nvPicPr>
        <p:blipFill>
          <a:blip r:embed="rId15"/>
          <a:stretch>
            <a:fillRect/>
          </a:stretch>
        </p:blipFill>
        <p:spPr>
          <a:xfrm>
            <a:off x="0" y="6292262"/>
            <a:ext cx="3743268" cy="646232"/>
          </a:xfrm>
          <a:prstGeom prst="rect">
            <a:avLst/>
          </a:prstGeom>
        </p:spPr>
      </p:pic>
    </p:spTree>
    <p:extLst>
      <p:ext uri="{BB962C8B-B14F-4D97-AF65-F5344CB8AC3E}">
        <p14:creationId xmlns:p14="http://schemas.microsoft.com/office/powerpoint/2010/main" val="556085064"/>
      </p:ext>
    </p:extLst>
  </p:cSld>
  <p:clrMapOvr>
    <a:masterClrMapping/>
  </p:clrMapOvr>
  <p:transition spd="slow">
    <p:cover dir="r"/>
    <p:sndAc>
      <p:stSnd>
        <p:snd r:embed="rId3" name="camera.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ctr"/>
            <a:r>
              <a:rPr lang="ar-DZ" dirty="0">
                <a:latin typeface="Sakkal Majalla" pitchFamily="2" charset="-78"/>
                <a:cs typeface="Sakkal Majalla" pitchFamily="2" charset="-78"/>
              </a:rPr>
              <a:t>د</a:t>
            </a:r>
            <a:r>
              <a:rPr lang="ar-SA" dirty="0">
                <a:latin typeface="Sakkal Majalla" pitchFamily="2" charset="-78"/>
                <a:cs typeface="Sakkal Majalla" pitchFamily="2" charset="-78"/>
              </a:rPr>
              <a:t>. فؤاد</a:t>
            </a:r>
            <a:r>
              <a:rPr lang="ar-DZ" dirty="0">
                <a:latin typeface="Sakkal Majalla" pitchFamily="2" charset="-78"/>
                <a:cs typeface="Sakkal Majalla" pitchFamily="2" charset="-78"/>
              </a:rPr>
              <a:t> العربي </a:t>
            </a:r>
            <a:r>
              <a:rPr lang="ar-SA" dirty="0">
                <a:latin typeface="Sakkal Majalla" pitchFamily="2" charset="-78"/>
                <a:cs typeface="Sakkal Majalla" pitchFamily="2" charset="-78"/>
              </a:rPr>
              <a:t>قدوري</a:t>
            </a:r>
            <a:br>
              <a:rPr lang="ar-SA" dirty="0">
                <a:latin typeface="Sakkal Majalla" pitchFamily="2" charset="-78"/>
                <a:cs typeface="Sakkal Majalla" pitchFamily="2" charset="-78"/>
              </a:rPr>
            </a:br>
            <a:r>
              <a:rPr lang="fr-FR" dirty="0" err="1">
                <a:latin typeface="Sakkal Majalla" pitchFamily="2" charset="-78"/>
                <a:cs typeface="Sakkal Majalla" pitchFamily="2" charset="-78"/>
              </a:rPr>
              <a:t>Dr.FOUAD</a:t>
            </a:r>
            <a:r>
              <a:rPr lang="fr-FR" dirty="0">
                <a:latin typeface="Sakkal Majalla" pitchFamily="2" charset="-78"/>
                <a:cs typeface="Sakkal Majalla" pitchFamily="2" charset="-78"/>
              </a:rPr>
              <a:t> LARBI GUEDDOURI.</a:t>
            </a:r>
            <a:endParaRPr lang="ar-SA" dirty="0">
              <a:latin typeface="Sakkal Majalla" pitchFamily="2" charset="-78"/>
              <a:cs typeface="Sakkal Majalla" pitchFamily="2" charset="-78"/>
            </a:endParaRPr>
          </a:p>
        </p:txBody>
      </p:sp>
      <p:sp>
        <p:nvSpPr>
          <p:cNvPr id="4" name="عنصر نائب للمحتوى 3"/>
          <p:cNvSpPr>
            <a:spLocks noGrp="1"/>
          </p:cNvSpPr>
          <p:nvPr>
            <p:ph sz="half" idx="2"/>
          </p:nvPr>
        </p:nvSpPr>
        <p:spPr>
          <a:xfrm>
            <a:off x="467544" y="2060848"/>
            <a:ext cx="4176464" cy="4238036"/>
          </a:xfrm>
        </p:spPr>
        <p:txBody>
          <a:bodyPr>
            <a:normAutofit fontScale="25000" lnSpcReduction="20000"/>
          </a:bodyPr>
          <a:lstStyle/>
          <a:p>
            <a:pPr algn="l" rtl="0"/>
            <a:r>
              <a:rPr lang="fr-FR" sz="8600" b="1" u="sng" dirty="0">
                <a:solidFill>
                  <a:srgbClr val="002060"/>
                </a:solidFill>
                <a:latin typeface="Sakkal Majalla" pitchFamily="2" charset="-78"/>
                <a:cs typeface="Sakkal Majalla" pitchFamily="2" charset="-78"/>
                <a:hlinkClick r:id="rId3"/>
              </a:rPr>
              <a:t>gueddouri.fouad@yahoo.com</a:t>
            </a:r>
            <a:r>
              <a:rPr lang="fr-FR" sz="6000" b="1" u="sng" dirty="0">
                <a:solidFill>
                  <a:srgbClr val="002060"/>
                </a:solidFill>
                <a:latin typeface="Sakkal Majalla" pitchFamily="2" charset="-78"/>
                <a:cs typeface="Sakkal Majalla" pitchFamily="2" charset="-78"/>
              </a:rPr>
              <a:t>.</a:t>
            </a:r>
          </a:p>
          <a:p>
            <a:pPr algn="l" rtl="0"/>
            <a:endParaRPr lang="fr-FR" sz="6000" b="1" dirty="0">
              <a:solidFill>
                <a:srgbClr val="002060"/>
              </a:solidFill>
              <a:latin typeface="Sakkal Majalla" pitchFamily="2" charset="-78"/>
              <a:cs typeface="Sakkal Majalla" pitchFamily="2" charset="-78"/>
            </a:endParaRPr>
          </a:p>
          <a:p>
            <a:pPr algn="l" rtl="0"/>
            <a:endParaRPr lang="ar-SA" sz="6000" b="1" dirty="0">
              <a:solidFill>
                <a:srgbClr val="002060"/>
              </a:solidFill>
              <a:latin typeface="Sakkal Majalla" pitchFamily="2" charset="-78"/>
              <a:cs typeface="Sakkal Majalla" pitchFamily="2" charset="-78"/>
            </a:endParaRPr>
          </a:p>
          <a:p>
            <a:pPr algn="l" rtl="0"/>
            <a:r>
              <a:rPr lang="fr-FR" sz="11200" b="1" dirty="0">
                <a:solidFill>
                  <a:srgbClr val="002060"/>
                </a:solidFill>
                <a:latin typeface="Sakkal Majalla" pitchFamily="2" charset="-78"/>
                <a:cs typeface="Sakkal Majalla" pitchFamily="2" charset="-78"/>
              </a:rPr>
              <a:t>gueddouri39037@gmail.com</a:t>
            </a:r>
          </a:p>
          <a:p>
            <a:pPr algn="l" rtl="0"/>
            <a:endParaRPr lang="fr-FR" sz="6000" b="1" dirty="0">
              <a:solidFill>
                <a:srgbClr val="002060"/>
              </a:solidFill>
              <a:latin typeface="Sakkal Majalla" pitchFamily="2" charset="-78"/>
              <a:cs typeface="Sakkal Majalla" pitchFamily="2" charset="-78"/>
            </a:endParaRPr>
          </a:p>
          <a:p>
            <a:pPr algn="l" rtl="0"/>
            <a:r>
              <a:rPr lang="fr-FR" sz="8800" b="1" dirty="0">
                <a:solidFill>
                  <a:srgbClr val="002060"/>
                </a:solidFill>
                <a:latin typeface="Sakkal Majalla" pitchFamily="2" charset="-78"/>
                <a:cs typeface="Sakkal Majalla" pitchFamily="2" charset="-78"/>
              </a:rPr>
              <a:t>Facebook   FOUAD LARBI GUEDDOURI</a:t>
            </a:r>
          </a:p>
          <a:p>
            <a:pPr algn="l" rtl="0"/>
            <a:endParaRPr lang="fr-FR" sz="6000" b="1" dirty="0">
              <a:solidFill>
                <a:srgbClr val="002060"/>
              </a:solidFill>
              <a:latin typeface="Sakkal Majalla" pitchFamily="2" charset="-78"/>
              <a:cs typeface="Sakkal Majalla" pitchFamily="2" charset="-78"/>
            </a:endParaRPr>
          </a:p>
          <a:p>
            <a:pPr algn="l" rtl="0"/>
            <a:endParaRPr lang="fr-FR" sz="6000" b="1" dirty="0">
              <a:solidFill>
                <a:srgbClr val="002060"/>
              </a:solidFill>
              <a:latin typeface="Sakkal Majalla" pitchFamily="2" charset="-78"/>
              <a:cs typeface="Sakkal Majalla" pitchFamily="2" charset="-78"/>
            </a:endParaRPr>
          </a:p>
          <a:p>
            <a:pPr algn="l" rtl="0"/>
            <a:r>
              <a:rPr lang="fr-FR" sz="9600" b="1" dirty="0">
                <a:solidFill>
                  <a:srgbClr val="002060"/>
                </a:solidFill>
                <a:latin typeface="Sakkal Majalla" pitchFamily="2" charset="-78"/>
                <a:cs typeface="Sakkal Majalla" pitchFamily="2" charset="-78"/>
              </a:rPr>
              <a:t>X</a:t>
            </a:r>
            <a:r>
              <a:rPr lang="ar-DZ" sz="9600" b="1" dirty="0">
                <a:solidFill>
                  <a:srgbClr val="002060"/>
                </a:solidFill>
                <a:latin typeface="Sakkal Majalla" pitchFamily="2" charset="-78"/>
                <a:cs typeface="Sakkal Majalla" pitchFamily="2" charset="-78"/>
              </a:rPr>
              <a:t>:</a:t>
            </a:r>
            <a:r>
              <a:rPr lang="fr-FR" sz="9600" b="1" dirty="0">
                <a:solidFill>
                  <a:srgbClr val="002060"/>
                </a:solidFill>
                <a:latin typeface="Sakkal Majalla" pitchFamily="2" charset="-78"/>
                <a:cs typeface="Sakkal Majalla" pitchFamily="2" charset="-78"/>
              </a:rPr>
              <a:t>  FOUAD LARBI GUEDDOURI</a:t>
            </a:r>
          </a:p>
          <a:p>
            <a:pPr algn="l" rtl="0"/>
            <a:endParaRPr lang="fr-FR" sz="6000" b="1" dirty="0">
              <a:solidFill>
                <a:srgbClr val="002060"/>
              </a:solidFill>
              <a:latin typeface="Sakkal Majalla" pitchFamily="2" charset="-78"/>
              <a:cs typeface="Sakkal Majalla" pitchFamily="2" charset="-78"/>
            </a:endParaRPr>
          </a:p>
          <a:p>
            <a:pPr algn="l" rtl="0"/>
            <a:endParaRPr lang="fr-FR" sz="6000" b="1" dirty="0">
              <a:solidFill>
                <a:srgbClr val="002060"/>
              </a:solidFill>
              <a:latin typeface="Sakkal Majalla" pitchFamily="2" charset="-78"/>
              <a:cs typeface="Sakkal Majalla" pitchFamily="2" charset="-78"/>
              <a:hlinkClick r:id="rId4"/>
            </a:endParaRPr>
          </a:p>
          <a:p>
            <a:pPr algn="l" rtl="0"/>
            <a:r>
              <a:rPr lang="fr-FR" sz="16000" b="1" dirty="0">
                <a:solidFill>
                  <a:srgbClr val="002060"/>
                </a:solidFill>
                <a:latin typeface="Sakkal Majalla" pitchFamily="2" charset="-78"/>
                <a:cs typeface="Sakkal Majalla" pitchFamily="2" charset="-78"/>
                <a:hlinkClick r:id="rId4"/>
              </a:rPr>
              <a:t>Tel</a:t>
            </a:r>
            <a:r>
              <a:rPr lang="ar-SA" sz="16000" b="1" dirty="0">
                <a:solidFill>
                  <a:srgbClr val="002060"/>
                </a:solidFill>
                <a:latin typeface="Sakkal Majalla" pitchFamily="2" charset="-78"/>
                <a:cs typeface="Sakkal Majalla" pitchFamily="2" charset="-78"/>
                <a:hlinkClick r:id="rId4"/>
              </a:rPr>
              <a:t>:</a:t>
            </a:r>
            <a:r>
              <a:rPr lang="fr-FR" sz="16000" b="1" dirty="0">
                <a:solidFill>
                  <a:srgbClr val="002060"/>
                </a:solidFill>
                <a:latin typeface="Sakkal Majalla" pitchFamily="2" charset="-78"/>
                <a:cs typeface="Sakkal Majalla" pitchFamily="2" charset="-78"/>
                <a:hlinkClick r:id="rId4"/>
              </a:rPr>
              <a:t>213780368408</a:t>
            </a:r>
            <a:endParaRPr lang="fr-FR" sz="16000" b="1" dirty="0">
              <a:solidFill>
                <a:srgbClr val="002060"/>
              </a:solidFill>
              <a:latin typeface="Sakkal Majalla" pitchFamily="2" charset="-78"/>
              <a:cs typeface="Sakkal Majalla" pitchFamily="2" charset="-78"/>
            </a:endParaRPr>
          </a:p>
          <a:p>
            <a:pPr algn="l" rtl="0"/>
            <a:endParaRPr lang="ar-SA" sz="1400" b="1" dirty="0"/>
          </a:p>
        </p:txBody>
      </p:sp>
      <p:sp>
        <p:nvSpPr>
          <p:cNvPr id="6" name="عنصر نائب للمحتوى 5"/>
          <p:cNvSpPr>
            <a:spLocks noGrp="1"/>
          </p:cNvSpPr>
          <p:nvPr>
            <p:ph sz="quarter" idx="4"/>
          </p:nvPr>
        </p:nvSpPr>
        <p:spPr>
          <a:xfrm>
            <a:off x="4645152" y="2204864"/>
            <a:ext cx="3419856" cy="3960440"/>
          </a:xfrm>
        </p:spPr>
        <p:txBody>
          <a:bodyPr>
            <a:normAutofit/>
          </a:bodyPr>
          <a:lstStyle/>
          <a:p>
            <a:r>
              <a:rPr lang="ar-SA" sz="2600" b="1" dirty="0">
                <a:latin typeface="Sakkal Majalla" pitchFamily="2" charset="-78"/>
                <a:cs typeface="Sakkal Majalla" pitchFamily="2" charset="-78"/>
              </a:rPr>
              <a:t>أستاذ مؤقت، جامعة الشهيد حمه لخضر الوادي. </a:t>
            </a:r>
            <a:r>
              <a:rPr lang="ar-DZ" sz="2600" b="1" dirty="0">
                <a:latin typeface="Sakkal Majalla" pitchFamily="2" charset="-78"/>
                <a:cs typeface="Sakkal Majalla" pitchFamily="2" charset="-78"/>
              </a:rPr>
              <a:t>                                      منذ2016 الى يومنا هذا</a:t>
            </a:r>
            <a:endParaRPr lang="fr-FR" sz="2600" b="1" dirty="0">
              <a:latin typeface="Sakkal Majalla" pitchFamily="2" charset="-78"/>
              <a:cs typeface="Sakkal Majalla" pitchFamily="2" charset="-78"/>
            </a:endParaRPr>
          </a:p>
          <a:p>
            <a:r>
              <a:rPr lang="ar-SA" b="1" dirty="0">
                <a:latin typeface="Sakkal Majalla" pitchFamily="2" charset="-78"/>
                <a:cs typeface="Sakkal Majalla" pitchFamily="2" charset="-78"/>
              </a:rPr>
              <a:t>-</a:t>
            </a:r>
            <a:r>
              <a:rPr lang="ar-SA" sz="2800" b="1" dirty="0">
                <a:latin typeface="Sakkal Majalla" pitchFamily="2" charset="-78"/>
                <a:cs typeface="Sakkal Majalla" pitchFamily="2" charset="-78"/>
              </a:rPr>
              <a:t>دكتور في القانون الخاص</a:t>
            </a:r>
            <a:r>
              <a:rPr lang="ar-DZ" sz="2800" b="1" dirty="0">
                <a:latin typeface="Sakkal Majalla" pitchFamily="2" charset="-78"/>
                <a:cs typeface="Sakkal Majalla" pitchFamily="2" charset="-78"/>
              </a:rPr>
              <a:t> </a:t>
            </a:r>
            <a:r>
              <a:rPr lang="fr-FR" sz="2800" b="1" dirty="0">
                <a:latin typeface="Sakkal Majalla" pitchFamily="2" charset="-78"/>
                <a:cs typeface="Sakkal Majalla" pitchFamily="2" charset="-78"/>
              </a:rPr>
              <a:t>.</a:t>
            </a:r>
          </a:p>
          <a:p>
            <a:r>
              <a:rPr lang="ar-DZ" sz="2800" b="1" dirty="0">
                <a:latin typeface="Sakkal Majalla" pitchFamily="2" charset="-78"/>
                <a:cs typeface="Sakkal Majalla" pitchFamily="2" charset="-78"/>
              </a:rPr>
              <a:t>متزوج واب لخمسة أطفال.</a:t>
            </a:r>
            <a:endParaRPr lang="ar-SA" sz="2800" b="1" dirty="0">
              <a:latin typeface="Sakkal Majalla" pitchFamily="2" charset="-78"/>
              <a:cs typeface="Sakkal Majalla" pitchFamily="2" charset="-78"/>
            </a:endParaRPr>
          </a:p>
          <a:p>
            <a:endParaRPr lang="ar-SA" dirty="0"/>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صورة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199" y="2276872"/>
            <a:ext cx="540568" cy="576064"/>
          </a:xfrm>
          <a:prstGeom prst="rect">
            <a:avLst/>
          </a:prstGeom>
        </p:spPr>
      </p:pic>
      <p:pic>
        <p:nvPicPr>
          <p:cNvPr id="8" name="صورة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169" y="4367656"/>
            <a:ext cx="540568" cy="717528"/>
          </a:xfrm>
          <a:prstGeom prst="rect">
            <a:avLst/>
          </a:prstGeom>
        </p:spPr>
      </p:pic>
      <p:pic>
        <p:nvPicPr>
          <p:cNvPr id="11" name="صورة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085" y="2852936"/>
            <a:ext cx="566737" cy="792088"/>
          </a:xfrm>
          <a:prstGeom prst="rect">
            <a:avLst/>
          </a:prstGeom>
        </p:spPr>
      </p:pic>
      <p:pic>
        <p:nvPicPr>
          <p:cNvPr id="12" name="صورة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138" y="3696798"/>
            <a:ext cx="653243" cy="670857"/>
          </a:xfrm>
          <a:prstGeom prst="rect">
            <a:avLst/>
          </a:prstGeom>
        </p:spPr>
      </p:pic>
      <p:pic>
        <p:nvPicPr>
          <p:cNvPr id="16" name="صورة 15"/>
          <p:cNvPicPr>
            <a:picLocks noChangeAspect="1"/>
          </p:cNvPicPr>
          <p:nvPr/>
        </p:nvPicPr>
        <p:blipFill>
          <a:blip>
            <a:extLst>
              <a:ext uri="{28A0092B-C50C-407E-A947-70E740481C1C}">
                <a14:useLocalDpi xmlns:a14="http://schemas.microsoft.com/office/drawing/2010/main" val="0"/>
              </a:ext>
            </a:extLst>
          </a:blip>
          <a:stretch>
            <a:fillRect/>
          </a:stretch>
        </p:blipFill>
        <p:spPr>
          <a:xfrm>
            <a:off x="19769" y="5229200"/>
            <a:ext cx="540566" cy="1069684"/>
          </a:xfrm>
          <a:prstGeom prst="rect">
            <a:avLst/>
          </a:prstGeom>
        </p:spPr>
      </p:pic>
      <p:pic>
        <p:nvPicPr>
          <p:cNvPr id="3074" name="Picture 2" descr="C:\Users\h soft\Desktop\images.jpg"/>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29280" y="5229200"/>
            <a:ext cx="495498" cy="9995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h soft\Desktop\Scientific research methodology2.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04248" y="4586548"/>
            <a:ext cx="1913632" cy="19136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h soft\Desktop\لوقو جامعة التكوين المتواصل.png">
            <a:extLst>
              <a:ext uri="{FF2B5EF4-FFF2-40B4-BE49-F238E27FC236}">
                <a16:creationId xmlns:a16="http://schemas.microsoft.com/office/drawing/2014/main" id="{C704A393-312D-C78C-2345-002F0790A97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29230" y="6279831"/>
            <a:ext cx="914400" cy="553595"/>
          </a:xfrm>
          <a:prstGeom prst="rect">
            <a:avLst/>
          </a:prstGeom>
          <a:noFill/>
          <a:extLst>
            <a:ext uri="{909E8E84-426E-40DD-AFC4-6F175D3DCCD1}">
              <a14:hiddenFill xmlns:a14="http://schemas.microsoft.com/office/drawing/2010/main">
                <a:solidFill>
                  <a:srgbClr val="FFFFFF"/>
                </a:solidFill>
              </a14:hiddenFill>
            </a:ext>
          </a:extLst>
        </p:spPr>
      </p:pic>
      <p:sp>
        <p:nvSpPr>
          <p:cNvPr id="10" name="مستطيل 14">
            <a:extLst>
              <a:ext uri="{FF2B5EF4-FFF2-40B4-BE49-F238E27FC236}">
                <a16:creationId xmlns:a16="http://schemas.microsoft.com/office/drawing/2014/main" id="{E5374B90-B22F-F1ED-1B66-8556C8610CED}"/>
              </a:ext>
            </a:extLst>
          </p:cNvPr>
          <p:cNvSpPr/>
          <p:nvPr/>
        </p:nvSpPr>
        <p:spPr>
          <a:xfrm>
            <a:off x="71990" y="6387352"/>
            <a:ext cx="3024337" cy="338554"/>
          </a:xfrm>
          <a:prstGeom prst="rect">
            <a:avLst/>
          </a:prstGeom>
        </p:spPr>
        <p:txBody>
          <a:bodyPr wrap="square">
            <a:spAutoFit/>
          </a:bodyPr>
          <a:lstStyle/>
          <a:p>
            <a:pPr algn="ctr"/>
            <a:r>
              <a:rPr lang="ar-DZ" sz="1600" b="1" dirty="0">
                <a:solidFill>
                  <a:srgbClr val="27425D"/>
                </a:solidFill>
                <a:latin typeface="ae_AlMothnna" panose="020B0803030604020204" pitchFamily="34" charset="-78"/>
                <a:cs typeface="ae_AlMothnna" panose="020B0803030604020204" pitchFamily="34" charset="-78"/>
              </a:rPr>
              <a:t>2024/11/23    </a:t>
            </a:r>
            <a:r>
              <a:rPr lang="ar-DZ" sz="1600" b="1" dirty="0" err="1">
                <a:solidFill>
                  <a:srgbClr val="27425D"/>
                </a:solidFill>
                <a:latin typeface="ae_AlMothnna" panose="020B0803030604020204" pitchFamily="34" charset="-78"/>
                <a:cs typeface="ae_AlMothnna" panose="020B0803030604020204" pitchFamily="34" charset="-78"/>
              </a:rPr>
              <a:t>د.فؤاد</a:t>
            </a:r>
            <a:r>
              <a:rPr lang="ar-DZ" sz="1600" b="1" dirty="0">
                <a:solidFill>
                  <a:srgbClr val="27425D"/>
                </a:solidFill>
                <a:latin typeface="ae_AlMothnna" panose="020B0803030604020204" pitchFamily="34" charset="-78"/>
                <a:cs typeface="ae_AlMothnna" panose="020B0803030604020204" pitchFamily="34" charset="-78"/>
              </a:rPr>
              <a:t> العربي قدوري</a:t>
            </a:r>
            <a:endParaRPr lang="en-CA" sz="1600" b="1" dirty="0">
              <a:solidFill>
                <a:srgbClr val="27425D"/>
              </a:solidFill>
              <a:latin typeface="ae_AlMothnna" panose="020B0803030604020204" pitchFamily="34" charset="-78"/>
              <a:cs typeface="ae_AlMothnna" panose="020B0803030604020204" pitchFamily="34" charset="-78"/>
            </a:endParaRPr>
          </a:p>
        </p:txBody>
      </p:sp>
      <p:sp>
        <p:nvSpPr>
          <p:cNvPr id="13" name="مربع نص 1">
            <a:extLst>
              <a:ext uri="{FF2B5EF4-FFF2-40B4-BE49-F238E27FC236}">
                <a16:creationId xmlns:a16="http://schemas.microsoft.com/office/drawing/2014/main" id="{8557BCE5-1E74-77B9-732C-43E1F52D3C68}"/>
              </a:ext>
            </a:extLst>
          </p:cNvPr>
          <p:cNvSpPr txBox="1"/>
          <p:nvPr/>
        </p:nvSpPr>
        <p:spPr>
          <a:xfrm>
            <a:off x="4132391" y="6418129"/>
            <a:ext cx="3257549" cy="307777"/>
          </a:xfrm>
          <a:prstGeom prst="rect">
            <a:avLst/>
          </a:prstGeom>
          <a:noFill/>
        </p:spPr>
        <p:txBody>
          <a:bodyPr wrap="square" rtlCol="1">
            <a:spAutoFit/>
          </a:bodyPr>
          <a:lstStyle/>
          <a:p>
            <a:r>
              <a:rPr lang="ar-DZ" sz="1400" b="1" dirty="0">
                <a:solidFill>
                  <a:srgbClr val="26415E"/>
                </a:solidFill>
                <a:latin typeface="ae_AlMothnna" panose="020B0803030604020204" pitchFamily="34" charset="-78"/>
                <a:cs typeface="ae_AlMothnna" panose="020B0803030604020204" pitchFamily="34" charset="-78"/>
              </a:rPr>
              <a:t>جامعة التكوين المتواصل </a:t>
            </a:r>
            <a:r>
              <a:rPr lang="ar-DZ" sz="1400" b="1" dirty="0" err="1">
                <a:solidFill>
                  <a:srgbClr val="26415E"/>
                </a:solidFill>
                <a:latin typeface="ae_AlMothnna" panose="020B0803030604020204" pitchFamily="34" charset="-78"/>
                <a:cs typeface="ae_AlMothnna" panose="020B0803030604020204" pitchFamily="34" charset="-78"/>
              </a:rPr>
              <a:t>الوادي.ليسانس</a:t>
            </a:r>
            <a:r>
              <a:rPr lang="ar-DZ" sz="1400" b="1" dirty="0">
                <a:solidFill>
                  <a:srgbClr val="26415E"/>
                </a:solidFill>
                <a:latin typeface="ae_AlMothnna" panose="020B0803030604020204" pitchFamily="34" charset="-78"/>
                <a:cs typeface="ae_AlMothnna" panose="020B0803030604020204" pitchFamily="34" charset="-78"/>
              </a:rPr>
              <a:t> حقوق س1 </a:t>
            </a:r>
            <a:endParaRPr lang="ar-SY" sz="1400" b="1" dirty="0">
              <a:solidFill>
                <a:srgbClr val="26415E"/>
              </a:solidFill>
              <a:latin typeface="ae_AlMothnna" panose="020B0803030604020204" pitchFamily="34" charset="-78"/>
              <a:cs typeface="ae_AlMothnna" panose="020B0803030604020204" pitchFamily="34" charset="-78"/>
            </a:endParaRPr>
          </a:p>
        </p:txBody>
      </p:sp>
    </p:spTree>
    <p:extLst>
      <p:ext uri="{BB962C8B-B14F-4D97-AF65-F5344CB8AC3E}">
        <p14:creationId xmlns:p14="http://schemas.microsoft.com/office/powerpoint/2010/main" val="3040552279"/>
      </p:ext>
    </p:extLst>
  </p:cSld>
  <p:clrMapOvr>
    <a:masterClrMapping/>
  </p:clrMapOvr>
  <p:transition spd="slow">
    <p:cover dir="r"/>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down)">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circle(in)">
                                      <p:cBhvr>
                                        <p:cTn id="20" dur="20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barn(inVertical)">
                                      <p:cBhvr>
                                        <p:cTn id="25" dur="500"/>
                                        <p:tgtEl>
                                          <p:spTgt spid="4">
                                            <p:txEl>
                                              <p:pRg st="0" end="0"/>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barn(inVertical)">
                                      <p:cBhvr>
                                        <p:cTn id="28" dur="500"/>
                                        <p:tgtEl>
                                          <p:spTgt spid="4">
                                            <p:txEl>
                                              <p:pRg st="3" end="3"/>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barn(inVertical)">
                                      <p:cBhvr>
                                        <p:cTn id="31" dur="500"/>
                                        <p:tgtEl>
                                          <p:spTgt spid="4">
                                            <p:txEl>
                                              <p:pRg st="5" end="5"/>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barn(inVertical)">
                                      <p:cBhvr>
                                        <p:cTn id="34" dur="500"/>
                                        <p:tgtEl>
                                          <p:spTgt spid="4">
                                            <p:txEl>
                                              <p:pRg st="8" end="8"/>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animEffect transition="in" filter="barn(inVertical)">
                                      <p:cBhvr>
                                        <p:cTn id="37"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CD8FE-C2AB-43FF-F5E1-FA56D812C8C1}"/>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BAB378E9-7AC1-BE12-F065-E21BC9B8178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B178D7BD-9624-9A61-5620-3FBD853650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a:extLst>
              <a:ext uri="{FF2B5EF4-FFF2-40B4-BE49-F238E27FC236}">
                <a16:creationId xmlns:a16="http://schemas.microsoft.com/office/drawing/2014/main" id="{4CF24352-C233-CEE9-5B4E-4EE649B15D2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a:extLst>
              <a:ext uri="{FF2B5EF4-FFF2-40B4-BE49-F238E27FC236}">
                <a16:creationId xmlns:a16="http://schemas.microsoft.com/office/drawing/2014/main" id="{C88AF730-7516-4D6E-1455-08486605F56D}"/>
              </a:ext>
            </a:extLst>
          </p:cNvPr>
          <p:cNvSpPr/>
          <p:nvPr/>
        </p:nvSpPr>
        <p:spPr>
          <a:xfrm>
            <a:off x="1547664" y="1124745"/>
            <a:ext cx="5256584" cy="12241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b="1" dirty="0">
                <a:solidFill>
                  <a:schemeClr val="tx1"/>
                </a:solidFill>
                <a:latin typeface="Sakkal Majalla" pitchFamily="2" charset="-78"/>
                <a:cs typeface="Sakkal Majalla" pitchFamily="2" charset="-78"/>
              </a:rPr>
              <a:t>الطريقة 02 (الثانية):</a:t>
            </a:r>
          </a:p>
        </p:txBody>
      </p:sp>
      <p:graphicFrame>
        <p:nvGraphicFramePr>
          <p:cNvPr id="5" name="رسم تخطيطي 4">
            <a:extLst>
              <a:ext uri="{FF2B5EF4-FFF2-40B4-BE49-F238E27FC236}">
                <a16:creationId xmlns:a16="http://schemas.microsoft.com/office/drawing/2014/main" id="{967027C1-C6A0-EFDC-4486-0A305B9A7543}"/>
              </a:ext>
            </a:extLst>
          </p:cNvPr>
          <p:cNvGraphicFramePr/>
          <p:nvPr>
            <p:extLst>
              <p:ext uri="{D42A27DB-BD31-4B8C-83A1-F6EECF244321}">
                <p14:modId xmlns:p14="http://schemas.microsoft.com/office/powerpoint/2010/main" val="1871315734"/>
              </p:ext>
            </p:extLst>
          </p:nvPr>
        </p:nvGraphicFramePr>
        <p:xfrm>
          <a:off x="467544" y="2780928"/>
          <a:ext cx="8118648" cy="34159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2" descr="C:\Users\h soft\Desktop\Scientific research methodology2.jpg">
            <a:extLst>
              <a:ext uri="{FF2B5EF4-FFF2-40B4-BE49-F238E27FC236}">
                <a16:creationId xmlns:a16="http://schemas.microsoft.com/office/drawing/2014/main" id="{28E87237-4112-2CF4-052E-126C53BAC14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7544" y="4941168"/>
            <a:ext cx="1547664" cy="1547664"/>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35D9B9A6-1318-6B04-ACC3-BBD155663377}"/>
              </a:ext>
            </a:extLst>
          </p:cNvPr>
          <p:cNvPicPr>
            <a:picLocks noChangeAspect="1"/>
          </p:cNvPicPr>
          <p:nvPr/>
        </p:nvPicPr>
        <p:blipFill>
          <a:blip r:embed="rId13"/>
          <a:stretch>
            <a:fillRect/>
          </a:stretch>
        </p:blipFill>
        <p:spPr>
          <a:xfrm>
            <a:off x="5652120" y="6488832"/>
            <a:ext cx="3279932" cy="377985"/>
          </a:xfrm>
          <a:prstGeom prst="rect">
            <a:avLst/>
          </a:prstGeom>
        </p:spPr>
      </p:pic>
      <p:pic>
        <p:nvPicPr>
          <p:cNvPr id="6" name="صورة 5">
            <a:extLst>
              <a:ext uri="{FF2B5EF4-FFF2-40B4-BE49-F238E27FC236}">
                <a16:creationId xmlns:a16="http://schemas.microsoft.com/office/drawing/2014/main" id="{98357DA6-9A63-55C1-52B7-C08DBF4AF3B5}"/>
              </a:ext>
            </a:extLst>
          </p:cNvPr>
          <p:cNvPicPr>
            <a:picLocks noChangeAspect="1"/>
          </p:cNvPicPr>
          <p:nvPr/>
        </p:nvPicPr>
        <p:blipFill>
          <a:blip r:embed="rId14"/>
          <a:stretch>
            <a:fillRect/>
          </a:stretch>
        </p:blipFill>
        <p:spPr>
          <a:xfrm>
            <a:off x="4572000" y="6255391"/>
            <a:ext cx="914479" cy="560881"/>
          </a:xfrm>
          <a:prstGeom prst="rect">
            <a:avLst/>
          </a:prstGeom>
        </p:spPr>
      </p:pic>
      <p:sp>
        <p:nvSpPr>
          <p:cNvPr id="9" name="Wolk 8">
            <a:extLst>
              <a:ext uri="{FF2B5EF4-FFF2-40B4-BE49-F238E27FC236}">
                <a16:creationId xmlns:a16="http://schemas.microsoft.com/office/drawing/2014/main" id="{AF72FED3-FE37-FB88-FC3E-749212F1C5EA}"/>
              </a:ext>
            </a:extLst>
          </p:cNvPr>
          <p:cNvSpPr/>
          <p:nvPr/>
        </p:nvSpPr>
        <p:spPr>
          <a:xfrm>
            <a:off x="6948264" y="1772816"/>
            <a:ext cx="1637928" cy="864096"/>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2400" dirty="0">
                <a:latin typeface="Sakkal Majalla" panose="02000000000000000000" pitchFamily="2" charset="-78"/>
                <a:cs typeface="Sakkal Majalla" panose="02000000000000000000" pitchFamily="2" charset="-78"/>
              </a:rPr>
              <a:t>عمل تحضيري</a:t>
            </a:r>
            <a:endParaRPr lang="fr-FR" sz="2400" dirty="0">
              <a:latin typeface="Sakkal Majalla" panose="02000000000000000000" pitchFamily="2" charset="-78"/>
              <a:cs typeface="Sakkal Majalla" panose="02000000000000000000" pitchFamily="2" charset="-78"/>
            </a:endParaRPr>
          </a:p>
        </p:txBody>
      </p:sp>
      <p:sp>
        <p:nvSpPr>
          <p:cNvPr id="11" name="Teksblokkie 10">
            <a:extLst>
              <a:ext uri="{FF2B5EF4-FFF2-40B4-BE49-F238E27FC236}">
                <a16:creationId xmlns:a16="http://schemas.microsoft.com/office/drawing/2014/main" id="{6390F73A-22CA-ABF6-BCF0-A636F79E1B29}"/>
              </a:ext>
            </a:extLst>
          </p:cNvPr>
          <p:cNvSpPr txBox="1"/>
          <p:nvPr/>
        </p:nvSpPr>
        <p:spPr>
          <a:xfrm>
            <a:off x="1547664" y="2132856"/>
            <a:ext cx="4320480" cy="523220"/>
          </a:xfrm>
          <a:prstGeom prst="rect">
            <a:avLst/>
          </a:prstGeom>
          <a:solidFill>
            <a:schemeClr val="accent3"/>
          </a:solidFill>
        </p:spPr>
        <p:txBody>
          <a:bodyPr wrap="square" rtlCol="0">
            <a:spAutoFit/>
          </a:bodyPr>
          <a:lstStyle/>
          <a:p>
            <a:r>
              <a:rPr lang="ar-DZ" sz="2800" dirty="0">
                <a:solidFill>
                  <a:srgbClr val="002060"/>
                </a:solidFill>
                <a:latin typeface="Sakkal Majalla" panose="02000000000000000000" pitchFamily="2" charset="-78"/>
                <a:cs typeface="Sakkal Majalla" panose="02000000000000000000" pitchFamily="2" charset="-78"/>
              </a:rPr>
              <a:t> من تحليل النص الى خطة التعليق:</a:t>
            </a:r>
            <a:endParaRPr lang="fr-FR" sz="2800" dirty="0">
              <a:solidFill>
                <a:srgbClr val="002060"/>
              </a:solidFill>
              <a:latin typeface="Sakkal Majalla" panose="02000000000000000000" pitchFamily="2" charset="-78"/>
              <a:cs typeface="Sakkal Majalla" panose="02000000000000000000" pitchFamily="2" charset="-78"/>
            </a:endParaRPr>
          </a:p>
        </p:txBody>
      </p:sp>
      <p:pic>
        <p:nvPicPr>
          <p:cNvPr id="10" name="Prent 9">
            <a:extLst>
              <a:ext uri="{FF2B5EF4-FFF2-40B4-BE49-F238E27FC236}">
                <a16:creationId xmlns:a16="http://schemas.microsoft.com/office/drawing/2014/main" id="{26E225E7-BC35-1DA4-2733-6D49BC796CCF}"/>
              </a:ext>
            </a:extLst>
          </p:cNvPr>
          <p:cNvPicPr>
            <a:picLocks noChangeAspect="1"/>
          </p:cNvPicPr>
          <p:nvPr/>
        </p:nvPicPr>
        <p:blipFill>
          <a:blip r:embed="rId15"/>
          <a:stretch>
            <a:fillRect/>
          </a:stretch>
        </p:blipFill>
        <p:spPr>
          <a:xfrm>
            <a:off x="0" y="6292262"/>
            <a:ext cx="3743268" cy="646232"/>
          </a:xfrm>
          <a:prstGeom prst="rect">
            <a:avLst/>
          </a:prstGeom>
        </p:spPr>
      </p:pic>
    </p:spTree>
    <p:extLst>
      <p:ext uri="{BB962C8B-B14F-4D97-AF65-F5344CB8AC3E}">
        <p14:creationId xmlns:p14="http://schemas.microsoft.com/office/powerpoint/2010/main" val="3187097760"/>
      </p:ext>
    </p:extLst>
  </p:cSld>
  <p:clrMapOvr>
    <a:masterClrMapping/>
  </p:clrMapOvr>
  <p:transition spd="slow">
    <p:cover dir="r"/>
    <p:sndAc>
      <p:stSnd>
        <p:snd r:embed="rId3" name="camera.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78DFE-3AC2-19E4-53A6-772E64990A83}"/>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A360E60C-9C07-0324-CE6F-9D445F9A1E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DCDEDFF8-8D27-5FB4-A4A3-8603364DF2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a:extLst>
              <a:ext uri="{FF2B5EF4-FFF2-40B4-BE49-F238E27FC236}">
                <a16:creationId xmlns:a16="http://schemas.microsoft.com/office/drawing/2014/main" id="{EEAA9200-0760-3661-8AC0-385D0CF75E4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a:extLst>
              <a:ext uri="{FF2B5EF4-FFF2-40B4-BE49-F238E27FC236}">
                <a16:creationId xmlns:a16="http://schemas.microsoft.com/office/drawing/2014/main" id="{889C7EF2-E1A0-5689-23FC-3764C1A345FB}"/>
              </a:ext>
            </a:extLst>
          </p:cNvPr>
          <p:cNvSpPr/>
          <p:nvPr/>
        </p:nvSpPr>
        <p:spPr>
          <a:xfrm>
            <a:off x="1547664" y="1124745"/>
            <a:ext cx="5256584" cy="12241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b="1" dirty="0">
                <a:solidFill>
                  <a:schemeClr val="tx1"/>
                </a:solidFill>
                <a:latin typeface="Sakkal Majalla" pitchFamily="2" charset="-78"/>
                <a:cs typeface="Sakkal Majalla" pitchFamily="2" charset="-78"/>
              </a:rPr>
              <a:t>الطريقة 02 (الثانية):</a:t>
            </a:r>
          </a:p>
        </p:txBody>
      </p:sp>
      <p:graphicFrame>
        <p:nvGraphicFramePr>
          <p:cNvPr id="5" name="رسم تخطيطي 4">
            <a:extLst>
              <a:ext uri="{FF2B5EF4-FFF2-40B4-BE49-F238E27FC236}">
                <a16:creationId xmlns:a16="http://schemas.microsoft.com/office/drawing/2014/main" id="{C1BEBE0F-3E65-4B5B-06FD-9CC807276BB4}"/>
              </a:ext>
            </a:extLst>
          </p:cNvPr>
          <p:cNvGraphicFramePr/>
          <p:nvPr>
            <p:extLst>
              <p:ext uri="{D42A27DB-BD31-4B8C-83A1-F6EECF244321}">
                <p14:modId xmlns:p14="http://schemas.microsoft.com/office/powerpoint/2010/main" val="3466047139"/>
              </p:ext>
            </p:extLst>
          </p:nvPr>
        </p:nvGraphicFramePr>
        <p:xfrm>
          <a:off x="467544" y="2780928"/>
          <a:ext cx="8118648" cy="34159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2" descr="C:\Users\h soft\Desktop\Scientific research methodology2.jpg">
            <a:extLst>
              <a:ext uri="{FF2B5EF4-FFF2-40B4-BE49-F238E27FC236}">
                <a16:creationId xmlns:a16="http://schemas.microsoft.com/office/drawing/2014/main" id="{9AFC0731-1C03-FEA4-0B1E-EC70F60DA7B3}"/>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5276514"/>
            <a:ext cx="1187624" cy="1187624"/>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C6FF1A3A-F8C8-A131-FB88-0FC12F11A23A}"/>
              </a:ext>
            </a:extLst>
          </p:cNvPr>
          <p:cNvPicPr>
            <a:picLocks noChangeAspect="1"/>
          </p:cNvPicPr>
          <p:nvPr/>
        </p:nvPicPr>
        <p:blipFill>
          <a:blip r:embed="rId13"/>
          <a:stretch>
            <a:fillRect/>
          </a:stretch>
        </p:blipFill>
        <p:spPr>
          <a:xfrm>
            <a:off x="5652120" y="6488832"/>
            <a:ext cx="3279932" cy="377985"/>
          </a:xfrm>
          <a:prstGeom prst="rect">
            <a:avLst/>
          </a:prstGeom>
        </p:spPr>
      </p:pic>
      <p:pic>
        <p:nvPicPr>
          <p:cNvPr id="6" name="صورة 5">
            <a:extLst>
              <a:ext uri="{FF2B5EF4-FFF2-40B4-BE49-F238E27FC236}">
                <a16:creationId xmlns:a16="http://schemas.microsoft.com/office/drawing/2014/main" id="{84E7BDF9-BED5-C5D1-C6C9-5F835DDA140E}"/>
              </a:ext>
            </a:extLst>
          </p:cNvPr>
          <p:cNvPicPr>
            <a:picLocks noChangeAspect="1"/>
          </p:cNvPicPr>
          <p:nvPr/>
        </p:nvPicPr>
        <p:blipFill>
          <a:blip r:embed="rId14"/>
          <a:stretch>
            <a:fillRect/>
          </a:stretch>
        </p:blipFill>
        <p:spPr>
          <a:xfrm>
            <a:off x="4572000" y="6255391"/>
            <a:ext cx="914479" cy="560881"/>
          </a:xfrm>
          <a:prstGeom prst="rect">
            <a:avLst/>
          </a:prstGeom>
        </p:spPr>
      </p:pic>
      <p:sp>
        <p:nvSpPr>
          <p:cNvPr id="9" name="Wolk 8">
            <a:extLst>
              <a:ext uri="{FF2B5EF4-FFF2-40B4-BE49-F238E27FC236}">
                <a16:creationId xmlns:a16="http://schemas.microsoft.com/office/drawing/2014/main" id="{B275A308-25C7-2FD4-1802-510FE52F6AA6}"/>
              </a:ext>
            </a:extLst>
          </p:cNvPr>
          <p:cNvSpPr/>
          <p:nvPr/>
        </p:nvSpPr>
        <p:spPr>
          <a:xfrm>
            <a:off x="6948264" y="1772816"/>
            <a:ext cx="1637928" cy="864096"/>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2400" dirty="0">
                <a:latin typeface="Sakkal Majalla" panose="02000000000000000000" pitchFamily="2" charset="-78"/>
                <a:cs typeface="Sakkal Majalla" panose="02000000000000000000" pitchFamily="2" charset="-78"/>
              </a:rPr>
              <a:t>ا, تحليل النص:</a:t>
            </a:r>
            <a:endParaRPr lang="fr-FR" sz="2400" dirty="0">
              <a:latin typeface="Sakkal Majalla" panose="02000000000000000000" pitchFamily="2" charset="-78"/>
              <a:cs typeface="Sakkal Majalla" panose="02000000000000000000" pitchFamily="2" charset="-78"/>
            </a:endParaRPr>
          </a:p>
        </p:txBody>
      </p:sp>
      <p:sp>
        <p:nvSpPr>
          <p:cNvPr id="11" name="Teksblokkie 10">
            <a:extLst>
              <a:ext uri="{FF2B5EF4-FFF2-40B4-BE49-F238E27FC236}">
                <a16:creationId xmlns:a16="http://schemas.microsoft.com/office/drawing/2014/main" id="{1989B4E3-1A1D-BEAF-4554-9D7509532743}"/>
              </a:ext>
            </a:extLst>
          </p:cNvPr>
          <p:cNvSpPr txBox="1"/>
          <p:nvPr/>
        </p:nvSpPr>
        <p:spPr>
          <a:xfrm>
            <a:off x="1547664" y="2132856"/>
            <a:ext cx="4320480" cy="523220"/>
          </a:xfrm>
          <a:prstGeom prst="rect">
            <a:avLst/>
          </a:prstGeom>
          <a:solidFill>
            <a:schemeClr val="accent3"/>
          </a:solidFill>
        </p:spPr>
        <p:txBody>
          <a:bodyPr wrap="square" rtlCol="0">
            <a:spAutoFit/>
          </a:bodyPr>
          <a:lstStyle/>
          <a:p>
            <a:r>
              <a:rPr lang="ar-DZ" sz="2800" dirty="0">
                <a:solidFill>
                  <a:srgbClr val="002060"/>
                </a:solidFill>
                <a:latin typeface="Sakkal Majalla" panose="02000000000000000000" pitchFamily="2" charset="-78"/>
                <a:cs typeface="Sakkal Majalla" panose="02000000000000000000" pitchFamily="2" charset="-78"/>
              </a:rPr>
              <a:t> من تحليل النص الى خطة التعليق:</a:t>
            </a:r>
            <a:endParaRPr lang="fr-FR" sz="2800" dirty="0">
              <a:solidFill>
                <a:srgbClr val="002060"/>
              </a:solidFill>
              <a:latin typeface="Sakkal Majalla" panose="02000000000000000000" pitchFamily="2" charset="-78"/>
              <a:cs typeface="Sakkal Majalla" panose="02000000000000000000" pitchFamily="2" charset="-78"/>
            </a:endParaRPr>
          </a:p>
        </p:txBody>
      </p:sp>
      <p:pic>
        <p:nvPicPr>
          <p:cNvPr id="10" name="Prent 9">
            <a:extLst>
              <a:ext uri="{FF2B5EF4-FFF2-40B4-BE49-F238E27FC236}">
                <a16:creationId xmlns:a16="http://schemas.microsoft.com/office/drawing/2014/main" id="{7D375FD9-34A4-CFD8-832B-F3FBE9657CF2}"/>
              </a:ext>
            </a:extLst>
          </p:cNvPr>
          <p:cNvPicPr>
            <a:picLocks noChangeAspect="1"/>
          </p:cNvPicPr>
          <p:nvPr/>
        </p:nvPicPr>
        <p:blipFill>
          <a:blip r:embed="rId15"/>
          <a:stretch>
            <a:fillRect/>
          </a:stretch>
        </p:blipFill>
        <p:spPr>
          <a:xfrm>
            <a:off x="0" y="6292262"/>
            <a:ext cx="3743268" cy="646232"/>
          </a:xfrm>
          <a:prstGeom prst="rect">
            <a:avLst/>
          </a:prstGeom>
        </p:spPr>
      </p:pic>
    </p:spTree>
    <p:extLst>
      <p:ext uri="{BB962C8B-B14F-4D97-AF65-F5344CB8AC3E}">
        <p14:creationId xmlns:p14="http://schemas.microsoft.com/office/powerpoint/2010/main" val="1552933133"/>
      </p:ext>
    </p:extLst>
  </p:cSld>
  <p:clrMapOvr>
    <a:masterClrMapping/>
  </p:clrMapOvr>
  <p:transition spd="slow">
    <p:cover dir="r"/>
    <p:sndAc>
      <p:stSnd>
        <p:snd r:embed="rId3" name="camera.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7F5C7-51C3-8D7E-79F6-D6AB20A60CB1}"/>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1A20A0A4-1D67-D2DB-A184-785B0A9C11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F191F34C-7B28-68B3-2017-C6826F6106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a:extLst>
              <a:ext uri="{FF2B5EF4-FFF2-40B4-BE49-F238E27FC236}">
                <a16:creationId xmlns:a16="http://schemas.microsoft.com/office/drawing/2014/main" id="{E0F8254C-1FC8-210C-3AD4-011CB39FC27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a:extLst>
              <a:ext uri="{FF2B5EF4-FFF2-40B4-BE49-F238E27FC236}">
                <a16:creationId xmlns:a16="http://schemas.microsoft.com/office/drawing/2014/main" id="{405057A5-996B-865D-7E78-FD0E2D37219C}"/>
              </a:ext>
            </a:extLst>
          </p:cNvPr>
          <p:cNvSpPr/>
          <p:nvPr/>
        </p:nvSpPr>
        <p:spPr>
          <a:xfrm>
            <a:off x="1547664" y="1124745"/>
            <a:ext cx="5256584" cy="12241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b="1" dirty="0">
                <a:solidFill>
                  <a:schemeClr val="tx1"/>
                </a:solidFill>
                <a:latin typeface="Sakkal Majalla" pitchFamily="2" charset="-78"/>
                <a:cs typeface="Sakkal Majalla" pitchFamily="2" charset="-78"/>
              </a:rPr>
              <a:t>الطريقة 02 (الثانية):</a:t>
            </a:r>
          </a:p>
        </p:txBody>
      </p:sp>
      <p:graphicFrame>
        <p:nvGraphicFramePr>
          <p:cNvPr id="5" name="رسم تخطيطي 4">
            <a:extLst>
              <a:ext uri="{FF2B5EF4-FFF2-40B4-BE49-F238E27FC236}">
                <a16:creationId xmlns:a16="http://schemas.microsoft.com/office/drawing/2014/main" id="{4ACB89D6-46C8-E948-5469-D57F658625E5}"/>
              </a:ext>
            </a:extLst>
          </p:cNvPr>
          <p:cNvGraphicFramePr/>
          <p:nvPr>
            <p:extLst>
              <p:ext uri="{D42A27DB-BD31-4B8C-83A1-F6EECF244321}">
                <p14:modId xmlns:p14="http://schemas.microsoft.com/office/powerpoint/2010/main" val="1720626437"/>
              </p:ext>
            </p:extLst>
          </p:nvPr>
        </p:nvGraphicFramePr>
        <p:xfrm>
          <a:off x="467544" y="2780928"/>
          <a:ext cx="8118648" cy="34159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2" descr="C:\Users\h soft\Desktop\Scientific research methodology2.jpg">
            <a:extLst>
              <a:ext uri="{FF2B5EF4-FFF2-40B4-BE49-F238E27FC236}">
                <a16:creationId xmlns:a16="http://schemas.microsoft.com/office/drawing/2014/main" id="{ED50C6CB-5428-1D67-6454-6C26B33D635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5276514"/>
            <a:ext cx="1187624" cy="1187624"/>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3F07171B-AFFA-FEA3-7DB4-E4AE45D33563}"/>
              </a:ext>
            </a:extLst>
          </p:cNvPr>
          <p:cNvPicPr>
            <a:picLocks noChangeAspect="1"/>
          </p:cNvPicPr>
          <p:nvPr/>
        </p:nvPicPr>
        <p:blipFill>
          <a:blip r:embed="rId13"/>
          <a:stretch>
            <a:fillRect/>
          </a:stretch>
        </p:blipFill>
        <p:spPr>
          <a:xfrm>
            <a:off x="5652120" y="6488832"/>
            <a:ext cx="3279932" cy="377985"/>
          </a:xfrm>
          <a:prstGeom prst="rect">
            <a:avLst/>
          </a:prstGeom>
        </p:spPr>
      </p:pic>
      <p:pic>
        <p:nvPicPr>
          <p:cNvPr id="6" name="صورة 5">
            <a:extLst>
              <a:ext uri="{FF2B5EF4-FFF2-40B4-BE49-F238E27FC236}">
                <a16:creationId xmlns:a16="http://schemas.microsoft.com/office/drawing/2014/main" id="{26C563B4-15B7-648B-EAE4-49399C40B6B7}"/>
              </a:ext>
            </a:extLst>
          </p:cNvPr>
          <p:cNvPicPr>
            <a:picLocks noChangeAspect="1"/>
          </p:cNvPicPr>
          <p:nvPr/>
        </p:nvPicPr>
        <p:blipFill>
          <a:blip r:embed="rId14"/>
          <a:stretch>
            <a:fillRect/>
          </a:stretch>
        </p:blipFill>
        <p:spPr>
          <a:xfrm>
            <a:off x="4572000" y="6255391"/>
            <a:ext cx="914479" cy="560881"/>
          </a:xfrm>
          <a:prstGeom prst="rect">
            <a:avLst/>
          </a:prstGeom>
        </p:spPr>
      </p:pic>
      <p:sp>
        <p:nvSpPr>
          <p:cNvPr id="9" name="Wolk 8">
            <a:extLst>
              <a:ext uri="{FF2B5EF4-FFF2-40B4-BE49-F238E27FC236}">
                <a16:creationId xmlns:a16="http://schemas.microsoft.com/office/drawing/2014/main" id="{DD48AA1C-3FE7-0AA1-3B66-C216DEDAA50D}"/>
              </a:ext>
            </a:extLst>
          </p:cNvPr>
          <p:cNvSpPr/>
          <p:nvPr/>
        </p:nvSpPr>
        <p:spPr>
          <a:xfrm>
            <a:off x="6948264" y="1772816"/>
            <a:ext cx="1637928" cy="864096"/>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2400" dirty="0">
                <a:latin typeface="Sakkal Majalla" panose="02000000000000000000" pitchFamily="2" charset="-78"/>
                <a:cs typeface="Sakkal Majalla" panose="02000000000000000000" pitchFamily="2" charset="-78"/>
              </a:rPr>
              <a:t>ا, تحليل النص:</a:t>
            </a:r>
            <a:endParaRPr lang="fr-FR" sz="2400" dirty="0">
              <a:latin typeface="Sakkal Majalla" panose="02000000000000000000" pitchFamily="2" charset="-78"/>
              <a:cs typeface="Sakkal Majalla" panose="02000000000000000000" pitchFamily="2" charset="-78"/>
            </a:endParaRPr>
          </a:p>
        </p:txBody>
      </p:sp>
      <p:sp>
        <p:nvSpPr>
          <p:cNvPr id="11" name="Teksblokkie 10">
            <a:extLst>
              <a:ext uri="{FF2B5EF4-FFF2-40B4-BE49-F238E27FC236}">
                <a16:creationId xmlns:a16="http://schemas.microsoft.com/office/drawing/2014/main" id="{AB9CFDFF-55FB-7502-7DB5-4DB87F41FE5A}"/>
              </a:ext>
            </a:extLst>
          </p:cNvPr>
          <p:cNvSpPr txBox="1"/>
          <p:nvPr/>
        </p:nvSpPr>
        <p:spPr>
          <a:xfrm>
            <a:off x="1547664" y="2132856"/>
            <a:ext cx="4320480" cy="523220"/>
          </a:xfrm>
          <a:prstGeom prst="rect">
            <a:avLst/>
          </a:prstGeom>
          <a:solidFill>
            <a:schemeClr val="accent3"/>
          </a:solidFill>
        </p:spPr>
        <p:txBody>
          <a:bodyPr wrap="square" rtlCol="0">
            <a:spAutoFit/>
          </a:bodyPr>
          <a:lstStyle/>
          <a:p>
            <a:r>
              <a:rPr lang="ar-DZ" sz="2800" dirty="0">
                <a:solidFill>
                  <a:srgbClr val="002060"/>
                </a:solidFill>
                <a:latin typeface="Sakkal Majalla" panose="02000000000000000000" pitchFamily="2" charset="-78"/>
                <a:cs typeface="Sakkal Majalla" panose="02000000000000000000" pitchFamily="2" charset="-78"/>
              </a:rPr>
              <a:t> من تحليل النص الى خطة التعليق:</a:t>
            </a:r>
            <a:endParaRPr lang="fr-FR" sz="2800" dirty="0">
              <a:solidFill>
                <a:srgbClr val="002060"/>
              </a:solidFill>
              <a:latin typeface="Sakkal Majalla" panose="02000000000000000000" pitchFamily="2" charset="-78"/>
              <a:cs typeface="Sakkal Majalla" panose="02000000000000000000" pitchFamily="2" charset="-78"/>
            </a:endParaRPr>
          </a:p>
        </p:txBody>
      </p:sp>
      <p:pic>
        <p:nvPicPr>
          <p:cNvPr id="10" name="Prent 9">
            <a:extLst>
              <a:ext uri="{FF2B5EF4-FFF2-40B4-BE49-F238E27FC236}">
                <a16:creationId xmlns:a16="http://schemas.microsoft.com/office/drawing/2014/main" id="{A17FC6A8-6873-8CC7-B18C-CC9539942E0D}"/>
              </a:ext>
            </a:extLst>
          </p:cNvPr>
          <p:cNvPicPr>
            <a:picLocks noChangeAspect="1"/>
          </p:cNvPicPr>
          <p:nvPr/>
        </p:nvPicPr>
        <p:blipFill>
          <a:blip r:embed="rId15"/>
          <a:stretch>
            <a:fillRect/>
          </a:stretch>
        </p:blipFill>
        <p:spPr>
          <a:xfrm>
            <a:off x="0" y="6292262"/>
            <a:ext cx="3743268" cy="646232"/>
          </a:xfrm>
          <a:prstGeom prst="rect">
            <a:avLst/>
          </a:prstGeom>
        </p:spPr>
      </p:pic>
    </p:spTree>
    <p:extLst>
      <p:ext uri="{BB962C8B-B14F-4D97-AF65-F5344CB8AC3E}">
        <p14:creationId xmlns:p14="http://schemas.microsoft.com/office/powerpoint/2010/main" val="1838464396"/>
      </p:ext>
    </p:extLst>
  </p:cSld>
  <p:clrMapOvr>
    <a:masterClrMapping/>
  </p:clrMapOvr>
  <p:transition spd="slow">
    <p:cover dir="r"/>
    <p:sndAc>
      <p:stSnd>
        <p:snd r:embed="rId3" name="camera.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5AC42-F230-AAA6-A795-AD4BF3638B36}"/>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B1033C77-F33A-2F85-D1CB-8A50DD0A98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DE8315C6-D0B7-BCAE-86E0-8AF0ECF4B1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a:extLst>
              <a:ext uri="{FF2B5EF4-FFF2-40B4-BE49-F238E27FC236}">
                <a16:creationId xmlns:a16="http://schemas.microsoft.com/office/drawing/2014/main" id="{F3E4B783-A1AD-A35C-FEC4-8FB94D7C2E3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a:extLst>
              <a:ext uri="{FF2B5EF4-FFF2-40B4-BE49-F238E27FC236}">
                <a16:creationId xmlns:a16="http://schemas.microsoft.com/office/drawing/2014/main" id="{7CA2B9F1-9C96-FDCE-123E-0666CE13CB4E}"/>
              </a:ext>
            </a:extLst>
          </p:cNvPr>
          <p:cNvSpPr/>
          <p:nvPr/>
        </p:nvSpPr>
        <p:spPr>
          <a:xfrm>
            <a:off x="1547664" y="1124745"/>
            <a:ext cx="5256584" cy="12241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b="1" dirty="0">
                <a:solidFill>
                  <a:schemeClr val="tx1"/>
                </a:solidFill>
                <a:latin typeface="Sakkal Majalla" pitchFamily="2" charset="-78"/>
                <a:cs typeface="Sakkal Majalla" pitchFamily="2" charset="-78"/>
              </a:rPr>
              <a:t>الطريقة 02 (الثانية):</a:t>
            </a:r>
          </a:p>
        </p:txBody>
      </p:sp>
      <p:graphicFrame>
        <p:nvGraphicFramePr>
          <p:cNvPr id="5" name="رسم تخطيطي 4">
            <a:extLst>
              <a:ext uri="{FF2B5EF4-FFF2-40B4-BE49-F238E27FC236}">
                <a16:creationId xmlns:a16="http://schemas.microsoft.com/office/drawing/2014/main" id="{A93112A5-214F-7E3D-6E15-E6369DEFE153}"/>
              </a:ext>
            </a:extLst>
          </p:cNvPr>
          <p:cNvGraphicFramePr/>
          <p:nvPr>
            <p:extLst>
              <p:ext uri="{D42A27DB-BD31-4B8C-83A1-F6EECF244321}">
                <p14:modId xmlns:p14="http://schemas.microsoft.com/office/powerpoint/2010/main" val="2237966126"/>
              </p:ext>
            </p:extLst>
          </p:nvPr>
        </p:nvGraphicFramePr>
        <p:xfrm>
          <a:off x="467544" y="2780928"/>
          <a:ext cx="8118648" cy="34159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2" descr="C:\Users\h soft\Desktop\Scientific research methodology2.jpg">
            <a:extLst>
              <a:ext uri="{FF2B5EF4-FFF2-40B4-BE49-F238E27FC236}">
                <a16:creationId xmlns:a16="http://schemas.microsoft.com/office/drawing/2014/main" id="{6E474892-DABE-5CD1-5762-2C70BDDE00C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5276514"/>
            <a:ext cx="1187624" cy="1187624"/>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37FE0139-2947-5133-D211-FACB0737BBAD}"/>
              </a:ext>
            </a:extLst>
          </p:cNvPr>
          <p:cNvPicPr>
            <a:picLocks noChangeAspect="1"/>
          </p:cNvPicPr>
          <p:nvPr/>
        </p:nvPicPr>
        <p:blipFill>
          <a:blip r:embed="rId13"/>
          <a:stretch>
            <a:fillRect/>
          </a:stretch>
        </p:blipFill>
        <p:spPr>
          <a:xfrm>
            <a:off x="5652120" y="6488832"/>
            <a:ext cx="3279932" cy="377985"/>
          </a:xfrm>
          <a:prstGeom prst="rect">
            <a:avLst/>
          </a:prstGeom>
        </p:spPr>
      </p:pic>
      <p:pic>
        <p:nvPicPr>
          <p:cNvPr id="6" name="صورة 5">
            <a:extLst>
              <a:ext uri="{FF2B5EF4-FFF2-40B4-BE49-F238E27FC236}">
                <a16:creationId xmlns:a16="http://schemas.microsoft.com/office/drawing/2014/main" id="{B8ADDCE1-19B1-7DB1-445A-DF907D552F51}"/>
              </a:ext>
            </a:extLst>
          </p:cNvPr>
          <p:cNvPicPr>
            <a:picLocks noChangeAspect="1"/>
          </p:cNvPicPr>
          <p:nvPr/>
        </p:nvPicPr>
        <p:blipFill>
          <a:blip r:embed="rId14"/>
          <a:stretch>
            <a:fillRect/>
          </a:stretch>
        </p:blipFill>
        <p:spPr>
          <a:xfrm>
            <a:off x="4572000" y="6255391"/>
            <a:ext cx="914479" cy="560881"/>
          </a:xfrm>
          <a:prstGeom prst="rect">
            <a:avLst/>
          </a:prstGeom>
        </p:spPr>
      </p:pic>
      <p:sp>
        <p:nvSpPr>
          <p:cNvPr id="9" name="Wolk 8">
            <a:extLst>
              <a:ext uri="{FF2B5EF4-FFF2-40B4-BE49-F238E27FC236}">
                <a16:creationId xmlns:a16="http://schemas.microsoft.com/office/drawing/2014/main" id="{2C9DFDC7-82AA-EF52-95E8-C1C450B2AB4B}"/>
              </a:ext>
            </a:extLst>
          </p:cNvPr>
          <p:cNvSpPr/>
          <p:nvPr/>
        </p:nvSpPr>
        <p:spPr>
          <a:xfrm>
            <a:off x="6948264" y="1772816"/>
            <a:ext cx="1637928" cy="864096"/>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2400" dirty="0">
                <a:latin typeface="Sakkal Majalla" panose="02000000000000000000" pitchFamily="2" charset="-78"/>
                <a:cs typeface="Sakkal Majalla" panose="02000000000000000000" pitchFamily="2" charset="-78"/>
              </a:rPr>
              <a:t>ا, تحليل النص:</a:t>
            </a:r>
            <a:endParaRPr lang="fr-FR" sz="2400" dirty="0">
              <a:latin typeface="Sakkal Majalla" panose="02000000000000000000" pitchFamily="2" charset="-78"/>
              <a:cs typeface="Sakkal Majalla" panose="02000000000000000000" pitchFamily="2" charset="-78"/>
            </a:endParaRPr>
          </a:p>
        </p:txBody>
      </p:sp>
      <p:sp>
        <p:nvSpPr>
          <p:cNvPr id="11" name="Teksblokkie 10">
            <a:extLst>
              <a:ext uri="{FF2B5EF4-FFF2-40B4-BE49-F238E27FC236}">
                <a16:creationId xmlns:a16="http://schemas.microsoft.com/office/drawing/2014/main" id="{787918C2-01AC-FD2E-504A-D7E40BBD80BC}"/>
              </a:ext>
            </a:extLst>
          </p:cNvPr>
          <p:cNvSpPr txBox="1"/>
          <p:nvPr/>
        </p:nvSpPr>
        <p:spPr>
          <a:xfrm>
            <a:off x="1547664" y="2132856"/>
            <a:ext cx="4320480" cy="523220"/>
          </a:xfrm>
          <a:prstGeom prst="rect">
            <a:avLst/>
          </a:prstGeom>
          <a:solidFill>
            <a:schemeClr val="accent3"/>
          </a:solidFill>
        </p:spPr>
        <p:txBody>
          <a:bodyPr wrap="square" rtlCol="0">
            <a:spAutoFit/>
          </a:bodyPr>
          <a:lstStyle/>
          <a:p>
            <a:r>
              <a:rPr lang="ar-DZ" sz="2800" dirty="0">
                <a:solidFill>
                  <a:srgbClr val="002060"/>
                </a:solidFill>
                <a:latin typeface="Sakkal Majalla" panose="02000000000000000000" pitchFamily="2" charset="-78"/>
                <a:cs typeface="Sakkal Majalla" panose="02000000000000000000" pitchFamily="2" charset="-78"/>
              </a:rPr>
              <a:t> من تحليل النص الى خطة التعليق:</a:t>
            </a:r>
            <a:endParaRPr lang="fr-FR" sz="2800" dirty="0">
              <a:solidFill>
                <a:srgbClr val="002060"/>
              </a:solidFill>
              <a:latin typeface="Sakkal Majalla" panose="02000000000000000000" pitchFamily="2" charset="-78"/>
              <a:cs typeface="Sakkal Majalla" panose="02000000000000000000" pitchFamily="2" charset="-78"/>
            </a:endParaRPr>
          </a:p>
        </p:txBody>
      </p:sp>
      <p:pic>
        <p:nvPicPr>
          <p:cNvPr id="10" name="Prent 9">
            <a:extLst>
              <a:ext uri="{FF2B5EF4-FFF2-40B4-BE49-F238E27FC236}">
                <a16:creationId xmlns:a16="http://schemas.microsoft.com/office/drawing/2014/main" id="{A6F2EE5A-23EB-FBD5-3182-363555B236C4}"/>
              </a:ext>
            </a:extLst>
          </p:cNvPr>
          <p:cNvPicPr>
            <a:picLocks noChangeAspect="1"/>
          </p:cNvPicPr>
          <p:nvPr/>
        </p:nvPicPr>
        <p:blipFill>
          <a:blip r:embed="rId15"/>
          <a:stretch>
            <a:fillRect/>
          </a:stretch>
        </p:blipFill>
        <p:spPr>
          <a:xfrm>
            <a:off x="0" y="6292262"/>
            <a:ext cx="3743268" cy="646232"/>
          </a:xfrm>
          <a:prstGeom prst="rect">
            <a:avLst/>
          </a:prstGeom>
        </p:spPr>
      </p:pic>
    </p:spTree>
    <p:extLst>
      <p:ext uri="{BB962C8B-B14F-4D97-AF65-F5344CB8AC3E}">
        <p14:creationId xmlns:p14="http://schemas.microsoft.com/office/powerpoint/2010/main" val="3036175081"/>
      </p:ext>
    </p:extLst>
  </p:cSld>
  <p:clrMapOvr>
    <a:masterClrMapping/>
  </p:clrMapOvr>
  <p:transition spd="slow">
    <p:cover dir="r"/>
    <p:sndAc>
      <p:stSnd>
        <p:snd r:embed="rId3" name="camera.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6EDD3-E2D8-9E2E-81D6-6F247571D732}"/>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A35778DE-5EC0-1CC2-0427-91A44CDD4D0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F54571C8-E250-ABCD-BB6B-448763E5AB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a:extLst>
              <a:ext uri="{FF2B5EF4-FFF2-40B4-BE49-F238E27FC236}">
                <a16:creationId xmlns:a16="http://schemas.microsoft.com/office/drawing/2014/main" id="{0E763FEE-AFA5-80EE-ED8D-6B61579C1E2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a:extLst>
              <a:ext uri="{FF2B5EF4-FFF2-40B4-BE49-F238E27FC236}">
                <a16:creationId xmlns:a16="http://schemas.microsoft.com/office/drawing/2014/main" id="{1461EFDF-5D20-8EE7-D58F-EFB3F42492EA}"/>
              </a:ext>
            </a:extLst>
          </p:cNvPr>
          <p:cNvSpPr/>
          <p:nvPr/>
        </p:nvSpPr>
        <p:spPr>
          <a:xfrm>
            <a:off x="1547664" y="1124745"/>
            <a:ext cx="5256584" cy="12241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b="1" dirty="0">
                <a:solidFill>
                  <a:schemeClr val="tx1"/>
                </a:solidFill>
                <a:latin typeface="Sakkal Majalla" pitchFamily="2" charset="-78"/>
                <a:cs typeface="Sakkal Majalla" pitchFamily="2" charset="-78"/>
              </a:rPr>
              <a:t>الطريقة 02 (الثانية):</a:t>
            </a:r>
          </a:p>
        </p:txBody>
      </p:sp>
      <p:graphicFrame>
        <p:nvGraphicFramePr>
          <p:cNvPr id="5" name="رسم تخطيطي 4">
            <a:extLst>
              <a:ext uri="{FF2B5EF4-FFF2-40B4-BE49-F238E27FC236}">
                <a16:creationId xmlns:a16="http://schemas.microsoft.com/office/drawing/2014/main" id="{BCED0C83-0614-C68A-72F6-03D27EDDBB51}"/>
              </a:ext>
            </a:extLst>
          </p:cNvPr>
          <p:cNvGraphicFramePr/>
          <p:nvPr>
            <p:extLst>
              <p:ext uri="{D42A27DB-BD31-4B8C-83A1-F6EECF244321}">
                <p14:modId xmlns:p14="http://schemas.microsoft.com/office/powerpoint/2010/main" val="106662295"/>
              </p:ext>
            </p:extLst>
          </p:nvPr>
        </p:nvGraphicFramePr>
        <p:xfrm>
          <a:off x="467544" y="2780928"/>
          <a:ext cx="8118648" cy="34159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2" descr="C:\Users\h soft\Desktop\Scientific research methodology2.jpg">
            <a:extLst>
              <a:ext uri="{FF2B5EF4-FFF2-40B4-BE49-F238E27FC236}">
                <a16:creationId xmlns:a16="http://schemas.microsoft.com/office/drawing/2014/main" id="{621A947C-788A-C668-C098-33084D686BE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5276514"/>
            <a:ext cx="1187624" cy="1187624"/>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5766330F-10CB-D584-8827-1F90F8DA8435}"/>
              </a:ext>
            </a:extLst>
          </p:cNvPr>
          <p:cNvPicPr>
            <a:picLocks noChangeAspect="1"/>
          </p:cNvPicPr>
          <p:nvPr/>
        </p:nvPicPr>
        <p:blipFill>
          <a:blip r:embed="rId13"/>
          <a:stretch>
            <a:fillRect/>
          </a:stretch>
        </p:blipFill>
        <p:spPr>
          <a:xfrm>
            <a:off x="5652120" y="6488832"/>
            <a:ext cx="3279932" cy="377985"/>
          </a:xfrm>
          <a:prstGeom prst="rect">
            <a:avLst/>
          </a:prstGeom>
        </p:spPr>
      </p:pic>
      <p:pic>
        <p:nvPicPr>
          <p:cNvPr id="6" name="صورة 5">
            <a:extLst>
              <a:ext uri="{FF2B5EF4-FFF2-40B4-BE49-F238E27FC236}">
                <a16:creationId xmlns:a16="http://schemas.microsoft.com/office/drawing/2014/main" id="{6A8E24A2-FC3F-F0E2-E529-4D4F352ADB78}"/>
              </a:ext>
            </a:extLst>
          </p:cNvPr>
          <p:cNvPicPr>
            <a:picLocks noChangeAspect="1"/>
          </p:cNvPicPr>
          <p:nvPr/>
        </p:nvPicPr>
        <p:blipFill>
          <a:blip r:embed="rId14"/>
          <a:stretch>
            <a:fillRect/>
          </a:stretch>
        </p:blipFill>
        <p:spPr>
          <a:xfrm>
            <a:off x="4572000" y="6255391"/>
            <a:ext cx="914479" cy="560881"/>
          </a:xfrm>
          <a:prstGeom prst="rect">
            <a:avLst/>
          </a:prstGeom>
        </p:spPr>
      </p:pic>
      <p:sp>
        <p:nvSpPr>
          <p:cNvPr id="9" name="Wolk 8">
            <a:extLst>
              <a:ext uri="{FF2B5EF4-FFF2-40B4-BE49-F238E27FC236}">
                <a16:creationId xmlns:a16="http://schemas.microsoft.com/office/drawing/2014/main" id="{A27308B1-7D11-ABF3-2004-BF598FF3A858}"/>
              </a:ext>
            </a:extLst>
          </p:cNvPr>
          <p:cNvSpPr/>
          <p:nvPr/>
        </p:nvSpPr>
        <p:spPr>
          <a:xfrm>
            <a:off x="6948264" y="1772816"/>
            <a:ext cx="1637928" cy="864096"/>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1600" b="1" dirty="0">
                <a:latin typeface="Sakkal Majalla" panose="02000000000000000000" pitchFamily="2" charset="-78"/>
                <a:cs typeface="Sakkal Majalla" panose="02000000000000000000" pitchFamily="2" charset="-78"/>
              </a:rPr>
              <a:t>ب-اعداد خطة التعليق:</a:t>
            </a:r>
            <a:endParaRPr lang="fr-FR" sz="1600" b="1" dirty="0">
              <a:latin typeface="Sakkal Majalla" panose="02000000000000000000" pitchFamily="2" charset="-78"/>
              <a:cs typeface="Sakkal Majalla" panose="02000000000000000000" pitchFamily="2" charset="-78"/>
            </a:endParaRPr>
          </a:p>
        </p:txBody>
      </p:sp>
      <p:sp>
        <p:nvSpPr>
          <p:cNvPr id="11" name="Teksblokkie 10">
            <a:extLst>
              <a:ext uri="{FF2B5EF4-FFF2-40B4-BE49-F238E27FC236}">
                <a16:creationId xmlns:a16="http://schemas.microsoft.com/office/drawing/2014/main" id="{077B33D7-B894-8656-71BC-FB81EC1A767B}"/>
              </a:ext>
            </a:extLst>
          </p:cNvPr>
          <p:cNvSpPr txBox="1"/>
          <p:nvPr/>
        </p:nvSpPr>
        <p:spPr>
          <a:xfrm>
            <a:off x="1547664" y="2132856"/>
            <a:ext cx="4320480" cy="523220"/>
          </a:xfrm>
          <a:prstGeom prst="rect">
            <a:avLst/>
          </a:prstGeom>
          <a:solidFill>
            <a:schemeClr val="accent3"/>
          </a:solidFill>
        </p:spPr>
        <p:txBody>
          <a:bodyPr wrap="square" rtlCol="0">
            <a:spAutoFit/>
          </a:bodyPr>
          <a:lstStyle/>
          <a:p>
            <a:r>
              <a:rPr lang="ar-DZ" sz="2800" dirty="0">
                <a:solidFill>
                  <a:srgbClr val="002060"/>
                </a:solidFill>
                <a:latin typeface="Sakkal Majalla" panose="02000000000000000000" pitchFamily="2" charset="-78"/>
                <a:cs typeface="Sakkal Majalla" panose="02000000000000000000" pitchFamily="2" charset="-78"/>
              </a:rPr>
              <a:t> من تحليل النص الى خطة التعليق:</a:t>
            </a:r>
            <a:endParaRPr lang="fr-FR" sz="2800" dirty="0">
              <a:solidFill>
                <a:srgbClr val="002060"/>
              </a:solidFill>
              <a:latin typeface="Sakkal Majalla" panose="02000000000000000000" pitchFamily="2" charset="-78"/>
              <a:cs typeface="Sakkal Majalla" panose="02000000000000000000" pitchFamily="2" charset="-78"/>
            </a:endParaRPr>
          </a:p>
        </p:txBody>
      </p:sp>
      <p:pic>
        <p:nvPicPr>
          <p:cNvPr id="10" name="Prent 9">
            <a:extLst>
              <a:ext uri="{FF2B5EF4-FFF2-40B4-BE49-F238E27FC236}">
                <a16:creationId xmlns:a16="http://schemas.microsoft.com/office/drawing/2014/main" id="{A198B339-113E-2AFF-5ED0-D75BE9E4C48C}"/>
              </a:ext>
            </a:extLst>
          </p:cNvPr>
          <p:cNvPicPr>
            <a:picLocks noChangeAspect="1"/>
          </p:cNvPicPr>
          <p:nvPr/>
        </p:nvPicPr>
        <p:blipFill>
          <a:blip r:embed="rId15"/>
          <a:stretch>
            <a:fillRect/>
          </a:stretch>
        </p:blipFill>
        <p:spPr>
          <a:xfrm>
            <a:off x="0" y="6292262"/>
            <a:ext cx="3743268" cy="646232"/>
          </a:xfrm>
          <a:prstGeom prst="rect">
            <a:avLst/>
          </a:prstGeom>
        </p:spPr>
      </p:pic>
    </p:spTree>
    <p:extLst>
      <p:ext uri="{BB962C8B-B14F-4D97-AF65-F5344CB8AC3E}">
        <p14:creationId xmlns:p14="http://schemas.microsoft.com/office/powerpoint/2010/main" val="512833553"/>
      </p:ext>
    </p:extLst>
  </p:cSld>
  <p:clrMapOvr>
    <a:masterClrMapping/>
  </p:clrMapOvr>
  <p:transition spd="slow">
    <p:cover dir="r"/>
    <p:sndAc>
      <p:stSnd>
        <p:snd r:embed="rId3" name="camera.wav"/>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C356D-365F-089A-F089-36C7FA0FB0C6}"/>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50EFD273-7326-1F24-B099-E8F06411A1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04F96F05-A8C4-1400-CEEC-A38346C801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a:extLst>
              <a:ext uri="{FF2B5EF4-FFF2-40B4-BE49-F238E27FC236}">
                <a16:creationId xmlns:a16="http://schemas.microsoft.com/office/drawing/2014/main" id="{420673A7-4BC4-918F-0B86-79344FE0FEB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a:extLst>
              <a:ext uri="{FF2B5EF4-FFF2-40B4-BE49-F238E27FC236}">
                <a16:creationId xmlns:a16="http://schemas.microsoft.com/office/drawing/2014/main" id="{744035F2-9548-4BE8-8C8A-9AABF3E4DCB6}"/>
              </a:ext>
            </a:extLst>
          </p:cNvPr>
          <p:cNvSpPr/>
          <p:nvPr/>
        </p:nvSpPr>
        <p:spPr>
          <a:xfrm>
            <a:off x="1547664" y="1124745"/>
            <a:ext cx="5256584" cy="12241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b="1" dirty="0">
                <a:solidFill>
                  <a:schemeClr val="tx1"/>
                </a:solidFill>
                <a:latin typeface="Sakkal Majalla" pitchFamily="2" charset="-78"/>
                <a:cs typeface="Sakkal Majalla" pitchFamily="2" charset="-78"/>
              </a:rPr>
              <a:t>الطريقة 02 (الثانية):</a:t>
            </a:r>
          </a:p>
        </p:txBody>
      </p:sp>
      <p:graphicFrame>
        <p:nvGraphicFramePr>
          <p:cNvPr id="5" name="رسم تخطيطي 4">
            <a:extLst>
              <a:ext uri="{FF2B5EF4-FFF2-40B4-BE49-F238E27FC236}">
                <a16:creationId xmlns:a16="http://schemas.microsoft.com/office/drawing/2014/main" id="{7B01A767-AC57-0A9B-CFC1-613B1E2D754F}"/>
              </a:ext>
            </a:extLst>
          </p:cNvPr>
          <p:cNvGraphicFramePr/>
          <p:nvPr>
            <p:extLst>
              <p:ext uri="{D42A27DB-BD31-4B8C-83A1-F6EECF244321}">
                <p14:modId xmlns:p14="http://schemas.microsoft.com/office/powerpoint/2010/main" val="3619909263"/>
              </p:ext>
            </p:extLst>
          </p:nvPr>
        </p:nvGraphicFramePr>
        <p:xfrm>
          <a:off x="467544" y="2780928"/>
          <a:ext cx="8118648" cy="34159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2" descr="C:\Users\h soft\Desktop\Scientific research methodology2.jpg">
            <a:extLst>
              <a:ext uri="{FF2B5EF4-FFF2-40B4-BE49-F238E27FC236}">
                <a16:creationId xmlns:a16="http://schemas.microsoft.com/office/drawing/2014/main" id="{1CB2B0CE-3727-EA08-513E-AA62C737952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5276514"/>
            <a:ext cx="1187624" cy="1187624"/>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56002DB7-B5C4-67D5-75C2-72D669448A20}"/>
              </a:ext>
            </a:extLst>
          </p:cNvPr>
          <p:cNvPicPr>
            <a:picLocks noChangeAspect="1"/>
          </p:cNvPicPr>
          <p:nvPr/>
        </p:nvPicPr>
        <p:blipFill>
          <a:blip r:embed="rId13"/>
          <a:stretch>
            <a:fillRect/>
          </a:stretch>
        </p:blipFill>
        <p:spPr>
          <a:xfrm>
            <a:off x="5652120" y="6488832"/>
            <a:ext cx="3279932" cy="377985"/>
          </a:xfrm>
          <a:prstGeom prst="rect">
            <a:avLst/>
          </a:prstGeom>
        </p:spPr>
      </p:pic>
      <p:pic>
        <p:nvPicPr>
          <p:cNvPr id="6" name="صورة 5">
            <a:extLst>
              <a:ext uri="{FF2B5EF4-FFF2-40B4-BE49-F238E27FC236}">
                <a16:creationId xmlns:a16="http://schemas.microsoft.com/office/drawing/2014/main" id="{3C3CEEF0-71E5-070E-2714-0B997D2EEF2C}"/>
              </a:ext>
            </a:extLst>
          </p:cNvPr>
          <p:cNvPicPr>
            <a:picLocks noChangeAspect="1"/>
          </p:cNvPicPr>
          <p:nvPr/>
        </p:nvPicPr>
        <p:blipFill>
          <a:blip r:embed="rId14"/>
          <a:stretch>
            <a:fillRect/>
          </a:stretch>
        </p:blipFill>
        <p:spPr>
          <a:xfrm>
            <a:off x="4572000" y="6255391"/>
            <a:ext cx="914479" cy="560881"/>
          </a:xfrm>
          <a:prstGeom prst="rect">
            <a:avLst/>
          </a:prstGeom>
        </p:spPr>
      </p:pic>
      <p:sp>
        <p:nvSpPr>
          <p:cNvPr id="9" name="Wolk 8">
            <a:extLst>
              <a:ext uri="{FF2B5EF4-FFF2-40B4-BE49-F238E27FC236}">
                <a16:creationId xmlns:a16="http://schemas.microsoft.com/office/drawing/2014/main" id="{CE1D08AC-56C4-C489-F510-52A44A5A31C8}"/>
              </a:ext>
            </a:extLst>
          </p:cNvPr>
          <p:cNvSpPr/>
          <p:nvPr/>
        </p:nvSpPr>
        <p:spPr>
          <a:xfrm>
            <a:off x="6948264" y="1772816"/>
            <a:ext cx="1637928" cy="864096"/>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2800" b="1" dirty="0">
                <a:latin typeface="Sakkal Majalla" panose="02000000000000000000" pitchFamily="2" charset="-78"/>
                <a:cs typeface="Sakkal Majalla" panose="02000000000000000000" pitchFamily="2" charset="-78"/>
              </a:rPr>
              <a:t>التحرير:</a:t>
            </a:r>
            <a:endParaRPr lang="fr-FR" sz="2800" b="1" dirty="0">
              <a:latin typeface="Sakkal Majalla" panose="02000000000000000000" pitchFamily="2" charset="-78"/>
              <a:cs typeface="Sakkal Majalla" panose="02000000000000000000" pitchFamily="2" charset="-78"/>
            </a:endParaRPr>
          </a:p>
        </p:txBody>
      </p:sp>
      <p:sp>
        <p:nvSpPr>
          <p:cNvPr id="11" name="Teksblokkie 10">
            <a:extLst>
              <a:ext uri="{FF2B5EF4-FFF2-40B4-BE49-F238E27FC236}">
                <a16:creationId xmlns:a16="http://schemas.microsoft.com/office/drawing/2014/main" id="{61D6CEA4-64B7-883C-3FB0-9B8D29644C8C}"/>
              </a:ext>
            </a:extLst>
          </p:cNvPr>
          <p:cNvSpPr txBox="1"/>
          <p:nvPr/>
        </p:nvSpPr>
        <p:spPr>
          <a:xfrm>
            <a:off x="1547664" y="2132856"/>
            <a:ext cx="4320480" cy="523220"/>
          </a:xfrm>
          <a:prstGeom prst="rect">
            <a:avLst/>
          </a:prstGeom>
          <a:solidFill>
            <a:schemeClr val="accent3"/>
          </a:solidFill>
        </p:spPr>
        <p:txBody>
          <a:bodyPr wrap="square" rtlCol="0">
            <a:spAutoFit/>
          </a:bodyPr>
          <a:lstStyle/>
          <a:p>
            <a:r>
              <a:rPr lang="ar-DZ" sz="2800" dirty="0">
                <a:solidFill>
                  <a:srgbClr val="002060"/>
                </a:solidFill>
                <a:latin typeface="Sakkal Majalla" panose="02000000000000000000" pitchFamily="2" charset="-78"/>
                <a:cs typeface="Sakkal Majalla" panose="02000000000000000000" pitchFamily="2" charset="-78"/>
              </a:rPr>
              <a:t>01- التقدم الشكلي للتعليق على النص: </a:t>
            </a:r>
            <a:endParaRPr lang="fr-FR" sz="2800" dirty="0">
              <a:solidFill>
                <a:srgbClr val="002060"/>
              </a:solidFill>
              <a:latin typeface="Sakkal Majalla" panose="02000000000000000000" pitchFamily="2" charset="-78"/>
              <a:cs typeface="Sakkal Majalla" panose="02000000000000000000" pitchFamily="2" charset="-78"/>
            </a:endParaRPr>
          </a:p>
        </p:txBody>
      </p:sp>
      <p:pic>
        <p:nvPicPr>
          <p:cNvPr id="10" name="Prent 9">
            <a:extLst>
              <a:ext uri="{FF2B5EF4-FFF2-40B4-BE49-F238E27FC236}">
                <a16:creationId xmlns:a16="http://schemas.microsoft.com/office/drawing/2014/main" id="{2E6A4725-B386-1870-2BFB-DBA2FEA7CACF}"/>
              </a:ext>
            </a:extLst>
          </p:cNvPr>
          <p:cNvPicPr>
            <a:picLocks noChangeAspect="1"/>
          </p:cNvPicPr>
          <p:nvPr/>
        </p:nvPicPr>
        <p:blipFill>
          <a:blip r:embed="rId15"/>
          <a:stretch>
            <a:fillRect/>
          </a:stretch>
        </p:blipFill>
        <p:spPr>
          <a:xfrm>
            <a:off x="0" y="6292262"/>
            <a:ext cx="3743268" cy="646232"/>
          </a:xfrm>
          <a:prstGeom prst="rect">
            <a:avLst/>
          </a:prstGeom>
        </p:spPr>
      </p:pic>
    </p:spTree>
    <p:extLst>
      <p:ext uri="{BB962C8B-B14F-4D97-AF65-F5344CB8AC3E}">
        <p14:creationId xmlns:p14="http://schemas.microsoft.com/office/powerpoint/2010/main" val="3673824907"/>
      </p:ext>
    </p:extLst>
  </p:cSld>
  <p:clrMapOvr>
    <a:masterClrMapping/>
  </p:clrMapOvr>
  <p:transition spd="slow">
    <p:cover dir="r"/>
    <p:sndAc>
      <p:stSnd>
        <p:snd r:embed="rId3" name="camera.wav"/>
      </p:st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3469F-17CA-1868-E87D-36B218191FBE}"/>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6BC14E56-FA6E-169B-760F-735FA1CCD65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2103A52C-07FD-BB42-1753-DB6AAC8C49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a:extLst>
              <a:ext uri="{FF2B5EF4-FFF2-40B4-BE49-F238E27FC236}">
                <a16:creationId xmlns:a16="http://schemas.microsoft.com/office/drawing/2014/main" id="{779A3A4E-D34F-D5F4-61F5-84E4643852B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a:extLst>
              <a:ext uri="{FF2B5EF4-FFF2-40B4-BE49-F238E27FC236}">
                <a16:creationId xmlns:a16="http://schemas.microsoft.com/office/drawing/2014/main" id="{42C3FD68-DEFD-AEA0-D96D-74E3AC28F1F8}"/>
              </a:ext>
            </a:extLst>
          </p:cNvPr>
          <p:cNvSpPr/>
          <p:nvPr/>
        </p:nvSpPr>
        <p:spPr>
          <a:xfrm>
            <a:off x="1547664" y="1124745"/>
            <a:ext cx="5256584" cy="12241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b="1" dirty="0">
                <a:solidFill>
                  <a:schemeClr val="tx1"/>
                </a:solidFill>
                <a:latin typeface="Sakkal Majalla" pitchFamily="2" charset="-78"/>
                <a:cs typeface="Sakkal Majalla" pitchFamily="2" charset="-78"/>
              </a:rPr>
              <a:t>الطريقة 02 (الثانية):</a:t>
            </a:r>
          </a:p>
        </p:txBody>
      </p:sp>
      <p:graphicFrame>
        <p:nvGraphicFramePr>
          <p:cNvPr id="5" name="رسم تخطيطي 4">
            <a:extLst>
              <a:ext uri="{FF2B5EF4-FFF2-40B4-BE49-F238E27FC236}">
                <a16:creationId xmlns:a16="http://schemas.microsoft.com/office/drawing/2014/main" id="{F38A8EDB-1F78-9FF1-8FEA-9DEC37BB42D4}"/>
              </a:ext>
            </a:extLst>
          </p:cNvPr>
          <p:cNvGraphicFramePr/>
          <p:nvPr>
            <p:extLst>
              <p:ext uri="{D42A27DB-BD31-4B8C-83A1-F6EECF244321}">
                <p14:modId xmlns:p14="http://schemas.microsoft.com/office/powerpoint/2010/main" val="449213402"/>
              </p:ext>
            </p:extLst>
          </p:nvPr>
        </p:nvGraphicFramePr>
        <p:xfrm>
          <a:off x="467544" y="2780928"/>
          <a:ext cx="8118648" cy="34159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2" descr="C:\Users\h soft\Desktop\Scientific research methodology2.jpg">
            <a:extLst>
              <a:ext uri="{FF2B5EF4-FFF2-40B4-BE49-F238E27FC236}">
                <a16:creationId xmlns:a16="http://schemas.microsoft.com/office/drawing/2014/main" id="{5EADC967-DBA3-C988-2645-9CD3DB4DB68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5276514"/>
            <a:ext cx="1187624" cy="1187624"/>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3EFA0261-750B-3EA7-75C2-4C48E0BF5DF9}"/>
              </a:ext>
            </a:extLst>
          </p:cNvPr>
          <p:cNvPicPr>
            <a:picLocks noChangeAspect="1"/>
          </p:cNvPicPr>
          <p:nvPr/>
        </p:nvPicPr>
        <p:blipFill>
          <a:blip r:embed="rId13"/>
          <a:stretch>
            <a:fillRect/>
          </a:stretch>
        </p:blipFill>
        <p:spPr>
          <a:xfrm>
            <a:off x="5652120" y="6488832"/>
            <a:ext cx="3279932" cy="377985"/>
          </a:xfrm>
          <a:prstGeom prst="rect">
            <a:avLst/>
          </a:prstGeom>
        </p:spPr>
      </p:pic>
      <p:pic>
        <p:nvPicPr>
          <p:cNvPr id="6" name="صورة 5">
            <a:extLst>
              <a:ext uri="{FF2B5EF4-FFF2-40B4-BE49-F238E27FC236}">
                <a16:creationId xmlns:a16="http://schemas.microsoft.com/office/drawing/2014/main" id="{BFE87BED-DD29-45A4-07C6-BBFA7D862136}"/>
              </a:ext>
            </a:extLst>
          </p:cNvPr>
          <p:cNvPicPr>
            <a:picLocks noChangeAspect="1"/>
          </p:cNvPicPr>
          <p:nvPr/>
        </p:nvPicPr>
        <p:blipFill>
          <a:blip r:embed="rId14"/>
          <a:stretch>
            <a:fillRect/>
          </a:stretch>
        </p:blipFill>
        <p:spPr>
          <a:xfrm>
            <a:off x="4572000" y="6255391"/>
            <a:ext cx="914479" cy="560881"/>
          </a:xfrm>
          <a:prstGeom prst="rect">
            <a:avLst/>
          </a:prstGeom>
        </p:spPr>
      </p:pic>
      <p:sp>
        <p:nvSpPr>
          <p:cNvPr id="9" name="Wolk 8">
            <a:extLst>
              <a:ext uri="{FF2B5EF4-FFF2-40B4-BE49-F238E27FC236}">
                <a16:creationId xmlns:a16="http://schemas.microsoft.com/office/drawing/2014/main" id="{31E5EFD4-52F9-EBCD-856E-1DF552EF1EFE}"/>
              </a:ext>
            </a:extLst>
          </p:cNvPr>
          <p:cNvSpPr/>
          <p:nvPr/>
        </p:nvSpPr>
        <p:spPr>
          <a:xfrm>
            <a:off x="6948264" y="1772816"/>
            <a:ext cx="1637928" cy="864096"/>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2800" b="1" dirty="0">
                <a:latin typeface="Sakkal Majalla" panose="02000000000000000000" pitchFamily="2" charset="-78"/>
                <a:cs typeface="Sakkal Majalla" panose="02000000000000000000" pitchFamily="2" charset="-78"/>
              </a:rPr>
              <a:t>التحرير:</a:t>
            </a:r>
            <a:endParaRPr lang="fr-FR" sz="2800" b="1" dirty="0">
              <a:latin typeface="Sakkal Majalla" panose="02000000000000000000" pitchFamily="2" charset="-78"/>
              <a:cs typeface="Sakkal Majalla" panose="02000000000000000000" pitchFamily="2" charset="-78"/>
            </a:endParaRPr>
          </a:p>
        </p:txBody>
      </p:sp>
      <p:sp>
        <p:nvSpPr>
          <p:cNvPr id="11" name="Teksblokkie 10">
            <a:extLst>
              <a:ext uri="{FF2B5EF4-FFF2-40B4-BE49-F238E27FC236}">
                <a16:creationId xmlns:a16="http://schemas.microsoft.com/office/drawing/2014/main" id="{C8D83212-51E7-4058-CCC0-FFA3C2E7EEC8}"/>
              </a:ext>
            </a:extLst>
          </p:cNvPr>
          <p:cNvSpPr txBox="1"/>
          <p:nvPr/>
        </p:nvSpPr>
        <p:spPr>
          <a:xfrm>
            <a:off x="1547664" y="2132856"/>
            <a:ext cx="4320480" cy="523220"/>
          </a:xfrm>
          <a:prstGeom prst="rect">
            <a:avLst/>
          </a:prstGeom>
          <a:solidFill>
            <a:schemeClr val="accent3"/>
          </a:solidFill>
        </p:spPr>
        <p:txBody>
          <a:bodyPr wrap="square" rtlCol="0">
            <a:spAutoFit/>
          </a:bodyPr>
          <a:lstStyle/>
          <a:p>
            <a:r>
              <a:rPr lang="ar-DZ" sz="2800" dirty="0">
                <a:solidFill>
                  <a:srgbClr val="002060"/>
                </a:solidFill>
                <a:latin typeface="Sakkal Majalla" panose="02000000000000000000" pitchFamily="2" charset="-78"/>
                <a:cs typeface="Sakkal Majalla" panose="02000000000000000000" pitchFamily="2" charset="-78"/>
              </a:rPr>
              <a:t>01- التقدم الشكلي للتعليق على النص: </a:t>
            </a:r>
            <a:endParaRPr lang="fr-FR" sz="2800" dirty="0">
              <a:solidFill>
                <a:srgbClr val="002060"/>
              </a:solidFill>
              <a:latin typeface="Sakkal Majalla" panose="02000000000000000000" pitchFamily="2" charset="-78"/>
              <a:cs typeface="Sakkal Majalla" panose="02000000000000000000" pitchFamily="2" charset="-78"/>
            </a:endParaRPr>
          </a:p>
        </p:txBody>
      </p:sp>
      <p:pic>
        <p:nvPicPr>
          <p:cNvPr id="10" name="Prent 9">
            <a:extLst>
              <a:ext uri="{FF2B5EF4-FFF2-40B4-BE49-F238E27FC236}">
                <a16:creationId xmlns:a16="http://schemas.microsoft.com/office/drawing/2014/main" id="{FC369B77-71E5-6014-B5D9-C937CA89CB80}"/>
              </a:ext>
            </a:extLst>
          </p:cNvPr>
          <p:cNvPicPr>
            <a:picLocks noChangeAspect="1"/>
          </p:cNvPicPr>
          <p:nvPr/>
        </p:nvPicPr>
        <p:blipFill>
          <a:blip r:embed="rId15"/>
          <a:stretch>
            <a:fillRect/>
          </a:stretch>
        </p:blipFill>
        <p:spPr>
          <a:xfrm>
            <a:off x="0" y="6292262"/>
            <a:ext cx="3743268" cy="646232"/>
          </a:xfrm>
          <a:prstGeom prst="rect">
            <a:avLst/>
          </a:prstGeom>
        </p:spPr>
      </p:pic>
    </p:spTree>
    <p:extLst>
      <p:ext uri="{BB962C8B-B14F-4D97-AF65-F5344CB8AC3E}">
        <p14:creationId xmlns:p14="http://schemas.microsoft.com/office/powerpoint/2010/main" val="1711051592"/>
      </p:ext>
    </p:extLst>
  </p:cSld>
  <p:clrMapOvr>
    <a:masterClrMapping/>
  </p:clrMapOvr>
  <p:transition spd="slow">
    <p:cover dir="r"/>
    <p:sndAc>
      <p:stSnd>
        <p:snd r:embed="rId3" name="camera.wav"/>
      </p:st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A22E6-259D-806C-DD6B-3871B1B9DDF7}"/>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65D4B9EF-B0CB-EA14-93E0-BB9AEA1867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23370EDE-D756-C6E1-48AA-B165048F83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a:extLst>
              <a:ext uri="{FF2B5EF4-FFF2-40B4-BE49-F238E27FC236}">
                <a16:creationId xmlns:a16="http://schemas.microsoft.com/office/drawing/2014/main" id="{EDFA30EC-7DCE-AC51-F61B-D8698293B94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a:extLst>
              <a:ext uri="{FF2B5EF4-FFF2-40B4-BE49-F238E27FC236}">
                <a16:creationId xmlns:a16="http://schemas.microsoft.com/office/drawing/2014/main" id="{0765BE22-E0CC-581D-73C6-7D19F6749132}"/>
              </a:ext>
            </a:extLst>
          </p:cNvPr>
          <p:cNvSpPr/>
          <p:nvPr/>
        </p:nvSpPr>
        <p:spPr>
          <a:xfrm>
            <a:off x="1547664" y="1124745"/>
            <a:ext cx="5256584" cy="12241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b="1" dirty="0">
                <a:solidFill>
                  <a:schemeClr val="tx1"/>
                </a:solidFill>
                <a:latin typeface="Sakkal Majalla" pitchFamily="2" charset="-78"/>
                <a:cs typeface="Sakkal Majalla" pitchFamily="2" charset="-78"/>
              </a:rPr>
              <a:t>الطريقة 02 (الثانية):</a:t>
            </a:r>
          </a:p>
        </p:txBody>
      </p:sp>
      <p:graphicFrame>
        <p:nvGraphicFramePr>
          <p:cNvPr id="5" name="رسم تخطيطي 4">
            <a:extLst>
              <a:ext uri="{FF2B5EF4-FFF2-40B4-BE49-F238E27FC236}">
                <a16:creationId xmlns:a16="http://schemas.microsoft.com/office/drawing/2014/main" id="{7B785423-E9E8-6A0C-9ACB-EC3CD3ABA67D}"/>
              </a:ext>
            </a:extLst>
          </p:cNvPr>
          <p:cNvGraphicFramePr/>
          <p:nvPr>
            <p:extLst>
              <p:ext uri="{D42A27DB-BD31-4B8C-83A1-F6EECF244321}">
                <p14:modId xmlns:p14="http://schemas.microsoft.com/office/powerpoint/2010/main" val="2849414960"/>
              </p:ext>
            </p:extLst>
          </p:nvPr>
        </p:nvGraphicFramePr>
        <p:xfrm>
          <a:off x="467544" y="2780928"/>
          <a:ext cx="8118648" cy="34159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2" descr="C:\Users\h soft\Desktop\Scientific research methodology2.jpg">
            <a:extLst>
              <a:ext uri="{FF2B5EF4-FFF2-40B4-BE49-F238E27FC236}">
                <a16:creationId xmlns:a16="http://schemas.microsoft.com/office/drawing/2014/main" id="{AAB0D9AA-5551-9429-1023-A03FD92356C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5276514"/>
            <a:ext cx="1187624" cy="1187624"/>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DEA57FC6-54E6-3E37-DC98-32F6981B19AF}"/>
              </a:ext>
            </a:extLst>
          </p:cNvPr>
          <p:cNvPicPr>
            <a:picLocks noChangeAspect="1"/>
          </p:cNvPicPr>
          <p:nvPr/>
        </p:nvPicPr>
        <p:blipFill>
          <a:blip r:embed="rId13"/>
          <a:stretch>
            <a:fillRect/>
          </a:stretch>
        </p:blipFill>
        <p:spPr>
          <a:xfrm>
            <a:off x="5652120" y="6488832"/>
            <a:ext cx="3279932" cy="377985"/>
          </a:xfrm>
          <a:prstGeom prst="rect">
            <a:avLst/>
          </a:prstGeom>
        </p:spPr>
      </p:pic>
      <p:pic>
        <p:nvPicPr>
          <p:cNvPr id="6" name="صورة 5">
            <a:extLst>
              <a:ext uri="{FF2B5EF4-FFF2-40B4-BE49-F238E27FC236}">
                <a16:creationId xmlns:a16="http://schemas.microsoft.com/office/drawing/2014/main" id="{A365A84E-09CC-B4E4-20E7-CEE7BA85D39A}"/>
              </a:ext>
            </a:extLst>
          </p:cNvPr>
          <p:cNvPicPr>
            <a:picLocks noChangeAspect="1"/>
          </p:cNvPicPr>
          <p:nvPr/>
        </p:nvPicPr>
        <p:blipFill>
          <a:blip r:embed="rId14"/>
          <a:stretch>
            <a:fillRect/>
          </a:stretch>
        </p:blipFill>
        <p:spPr>
          <a:xfrm>
            <a:off x="4572000" y="6255391"/>
            <a:ext cx="914479" cy="560881"/>
          </a:xfrm>
          <a:prstGeom prst="rect">
            <a:avLst/>
          </a:prstGeom>
        </p:spPr>
      </p:pic>
      <p:sp>
        <p:nvSpPr>
          <p:cNvPr id="9" name="Wolk 8">
            <a:extLst>
              <a:ext uri="{FF2B5EF4-FFF2-40B4-BE49-F238E27FC236}">
                <a16:creationId xmlns:a16="http://schemas.microsoft.com/office/drawing/2014/main" id="{AFD14CB7-4D8D-D0A0-63E8-53842A0FD510}"/>
              </a:ext>
            </a:extLst>
          </p:cNvPr>
          <p:cNvSpPr/>
          <p:nvPr/>
        </p:nvSpPr>
        <p:spPr>
          <a:xfrm>
            <a:off x="6948264" y="1772816"/>
            <a:ext cx="1637928" cy="864096"/>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2800" b="1" dirty="0">
                <a:latin typeface="Sakkal Majalla" panose="02000000000000000000" pitchFamily="2" charset="-78"/>
                <a:cs typeface="Sakkal Majalla" panose="02000000000000000000" pitchFamily="2" charset="-78"/>
              </a:rPr>
              <a:t>التحرير:</a:t>
            </a:r>
            <a:endParaRPr lang="fr-FR" sz="2800" b="1" dirty="0">
              <a:latin typeface="Sakkal Majalla" panose="02000000000000000000" pitchFamily="2" charset="-78"/>
              <a:cs typeface="Sakkal Majalla" panose="02000000000000000000" pitchFamily="2" charset="-78"/>
            </a:endParaRPr>
          </a:p>
        </p:txBody>
      </p:sp>
      <p:sp>
        <p:nvSpPr>
          <p:cNvPr id="11" name="Teksblokkie 10">
            <a:extLst>
              <a:ext uri="{FF2B5EF4-FFF2-40B4-BE49-F238E27FC236}">
                <a16:creationId xmlns:a16="http://schemas.microsoft.com/office/drawing/2014/main" id="{A6EC3AD3-E07B-78D6-3C61-43857AEC9B7C}"/>
              </a:ext>
            </a:extLst>
          </p:cNvPr>
          <p:cNvSpPr txBox="1"/>
          <p:nvPr/>
        </p:nvSpPr>
        <p:spPr>
          <a:xfrm>
            <a:off x="1547664" y="2132856"/>
            <a:ext cx="4320480" cy="523220"/>
          </a:xfrm>
          <a:prstGeom prst="rect">
            <a:avLst/>
          </a:prstGeom>
          <a:solidFill>
            <a:schemeClr val="accent3"/>
          </a:solidFill>
        </p:spPr>
        <p:txBody>
          <a:bodyPr wrap="square" rtlCol="0">
            <a:spAutoFit/>
          </a:bodyPr>
          <a:lstStyle/>
          <a:p>
            <a:r>
              <a:rPr lang="ar-DZ" sz="2800" dirty="0">
                <a:solidFill>
                  <a:srgbClr val="002060"/>
                </a:solidFill>
                <a:latin typeface="Sakkal Majalla" panose="02000000000000000000" pitchFamily="2" charset="-78"/>
                <a:cs typeface="Sakkal Majalla" panose="02000000000000000000" pitchFamily="2" charset="-78"/>
              </a:rPr>
              <a:t>01- التقدم الشكلي للتعليق على النص: </a:t>
            </a:r>
            <a:endParaRPr lang="fr-FR" sz="2800" dirty="0">
              <a:solidFill>
                <a:srgbClr val="002060"/>
              </a:solidFill>
              <a:latin typeface="Sakkal Majalla" panose="02000000000000000000" pitchFamily="2" charset="-78"/>
              <a:cs typeface="Sakkal Majalla" panose="02000000000000000000" pitchFamily="2" charset="-78"/>
            </a:endParaRPr>
          </a:p>
        </p:txBody>
      </p:sp>
      <p:pic>
        <p:nvPicPr>
          <p:cNvPr id="10" name="Prent 9">
            <a:extLst>
              <a:ext uri="{FF2B5EF4-FFF2-40B4-BE49-F238E27FC236}">
                <a16:creationId xmlns:a16="http://schemas.microsoft.com/office/drawing/2014/main" id="{29AE55C9-B191-BB3B-37A9-8B6DCC25A3D6}"/>
              </a:ext>
            </a:extLst>
          </p:cNvPr>
          <p:cNvPicPr>
            <a:picLocks noChangeAspect="1"/>
          </p:cNvPicPr>
          <p:nvPr/>
        </p:nvPicPr>
        <p:blipFill>
          <a:blip r:embed="rId15"/>
          <a:stretch>
            <a:fillRect/>
          </a:stretch>
        </p:blipFill>
        <p:spPr>
          <a:xfrm>
            <a:off x="0" y="6292262"/>
            <a:ext cx="3743268" cy="646232"/>
          </a:xfrm>
          <a:prstGeom prst="rect">
            <a:avLst/>
          </a:prstGeom>
        </p:spPr>
      </p:pic>
      <p:sp>
        <p:nvSpPr>
          <p:cNvPr id="8" name="Reghoek: Geronde hoeke 7">
            <a:extLst>
              <a:ext uri="{FF2B5EF4-FFF2-40B4-BE49-F238E27FC236}">
                <a16:creationId xmlns:a16="http://schemas.microsoft.com/office/drawing/2014/main" id="{A9FE1A02-5467-5D0F-1098-CABA14CFC1F6}"/>
              </a:ext>
            </a:extLst>
          </p:cNvPr>
          <p:cNvSpPr/>
          <p:nvPr/>
        </p:nvSpPr>
        <p:spPr>
          <a:xfrm>
            <a:off x="467545" y="2996952"/>
            <a:ext cx="4551246" cy="295232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ar-DZ" sz="2200" dirty="0">
              <a:solidFill>
                <a:schemeClr val="bg1"/>
              </a:solidFill>
              <a:latin typeface="Sakkal Majalla" pitchFamily="2" charset="-78"/>
              <a:cs typeface="Sakkal Majalla" pitchFamily="2" charset="-78"/>
            </a:endParaRPr>
          </a:p>
          <a:p>
            <a:r>
              <a:rPr lang="ar-DZ" sz="2200" dirty="0">
                <a:solidFill>
                  <a:schemeClr val="bg1"/>
                </a:solidFill>
                <a:latin typeface="Sakkal Majalla" pitchFamily="2" charset="-78"/>
                <a:cs typeface="Sakkal Majalla" pitchFamily="2" charset="-78"/>
              </a:rPr>
              <a:t>ثانيا: عنوان الجزء الثاني.
فقرة تمهيدية تعلن الجزأين الفرعيين (أ) و (ب). ص للأفكار
أ- عنوان الجزء الفرعي الأول. النص نفسه
- التفصيلات .
فقرة انتقالية ما بين (أ) و (ب).
ب - عنوان الجزء الفرعي الثاني.
- التفصيلات .
الخاتمة.</a:t>
            </a:r>
          </a:p>
          <a:p>
            <a:pPr algn="ctr"/>
            <a:endParaRPr lang="fr-FR" dirty="0"/>
          </a:p>
        </p:txBody>
      </p:sp>
    </p:spTree>
    <p:extLst>
      <p:ext uri="{BB962C8B-B14F-4D97-AF65-F5344CB8AC3E}">
        <p14:creationId xmlns:p14="http://schemas.microsoft.com/office/powerpoint/2010/main" val="3372206199"/>
      </p:ext>
    </p:extLst>
  </p:cSld>
  <p:clrMapOvr>
    <a:masterClrMapping/>
  </p:clrMapOvr>
  <p:transition spd="slow">
    <p:cover dir="r"/>
    <p:sndAc>
      <p:stSnd>
        <p:snd r:embed="rId3" name="camera.wav"/>
      </p:stSnd>
    </p:sndAc>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AF6E0-EAE4-8E53-7150-17B45CFDAC04}"/>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D5478121-65C7-FE9C-CAFF-29F4543FC5A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1E50D445-A54F-1AA5-7F65-9ECC1C6901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a:extLst>
              <a:ext uri="{FF2B5EF4-FFF2-40B4-BE49-F238E27FC236}">
                <a16:creationId xmlns:a16="http://schemas.microsoft.com/office/drawing/2014/main" id="{74B5E5CD-3CE8-D0CC-07C7-8F4C7BBDC77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a:extLst>
              <a:ext uri="{FF2B5EF4-FFF2-40B4-BE49-F238E27FC236}">
                <a16:creationId xmlns:a16="http://schemas.microsoft.com/office/drawing/2014/main" id="{71113850-7DC6-3933-F827-7109C7EAB958}"/>
              </a:ext>
            </a:extLst>
          </p:cNvPr>
          <p:cNvSpPr/>
          <p:nvPr/>
        </p:nvSpPr>
        <p:spPr>
          <a:xfrm>
            <a:off x="1547664" y="1124745"/>
            <a:ext cx="5256584" cy="12241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b="1" dirty="0">
                <a:solidFill>
                  <a:schemeClr val="tx1"/>
                </a:solidFill>
                <a:latin typeface="Sakkal Majalla" pitchFamily="2" charset="-78"/>
                <a:cs typeface="Sakkal Majalla" pitchFamily="2" charset="-78"/>
              </a:rPr>
              <a:t>الطريقة 02 (الثانية):</a:t>
            </a:r>
          </a:p>
        </p:txBody>
      </p:sp>
      <p:graphicFrame>
        <p:nvGraphicFramePr>
          <p:cNvPr id="5" name="رسم تخطيطي 4">
            <a:extLst>
              <a:ext uri="{FF2B5EF4-FFF2-40B4-BE49-F238E27FC236}">
                <a16:creationId xmlns:a16="http://schemas.microsoft.com/office/drawing/2014/main" id="{9010562E-FA28-9B7E-EFDF-5BEDD1D8B907}"/>
              </a:ext>
            </a:extLst>
          </p:cNvPr>
          <p:cNvGraphicFramePr/>
          <p:nvPr>
            <p:extLst>
              <p:ext uri="{D42A27DB-BD31-4B8C-83A1-F6EECF244321}">
                <p14:modId xmlns:p14="http://schemas.microsoft.com/office/powerpoint/2010/main" val="3947769915"/>
              </p:ext>
            </p:extLst>
          </p:nvPr>
        </p:nvGraphicFramePr>
        <p:xfrm>
          <a:off x="467544" y="2780928"/>
          <a:ext cx="8118648" cy="34159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2" descr="C:\Users\h soft\Desktop\Scientific research methodology2.jpg">
            <a:extLst>
              <a:ext uri="{FF2B5EF4-FFF2-40B4-BE49-F238E27FC236}">
                <a16:creationId xmlns:a16="http://schemas.microsoft.com/office/drawing/2014/main" id="{AEF01524-8286-87B1-69C5-2D8C2EBE801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5276514"/>
            <a:ext cx="1187624" cy="1187624"/>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8C0F7B0B-4CB5-26F2-B701-2B1C42CA0D71}"/>
              </a:ext>
            </a:extLst>
          </p:cNvPr>
          <p:cNvPicPr>
            <a:picLocks noChangeAspect="1"/>
          </p:cNvPicPr>
          <p:nvPr/>
        </p:nvPicPr>
        <p:blipFill>
          <a:blip r:embed="rId13"/>
          <a:stretch>
            <a:fillRect/>
          </a:stretch>
        </p:blipFill>
        <p:spPr>
          <a:xfrm>
            <a:off x="5652120" y="6488832"/>
            <a:ext cx="3279932" cy="377985"/>
          </a:xfrm>
          <a:prstGeom prst="rect">
            <a:avLst/>
          </a:prstGeom>
        </p:spPr>
      </p:pic>
      <p:pic>
        <p:nvPicPr>
          <p:cNvPr id="6" name="صورة 5">
            <a:extLst>
              <a:ext uri="{FF2B5EF4-FFF2-40B4-BE49-F238E27FC236}">
                <a16:creationId xmlns:a16="http://schemas.microsoft.com/office/drawing/2014/main" id="{BBECE6AF-7F14-B3E9-2DF7-73F8D209FDB1}"/>
              </a:ext>
            </a:extLst>
          </p:cNvPr>
          <p:cNvPicPr>
            <a:picLocks noChangeAspect="1"/>
          </p:cNvPicPr>
          <p:nvPr/>
        </p:nvPicPr>
        <p:blipFill>
          <a:blip r:embed="rId14"/>
          <a:stretch>
            <a:fillRect/>
          </a:stretch>
        </p:blipFill>
        <p:spPr>
          <a:xfrm>
            <a:off x="4572000" y="6255391"/>
            <a:ext cx="914479" cy="560881"/>
          </a:xfrm>
          <a:prstGeom prst="rect">
            <a:avLst/>
          </a:prstGeom>
        </p:spPr>
      </p:pic>
      <p:sp>
        <p:nvSpPr>
          <p:cNvPr id="9" name="Wolk 8">
            <a:extLst>
              <a:ext uri="{FF2B5EF4-FFF2-40B4-BE49-F238E27FC236}">
                <a16:creationId xmlns:a16="http://schemas.microsoft.com/office/drawing/2014/main" id="{42DC76A4-D6B6-C00D-8355-96D998679447}"/>
              </a:ext>
            </a:extLst>
          </p:cNvPr>
          <p:cNvSpPr/>
          <p:nvPr/>
        </p:nvSpPr>
        <p:spPr>
          <a:xfrm>
            <a:off x="6948264" y="1772816"/>
            <a:ext cx="1637928" cy="864096"/>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2800" b="1" dirty="0">
                <a:latin typeface="Sakkal Majalla" panose="02000000000000000000" pitchFamily="2" charset="-78"/>
                <a:cs typeface="Sakkal Majalla" panose="02000000000000000000" pitchFamily="2" charset="-78"/>
              </a:rPr>
              <a:t>التحرير:</a:t>
            </a:r>
            <a:endParaRPr lang="fr-FR" sz="2800" b="1" dirty="0">
              <a:latin typeface="Sakkal Majalla" panose="02000000000000000000" pitchFamily="2" charset="-78"/>
              <a:cs typeface="Sakkal Majalla" panose="02000000000000000000" pitchFamily="2" charset="-78"/>
            </a:endParaRPr>
          </a:p>
        </p:txBody>
      </p:sp>
      <p:sp>
        <p:nvSpPr>
          <p:cNvPr id="11" name="Teksblokkie 10">
            <a:extLst>
              <a:ext uri="{FF2B5EF4-FFF2-40B4-BE49-F238E27FC236}">
                <a16:creationId xmlns:a16="http://schemas.microsoft.com/office/drawing/2014/main" id="{DA0C0C84-AFC0-3888-6F5F-74F6871ADDAF}"/>
              </a:ext>
            </a:extLst>
          </p:cNvPr>
          <p:cNvSpPr txBox="1"/>
          <p:nvPr/>
        </p:nvSpPr>
        <p:spPr>
          <a:xfrm>
            <a:off x="1547664" y="2132856"/>
            <a:ext cx="4320480" cy="523220"/>
          </a:xfrm>
          <a:prstGeom prst="rect">
            <a:avLst/>
          </a:prstGeom>
          <a:solidFill>
            <a:schemeClr val="accent3"/>
          </a:solidFill>
        </p:spPr>
        <p:txBody>
          <a:bodyPr wrap="square" rtlCol="0">
            <a:spAutoFit/>
          </a:bodyPr>
          <a:lstStyle/>
          <a:p>
            <a:r>
              <a:rPr lang="ar-DZ" sz="2800" dirty="0">
                <a:solidFill>
                  <a:srgbClr val="002060"/>
                </a:solidFill>
                <a:latin typeface="Sakkal Majalla" panose="02000000000000000000" pitchFamily="2" charset="-78"/>
                <a:cs typeface="Sakkal Majalla" panose="02000000000000000000" pitchFamily="2" charset="-78"/>
              </a:rPr>
              <a:t>02- التحرير في المسودة:</a:t>
            </a:r>
            <a:endParaRPr lang="fr-FR" sz="2800" dirty="0">
              <a:solidFill>
                <a:srgbClr val="002060"/>
              </a:solidFill>
              <a:latin typeface="Sakkal Majalla" panose="02000000000000000000" pitchFamily="2" charset="-78"/>
              <a:cs typeface="Sakkal Majalla" panose="02000000000000000000" pitchFamily="2" charset="-78"/>
            </a:endParaRPr>
          </a:p>
        </p:txBody>
      </p:sp>
      <p:pic>
        <p:nvPicPr>
          <p:cNvPr id="10" name="Prent 9">
            <a:extLst>
              <a:ext uri="{FF2B5EF4-FFF2-40B4-BE49-F238E27FC236}">
                <a16:creationId xmlns:a16="http://schemas.microsoft.com/office/drawing/2014/main" id="{AAB7A631-6C8E-1081-139C-580C1E229E64}"/>
              </a:ext>
            </a:extLst>
          </p:cNvPr>
          <p:cNvPicPr>
            <a:picLocks noChangeAspect="1"/>
          </p:cNvPicPr>
          <p:nvPr/>
        </p:nvPicPr>
        <p:blipFill>
          <a:blip r:embed="rId15"/>
          <a:stretch>
            <a:fillRect/>
          </a:stretch>
        </p:blipFill>
        <p:spPr>
          <a:xfrm>
            <a:off x="0" y="6292262"/>
            <a:ext cx="3743268" cy="646232"/>
          </a:xfrm>
          <a:prstGeom prst="rect">
            <a:avLst/>
          </a:prstGeom>
        </p:spPr>
      </p:pic>
    </p:spTree>
    <p:extLst>
      <p:ext uri="{BB962C8B-B14F-4D97-AF65-F5344CB8AC3E}">
        <p14:creationId xmlns:p14="http://schemas.microsoft.com/office/powerpoint/2010/main" val="3439077248"/>
      </p:ext>
    </p:extLst>
  </p:cSld>
  <p:clrMapOvr>
    <a:masterClrMapping/>
  </p:clrMapOvr>
  <p:transition spd="slow">
    <p:cover dir="r"/>
    <p:sndAc>
      <p:stSnd>
        <p:snd r:embed="rId3" name="camera.wav"/>
      </p:stSnd>
    </p:sndAc>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11ECB-44CC-67B8-5DC7-50366AF0A2AE}"/>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D99E1F1E-1DC9-3126-BEA2-1A75FA9416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4EE26CF4-187C-B248-F82E-D1BF14D9A4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a:extLst>
              <a:ext uri="{FF2B5EF4-FFF2-40B4-BE49-F238E27FC236}">
                <a16:creationId xmlns:a16="http://schemas.microsoft.com/office/drawing/2014/main" id="{229D5094-9CC3-0D3D-3CF8-8AAC04AEB14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a:extLst>
              <a:ext uri="{FF2B5EF4-FFF2-40B4-BE49-F238E27FC236}">
                <a16:creationId xmlns:a16="http://schemas.microsoft.com/office/drawing/2014/main" id="{9A59406D-0880-9F69-AB1A-9D16BF6E5561}"/>
              </a:ext>
            </a:extLst>
          </p:cNvPr>
          <p:cNvSpPr/>
          <p:nvPr/>
        </p:nvSpPr>
        <p:spPr>
          <a:xfrm>
            <a:off x="1547664" y="1124745"/>
            <a:ext cx="5256584" cy="12241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b="1" dirty="0">
                <a:solidFill>
                  <a:schemeClr val="tx1"/>
                </a:solidFill>
                <a:latin typeface="Sakkal Majalla" pitchFamily="2" charset="-78"/>
                <a:cs typeface="Sakkal Majalla" pitchFamily="2" charset="-78"/>
              </a:rPr>
              <a:t>الطريقة 02 (الثانية):</a:t>
            </a:r>
          </a:p>
        </p:txBody>
      </p:sp>
      <p:graphicFrame>
        <p:nvGraphicFramePr>
          <p:cNvPr id="5" name="رسم تخطيطي 4">
            <a:extLst>
              <a:ext uri="{FF2B5EF4-FFF2-40B4-BE49-F238E27FC236}">
                <a16:creationId xmlns:a16="http://schemas.microsoft.com/office/drawing/2014/main" id="{3875DB2A-E66C-020E-FB0E-88DE22E9D6C2}"/>
              </a:ext>
            </a:extLst>
          </p:cNvPr>
          <p:cNvGraphicFramePr/>
          <p:nvPr>
            <p:extLst>
              <p:ext uri="{D42A27DB-BD31-4B8C-83A1-F6EECF244321}">
                <p14:modId xmlns:p14="http://schemas.microsoft.com/office/powerpoint/2010/main" val="3502127997"/>
              </p:ext>
            </p:extLst>
          </p:nvPr>
        </p:nvGraphicFramePr>
        <p:xfrm>
          <a:off x="467544" y="2780928"/>
          <a:ext cx="8118648" cy="34159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2" descr="C:\Users\h soft\Desktop\Scientific research methodology2.jpg">
            <a:extLst>
              <a:ext uri="{FF2B5EF4-FFF2-40B4-BE49-F238E27FC236}">
                <a16:creationId xmlns:a16="http://schemas.microsoft.com/office/drawing/2014/main" id="{A9C50700-FEEE-C58E-9E83-76781DE6D64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5276514"/>
            <a:ext cx="1187624" cy="1187624"/>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C10728C6-95A2-F0BB-7133-24C6F12EB6CD}"/>
              </a:ext>
            </a:extLst>
          </p:cNvPr>
          <p:cNvPicPr>
            <a:picLocks noChangeAspect="1"/>
          </p:cNvPicPr>
          <p:nvPr/>
        </p:nvPicPr>
        <p:blipFill>
          <a:blip r:embed="rId13"/>
          <a:stretch>
            <a:fillRect/>
          </a:stretch>
        </p:blipFill>
        <p:spPr>
          <a:xfrm>
            <a:off x="5652120" y="6488832"/>
            <a:ext cx="3279932" cy="377985"/>
          </a:xfrm>
          <a:prstGeom prst="rect">
            <a:avLst/>
          </a:prstGeom>
        </p:spPr>
      </p:pic>
      <p:pic>
        <p:nvPicPr>
          <p:cNvPr id="6" name="صورة 5">
            <a:extLst>
              <a:ext uri="{FF2B5EF4-FFF2-40B4-BE49-F238E27FC236}">
                <a16:creationId xmlns:a16="http://schemas.microsoft.com/office/drawing/2014/main" id="{101CAE5A-6619-E343-0A16-E4AA7046D9E3}"/>
              </a:ext>
            </a:extLst>
          </p:cNvPr>
          <p:cNvPicPr>
            <a:picLocks noChangeAspect="1"/>
          </p:cNvPicPr>
          <p:nvPr/>
        </p:nvPicPr>
        <p:blipFill>
          <a:blip r:embed="rId14"/>
          <a:stretch>
            <a:fillRect/>
          </a:stretch>
        </p:blipFill>
        <p:spPr>
          <a:xfrm>
            <a:off x="4572000" y="6255391"/>
            <a:ext cx="914479" cy="560881"/>
          </a:xfrm>
          <a:prstGeom prst="rect">
            <a:avLst/>
          </a:prstGeom>
        </p:spPr>
      </p:pic>
      <p:sp>
        <p:nvSpPr>
          <p:cNvPr id="9" name="Wolk 8">
            <a:extLst>
              <a:ext uri="{FF2B5EF4-FFF2-40B4-BE49-F238E27FC236}">
                <a16:creationId xmlns:a16="http://schemas.microsoft.com/office/drawing/2014/main" id="{0CCDC890-6902-F40F-3D8C-D8A0F1D553B4}"/>
              </a:ext>
            </a:extLst>
          </p:cNvPr>
          <p:cNvSpPr/>
          <p:nvPr/>
        </p:nvSpPr>
        <p:spPr>
          <a:xfrm>
            <a:off x="6804248" y="1544005"/>
            <a:ext cx="2339752" cy="1092907"/>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2800" b="1" dirty="0">
                <a:latin typeface="Sakkal Majalla" panose="02000000000000000000" pitchFamily="2" charset="-78"/>
                <a:cs typeface="Sakkal Majalla" panose="02000000000000000000" pitchFamily="2" charset="-78"/>
              </a:rPr>
              <a:t>أ-</a:t>
            </a:r>
            <a:r>
              <a:rPr lang="ar-DZ" sz="2000" b="1" dirty="0" err="1">
                <a:latin typeface="Sakkal Majalla" panose="02000000000000000000" pitchFamily="2" charset="-78"/>
                <a:cs typeface="Sakkal Majalla" panose="02000000000000000000" pitchFamily="2" charset="-78"/>
              </a:rPr>
              <a:t>تحريرالعناوين</a:t>
            </a:r>
            <a:r>
              <a:rPr lang="ar-DZ" sz="2800" b="1" dirty="0">
                <a:latin typeface="Sakkal Majalla" panose="02000000000000000000" pitchFamily="2" charset="-78"/>
                <a:cs typeface="Sakkal Majalla" panose="02000000000000000000" pitchFamily="2" charset="-78"/>
              </a:rPr>
              <a:t>:</a:t>
            </a:r>
            <a:endParaRPr lang="fr-FR" sz="2800" b="1" dirty="0">
              <a:latin typeface="Sakkal Majalla" panose="02000000000000000000" pitchFamily="2" charset="-78"/>
              <a:cs typeface="Sakkal Majalla" panose="02000000000000000000" pitchFamily="2" charset="-78"/>
            </a:endParaRPr>
          </a:p>
        </p:txBody>
      </p:sp>
      <p:sp>
        <p:nvSpPr>
          <p:cNvPr id="11" name="Teksblokkie 10">
            <a:extLst>
              <a:ext uri="{FF2B5EF4-FFF2-40B4-BE49-F238E27FC236}">
                <a16:creationId xmlns:a16="http://schemas.microsoft.com/office/drawing/2014/main" id="{213D100D-5C85-246A-9A14-39268E5FE3BB}"/>
              </a:ext>
            </a:extLst>
          </p:cNvPr>
          <p:cNvSpPr txBox="1"/>
          <p:nvPr/>
        </p:nvSpPr>
        <p:spPr>
          <a:xfrm>
            <a:off x="1547664" y="2132856"/>
            <a:ext cx="4320480" cy="523220"/>
          </a:xfrm>
          <a:prstGeom prst="rect">
            <a:avLst/>
          </a:prstGeom>
          <a:solidFill>
            <a:schemeClr val="accent3"/>
          </a:solidFill>
        </p:spPr>
        <p:txBody>
          <a:bodyPr wrap="square" rtlCol="0">
            <a:spAutoFit/>
          </a:bodyPr>
          <a:lstStyle/>
          <a:p>
            <a:r>
              <a:rPr lang="ar-DZ" sz="2800" dirty="0">
                <a:solidFill>
                  <a:srgbClr val="002060"/>
                </a:solidFill>
                <a:latin typeface="Sakkal Majalla" panose="02000000000000000000" pitchFamily="2" charset="-78"/>
                <a:cs typeface="Sakkal Majalla" panose="02000000000000000000" pitchFamily="2" charset="-78"/>
              </a:rPr>
              <a:t>02- التحرير في المسودة:</a:t>
            </a:r>
            <a:endParaRPr lang="fr-FR" sz="2800" dirty="0">
              <a:solidFill>
                <a:srgbClr val="002060"/>
              </a:solidFill>
              <a:latin typeface="Sakkal Majalla" panose="02000000000000000000" pitchFamily="2" charset="-78"/>
              <a:cs typeface="Sakkal Majalla" panose="02000000000000000000" pitchFamily="2" charset="-78"/>
            </a:endParaRPr>
          </a:p>
        </p:txBody>
      </p:sp>
      <p:pic>
        <p:nvPicPr>
          <p:cNvPr id="10" name="Prent 9">
            <a:extLst>
              <a:ext uri="{FF2B5EF4-FFF2-40B4-BE49-F238E27FC236}">
                <a16:creationId xmlns:a16="http://schemas.microsoft.com/office/drawing/2014/main" id="{6FA71908-AF21-DFE2-9A9E-3622C5384F83}"/>
              </a:ext>
            </a:extLst>
          </p:cNvPr>
          <p:cNvPicPr>
            <a:picLocks noChangeAspect="1"/>
          </p:cNvPicPr>
          <p:nvPr/>
        </p:nvPicPr>
        <p:blipFill>
          <a:blip r:embed="rId15"/>
          <a:stretch>
            <a:fillRect/>
          </a:stretch>
        </p:blipFill>
        <p:spPr>
          <a:xfrm>
            <a:off x="0" y="6292262"/>
            <a:ext cx="3743268" cy="646232"/>
          </a:xfrm>
          <a:prstGeom prst="rect">
            <a:avLst/>
          </a:prstGeom>
        </p:spPr>
      </p:pic>
    </p:spTree>
    <p:extLst>
      <p:ext uri="{BB962C8B-B14F-4D97-AF65-F5344CB8AC3E}">
        <p14:creationId xmlns:p14="http://schemas.microsoft.com/office/powerpoint/2010/main" val="4169672616"/>
      </p:ext>
    </p:extLst>
  </p:cSld>
  <p:clrMapOvr>
    <a:masterClrMapping/>
  </p:clrMapOvr>
  <p:transition spd="slow">
    <p:cover dir="r"/>
    <p:sndAc>
      <p:stSnd>
        <p:snd r:embed="rId3" name="camera.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3465" y="332110"/>
            <a:ext cx="7024744" cy="1143000"/>
          </a:xfrm>
        </p:spPr>
        <p:txBody>
          <a:bodyPr>
            <a:noAutofit/>
          </a:bodyPr>
          <a:lstStyle/>
          <a:p>
            <a:pPr algn="ctr"/>
            <a:r>
              <a:rPr lang="ar-DZ" b="1" dirty="0">
                <a:latin typeface="Sakkal Majalla" pitchFamily="2" charset="-78"/>
                <a:cs typeface="Sakkal Majalla" pitchFamily="2" charset="-78"/>
              </a:rPr>
              <a:t>المراجع:</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sp>
        <p:nvSpPr>
          <p:cNvPr id="10" name="مخطط انسيابي: قرص ممغنط 9"/>
          <p:cNvSpPr/>
          <p:nvPr/>
        </p:nvSpPr>
        <p:spPr>
          <a:xfrm>
            <a:off x="539552" y="1841128"/>
            <a:ext cx="7704856" cy="4248472"/>
          </a:xfrm>
          <a:prstGeom prst="flowChartMagneticDisk">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DZ" sz="3600" b="0" i="0" dirty="0">
                <a:solidFill>
                  <a:srgbClr val="1D2125"/>
                </a:solidFill>
                <a:effectLst/>
                <a:latin typeface="Sakkal Majalla" panose="02000000000000000000" pitchFamily="2" charset="-78"/>
                <a:cs typeface="Sakkal Majalla" panose="02000000000000000000" pitchFamily="2" charset="-78"/>
              </a:rPr>
              <a:t>- </a:t>
            </a:r>
            <a:r>
              <a:rPr lang="ar-DZ" sz="3600" b="1" i="0" dirty="0">
                <a:solidFill>
                  <a:srgbClr val="3366FF"/>
                </a:solidFill>
                <a:effectLst/>
                <a:latin typeface="Sakkal Majalla" panose="02000000000000000000" pitchFamily="2" charset="-78"/>
                <a:cs typeface="Sakkal Majalla" panose="02000000000000000000" pitchFamily="2" charset="-78"/>
              </a:rPr>
              <a:t>اختيار موضوع البحث وصياغة عنوانه وكتابة مقدمته بعناصرها</a:t>
            </a:r>
            <a:r>
              <a:rPr lang="ar-DZ" sz="3600" b="0" i="0" dirty="0">
                <a:solidFill>
                  <a:srgbClr val="1D2125"/>
                </a:solidFill>
                <a:effectLst/>
                <a:latin typeface="Sakkal Majalla" panose="02000000000000000000" pitchFamily="2" charset="-78"/>
                <a:cs typeface="Sakkal Majalla" panose="02000000000000000000" pitchFamily="2" charset="-78"/>
              </a:rPr>
              <a:t>.</a:t>
            </a:r>
          </a:p>
          <a:p>
            <a:pPr algn="just" rtl="1"/>
            <a:r>
              <a:rPr lang="ar-DZ" sz="3600" b="0" i="0" dirty="0">
                <a:solidFill>
                  <a:srgbClr val="1D2125"/>
                </a:solidFill>
                <a:effectLst/>
                <a:latin typeface="Sakkal Majalla" panose="02000000000000000000" pitchFamily="2" charset="-78"/>
                <a:cs typeface="Sakkal Majalla" panose="02000000000000000000" pitchFamily="2" charset="-78"/>
              </a:rPr>
              <a:t>- </a:t>
            </a:r>
            <a:r>
              <a:rPr lang="ar-DZ" sz="3600" b="1" i="0" dirty="0">
                <a:solidFill>
                  <a:srgbClr val="3366FF"/>
                </a:solidFill>
                <a:effectLst/>
                <a:latin typeface="Sakkal Majalla" panose="02000000000000000000" pitchFamily="2" charset="-78"/>
                <a:cs typeface="Sakkal Majalla" panose="02000000000000000000" pitchFamily="2" charset="-78"/>
              </a:rPr>
              <a:t>التعرف على المناهج المختلفة والقدرة على اختيار المناهج المناسبة لموضوع الدراسة وكدا التعليق على القرارات والأحكام القضائية والنصوص الفقهية والتشريعية.</a:t>
            </a:r>
            <a:endParaRPr lang="ar-DZ" sz="3600" b="0" i="0" dirty="0">
              <a:solidFill>
                <a:srgbClr val="1D2125"/>
              </a:solidFill>
              <a:effectLst/>
              <a:latin typeface="Sakkal Majalla" panose="02000000000000000000" pitchFamily="2" charset="-78"/>
              <a:cs typeface="Sakkal Majalla" panose="02000000000000000000" pitchFamily="2" charset="-78"/>
            </a:endParaRPr>
          </a:p>
          <a:p>
            <a:br>
              <a:rPr lang="ar-DZ" sz="2000" dirty="0"/>
            </a:br>
            <a:endParaRPr lang="ar-SA" sz="2000" dirty="0">
              <a:solidFill>
                <a:schemeClr val="tx1"/>
              </a:solidFill>
            </a:endParaRPr>
          </a:p>
        </p:txBody>
      </p:sp>
      <p:pic>
        <p:nvPicPr>
          <p:cNvPr id="4098" name="Picture 2" descr="C:\Users\h soft\Desktop\Scientific research methodology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88209" y="5831610"/>
            <a:ext cx="1026389" cy="1026389"/>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8B875084-62A2-5DA8-B653-A19EEFD28689}"/>
              </a:ext>
            </a:extLst>
          </p:cNvPr>
          <p:cNvPicPr>
            <a:picLocks noChangeAspect="1"/>
          </p:cNvPicPr>
          <p:nvPr/>
        </p:nvPicPr>
        <p:blipFill>
          <a:blip r:embed="rId7"/>
          <a:stretch>
            <a:fillRect/>
          </a:stretch>
        </p:blipFill>
        <p:spPr>
          <a:xfrm>
            <a:off x="4772721" y="6480015"/>
            <a:ext cx="3279932" cy="377985"/>
          </a:xfrm>
          <a:prstGeom prst="rect">
            <a:avLst/>
          </a:prstGeom>
        </p:spPr>
      </p:pic>
      <p:pic>
        <p:nvPicPr>
          <p:cNvPr id="5" name="صورة 4">
            <a:extLst>
              <a:ext uri="{FF2B5EF4-FFF2-40B4-BE49-F238E27FC236}">
                <a16:creationId xmlns:a16="http://schemas.microsoft.com/office/drawing/2014/main" id="{DA725E15-1CA4-8214-D70F-8B0515B931C4}"/>
              </a:ext>
            </a:extLst>
          </p:cNvPr>
          <p:cNvPicPr>
            <a:picLocks noChangeAspect="1"/>
          </p:cNvPicPr>
          <p:nvPr/>
        </p:nvPicPr>
        <p:blipFill>
          <a:blip r:embed="rId8"/>
          <a:stretch>
            <a:fillRect/>
          </a:stretch>
        </p:blipFill>
        <p:spPr>
          <a:xfrm>
            <a:off x="3914040" y="6202623"/>
            <a:ext cx="914479" cy="554784"/>
          </a:xfrm>
          <a:prstGeom prst="rect">
            <a:avLst/>
          </a:prstGeom>
        </p:spPr>
      </p:pic>
      <p:sp>
        <p:nvSpPr>
          <p:cNvPr id="7" name="مستطيل 6">
            <a:extLst>
              <a:ext uri="{FF2B5EF4-FFF2-40B4-BE49-F238E27FC236}">
                <a16:creationId xmlns:a16="http://schemas.microsoft.com/office/drawing/2014/main" id="{1F70A5FE-12E2-D3D4-0C49-9C55CE0F17EC}"/>
              </a:ext>
            </a:extLst>
          </p:cNvPr>
          <p:cNvSpPr/>
          <p:nvPr/>
        </p:nvSpPr>
        <p:spPr>
          <a:xfrm>
            <a:off x="0" y="6303216"/>
            <a:ext cx="3635896" cy="45419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ar-DZ" sz="2400" dirty="0">
                <a:solidFill>
                  <a:schemeClr val="tx1"/>
                </a:solidFill>
                <a:latin typeface="Sakkal Majalla" panose="02000000000000000000" pitchFamily="2" charset="-78"/>
                <a:cs typeface="Sakkal Majalla" panose="02000000000000000000" pitchFamily="2" charset="-78"/>
              </a:rPr>
              <a:t>   </a:t>
            </a:r>
            <a:r>
              <a:rPr lang="ar-DZ" sz="2400" dirty="0" err="1">
                <a:solidFill>
                  <a:schemeClr val="tx1"/>
                </a:solidFill>
                <a:latin typeface="Sakkal Majalla" panose="02000000000000000000" pitchFamily="2" charset="-78"/>
                <a:cs typeface="Sakkal Majalla" panose="02000000000000000000" pitchFamily="2" charset="-78"/>
              </a:rPr>
              <a:t>د,فؤاد</a:t>
            </a:r>
            <a:r>
              <a:rPr lang="ar-DZ" sz="2400" dirty="0">
                <a:solidFill>
                  <a:schemeClr val="tx1"/>
                </a:solidFill>
                <a:latin typeface="Sakkal Majalla" panose="02000000000000000000" pitchFamily="2" charset="-78"/>
                <a:cs typeface="Sakkal Majalla" panose="02000000000000000000" pitchFamily="2" charset="-78"/>
              </a:rPr>
              <a:t> العربي قدوري      2024/11/23 </a:t>
            </a:r>
            <a:endParaRPr lang="fr-FR" sz="2400" dirty="0">
              <a:solidFill>
                <a:schemeClr val="tx1"/>
              </a:solidFill>
              <a:latin typeface="Sakkal Majalla" panose="02000000000000000000" pitchFamily="2" charset="-78"/>
              <a:cs typeface="Sakkal Majalla" panose="02000000000000000000" pitchFamily="2" charset="-78"/>
            </a:endParaRPr>
          </a:p>
        </p:txBody>
      </p:sp>
      <mc:AlternateContent xmlns:mc="http://schemas.openxmlformats.org/markup-compatibility/2006" xmlns:pslz="http://schemas.microsoft.com/office/powerpoint/2016/slidezoom">
        <mc:Choice Requires="pslz">
          <p:graphicFrame>
            <p:nvGraphicFramePr>
              <p:cNvPr id="9" name="صورة الشريحة 8">
                <a:extLst>
                  <a:ext uri="{FF2B5EF4-FFF2-40B4-BE49-F238E27FC236}">
                    <a16:creationId xmlns:a16="http://schemas.microsoft.com/office/drawing/2014/main" id="{D93F7D8D-6F2C-15FE-959B-1DB6DCA369AC}"/>
                  </a:ext>
                </a:extLst>
              </p:cNvPr>
              <p:cNvGraphicFramePr>
                <a:graphicFrameLocks noChangeAspect="1"/>
              </p:cNvGraphicFramePr>
              <p:nvPr>
                <p:extLst>
                  <p:ext uri="{D42A27DB-BD31-4B8C-83A1-F6EECF244321}">
                    <p14:modId xmlns:p14="http://schemas.microsoft.com/office/powerpoint/2010/main" val="3229156649"/>
                  </p:ext>
                </p:extLst>
              </p:nvPr>
            </p:nvGraphicFramePr>
            <p:xfrm>
              <a:off x="9564329" y="5764776"/>
              <a:ext cx="2286000" cy="1714500"/>
            </p:xfrm>
            <a:graphic>
              <a:graphicData uri="http://schemas.microsoft.com/office/powerpoint/2016/slidezoom">
                <pslz:sldZm>
                  <pslz:sldZmObj sldId="316" cId="1755706207">
                    <pslz:zmPr id="{E83F1DDE-72C1-41CC-8881-332603487C86}" returnToParent="0" transitionDur="1000">
                      <p166:blipFill xmlns:p166="http://schemas.microsoft.com/office/powerpoint/2016/6/main">
                        <a:blip r:embed="rId9"/>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9" name="صورة الشريحة 8">
                <a:hlinkClick r:id="rId10" action="ppaction://hlinksldjump"/>
                <a:extLst>
                  <a:ext uri="{FF2B5EF4-FFF2-40B4-BE49-F238E27FC236}">
                    <a16:creationId xmlns:a16="http://schemas.microsoft.com/office/drawing/2014/main" id="{D93F7D8D-6F2C-15FE-959B-1DB6DCA369AC}"/>
                  </a:ext>
                </a:extLst>
              </p:cNvPr>
              <p:cNvPicPr>
                <a:picLocks noGrp="1" noRot="1" noChangeAspect="1" noMove="1" noResize="1" noEditPoints="1" noAdjustHandles="1" noChangeArrowheads="1" noChangeShapeType="1"/>
              </p:cNvPicPr>
              <p:nvPr/>
            </p:nvPicPr>
            <p:blipFill>
              <a:blip r:embed="rId11"/>
              <a:stretch>
                <a:fillRect/>
              </a:stretch>
            </p:blipFill>
            <p:spPr>
              <a:xfrm>
                <a:off x="9564329" y="5764776"/>
                <a:ext cx="2286000" cy="1714500"/>
              </a:xfrm>
              <a:prstGeom prst="rect">
                <a:avLst/>
              </a:prstGeom>
              <a:ln w="3175">
                <a:solidFill>
                  <a:prstClr val="ltGray"/>
                </a:solidFill>
              </a:ln>
            </p:spPr>
          </p:pic>
        </mc:Fallback>
      </mc:AlternateContent>
      <p:pic>
        <p:nvPicPr>
          <p:cNvPr id="6" name="Prent 5">
            <a:extLst>
              <a:ext uri="{FF2B5EF4-FFF2-40B4-BE49-F238E27FC236}">
                <a16:creationId xmlns:a16="http://schemas.microsoft.com/office/drawing/2014/main" id="{7327B911-22C3-5B55-BEBA-728F44B36077}"/>
              </a:ext>
            </a:extLst>
          </p:cNvPr>
          <p:cNvPicPr>
            <a:picLocks noChangeAspect="1"/>
          </p:cNvPicPr>
          <p:nvPr/>
        </p:nvPicPr>
        <p:blipFill>
          <a:blip r:embed="rId12"/>
          <a:stretch>
            <a:fillRect/>
          </a:stretch>
        </p:blipFill>
        <p:spPr>
          <a:xfrm>
            <a:off x="0" y="1458929"/>
            <a:ext cx="8460432" cy="4643101"/>
          </a:xfrm>
          <a:prstGeom prst="rect">
            <a:avLst/>
          </a:prstGeom>
        </p:spPr>
      </p:pic>
    </p:spTree>
    <p:extLst>
      <p:ext uri="{BB962C8B-B14F-4D97-AF65-F5344CB8AC3E}">
        <p14:creationId xmlns:p14="http://schemas.microsoft.com/office/powerpoint/2010/main" val="3816366865"/>
      </p:ext>
    </p:extLst>
  </p:cSld>
  <p:clrMapOvr>
    <a:masterClrMapping/>
  </p:clrMapOvr>
  <p:transition spd="slow">
    <p:cover dir="r"/>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2DF2E-7D73-4FF0-C958-68525A4B9A91}"/>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F63D7B95-546D-6FDE-3FC3-E4FA15BDE99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7281A993-B39A-7C58-DCA7-73269A0921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a:extLst>
              <a:ext uri="{FF2B5EF4-FFF2-40B4-BE49-F238E27FC236}">
                <a16:creationId xmlns:a16="http://schemas.microsoft.com/office/drawing/2014/main" id="{81E62BAF-E7C8-EC37-F44C-8935473C038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a:extLst>
              <a:ext uri="{FF2B5EF4-FFF2-40B4-BE49-F238E27FC236}">
                <a16:creationId xmlns:a16="http://schemas.microsoft.com/office/drawing/2014/main" id="{1DBF0869-8423-2C00-9C03-4055BF5588CA}"/>
              </a:ext>
            </a:extLst>
          </p:cNvPr>
          <p:cNvSpPr/>
          <p:nvPr/>
        </p:nvSpPr>
        <p:spPr>
          <a:xfrm>
            <a:off x="1547664" y="1124745"/>
            <a:ext cx="5256584" cy="12241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b="1" dirty="0">
                <a:solidFill>
                  <a:schemeClr val="tx1"/>
                </a:solidFill>
                <a:latin typeface="Sakkal Majalla" pitchFamily="2" charset="-78"/>
                <a:cs typeface="Sakkal Majalla" pitchFamily="2" charset="-78"/>
              </a:rPr>
              <a:t>الطريقة 02 (الثانية):</a:t>
            </a:r>
          </a:p>
        </p:txBody>
      </p:sp>
      <p:graphicFrame>
        <p:nvGraphicFramePr>
          <p:cNvPr id="5" name="رسم تخطيطي 4">
            <a:extLst>
              <a:ext uri="{FF2B5EF4-FFF2-40B4-BE49-F238E27FC236}">
                <a16:creationId xmlns:a16="http://schemas.microsoft.com/office/drawing/2014/main" id="{459E5D11-DCAB-3A77-B374-7C854FFAD02B}"/>
              </a:ext>
            </a:extLst>
          </p:cNvPr>
          <p:cNvGraphicFramePr/>
          <p:nvPr>
            <p:extLst>
              <p:ext uri="{D42A27DB-BD31-4B8C-83A1-F6EECF244321}">
                <p14:modId xmlns:p14="http://schemas.microsoft.com/office/powerpoint/2010/main" val="1817042029"/>
              </p:ext>
            </p:extLst>
          </p:nvPr>
        </p:nvGraphicFramePr>
        <p:xfrm>
          <a:off x="467544" y="2780928"/>
          <a:ext cx="8118648" cy="34159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2" descr="C:\Users\h soft\Desktop\Scientific research methodology2.jpg">
            <a:extLst>
              <a:ext uri="{FF2B5EF4-FFF2-40B4-BE49-F238E27FC236}">
                <a16:creationId xmlns:a16="http://schemas.microsoft.com/office/drawing/2014/main" id="{67748F12-27F0-96FE-4D1D-640F591C1D7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5276514"/>
            <a:ext cx="1187624" cy="1187624"/>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3AC706EC-C85F-A776-55DA-74342E2D753F}"/>
              </a:ext>
            </a:extLst>
          </p:cNvPr>
          <p:cNvPicPr>
            <a:picLocks noChangeAspect="1"/>
          </p:cNvPicPr>
          <p:nvPr/>
        </p:nvPicPr>
        <p:blipFill>
          <a:blip r:embed="rId13"/>
          <a:stretch>
            <a:fillRect/>
          </a:stretch>
        </p:blipFill>
        <p:spPr>
          <a:xfrm>
            <a:off x="5652120" y="6488832"/>
            <a:ext cx="3279932" cy="377985"/>
          </a:xfrm>
          <a:prstGeom prst="rect">
            <a:avLst/>
          </a:prstGeom>
        </p:spPr>
      </p:pic>
      <p:pic>
        <p:nvPicPr>
          <p:cNvPr id="6" name="صورة 5">
            <a:extLst>
              <a:ext uri="{FF2B5EF4-FFF2-40B4-BE49-F238E27FC236}">
                <a16:creationId xmlns:a16="http://schemas.microsoft.com/office/drawing/2014/main" id="{8538257D-4E25-2928-5975-AD9170AE734F}"/>
              </a:ext>
            </a:extLst>
          </p:cNvPr>
          <p:cNvPicPr>
            <a:picLocks noChangeAspect="1"/>
          </p:cNvPicPr>
          <p:nvPr/>
        </p:nvPicPr>
        <p:blipFill>
          <a:blip r:embed="rId14"/>
          <a:stretch>
            <a:fillRect/>
          </a:stretch>
        </p:blipFill>
        <p:spPr>
          <a:xfrm>
            <a:off x="4572000" y="6255391"/>
            <a:ext cx="914479" cy="560881"/>
          </a:xfrm>
          <a:prstGeom prst="rect">
            <a:avLst/>
          </a:prstGeom>
        </p:spPr>
      </p:pic>
      <p:sp>
        <p:nvSpPr>
          <p:cNvPr id="9" name="Wolk 8">
            <a:extLst>
              <a:ext uri="{FF2B5EF4-FFF2-40B4-BE49-F238E27FC236}">
                <a16:creationId xmlns:a16="http://schemas.microsoft.com/office/drawing/2014/main" id="{59EA6B32-75FE-DF60-3A7D-818B008D6393}"/>
              </a:ext>
            </a:extLst>
          </p:cNvPr>
          <p:cNvSpPr/>
          <p:nvPr/>
        </p:nvSpPr>
        <p:spPr>
          <a:xfrm>
            <a:off x="6804248" y="1544005"/>
            <a:ext cx="2339752" cy="1092907"/>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2800" b="1" dirty="0">
                <a:latin typeface="Sakkal Majalla" panose="02000000000000000000" pitchFamily="2" charset="-78"/>
                <a:cs typeface="Sakkal Majalla" panose="02000000000000000000" pitchFamily="2" charset="-78"/>
              </a:rPr>
              <a:t>أ-</a:t>
            </a:r>
            <a:r>
              <a:rPr lang="ar-DZ" sz="2000" b="1" dirty="0" err="1">
                <a:latin typeface="Sakkal Majalla" panose="02000000000000000000" pitchFamily="2" charset="-78"/>
                <a:cs typeface="Sakkal Majalla" panose="02000000000000000000" pitchFamily="2" charset="-78"/>
              </a:rPr>
              <a:t>تحريرالعناوين</a:t>
            </a:r>
            <a:r>
              <a:rPr lang="ar-DZ" sz="2800" b="1" dirty="0">
                <a:latin typeface="Sakkal Majalla" panose="02000000000000000000" pitchFamily="2" charset="-78"/>
                <a:cs typeface="Sakkal Majalla" panose="02000000000000000000" pitchFamily="2" charset="-78"/>
              </a:rPr>
              <a:t>:</a:t>
            </a:r>
            <a:endParaRPr lang="fr-FR" sz="2800" b="1" dirty="0">
              <a:latin typeface="Sakkal Majalla" panose="02000000000000000000" pitchFamily="2" charset="-78"/>
              <a:cs typeface="Sakkal Majalla" panose="02000000000000000000" pitchFamily="2" charset="-78"/>
            </a:endParaRPr>
          </a:p>
        </p:txBody>
      </p:sp>
      <p:sp>
        <p:nvSpPr>
          <p:cNvPr id="11" name="Teksblokkie 10">
            <a:extLst>
              <a:ext uri="{FF2B5EF4-FFF2-40B4-BE49-F238E27FC236}">
                <a16:creationId xmlns:a16="http://schemas.microsoft.com/office/drawing/2014/main" id="{63C632DA-1F33-FF66-9A5E-C314FFE3DA1B}"/>
              </a:ext>
            </a:extLst>
          </p:cNvPr>
          <p:cNvSpPr txBox="1"/>
          <p:nvPr/>
        </p:nvSpPr>
        <p:spPr>
          <a:xfrm>
            <a:off x="1547664" y="2132856"/>
            <a:ext cx="4320480" cy="523220"/>
          </a:xfrm>
          <a:prstGeom prst="rect">
            <a:avLst/>
          </a:prstGeom>
          <a:solidFill>
            <a:schemeClr val="accent3"/>
          </a:solidFill>
        </p:spPr>
        <p:txBody>
          <a:bodyPr wrap="square" rtlCol="0">
            <a:spAutoFit/>
          </a:bodyPr>
          <a:lstStyle/>
          <a:p>
            <a:r>
              <a:rPr lang="ar-DZ" sz="2800" dirty="0">
                <a:solidFill>
                  <a:srgbClr val="002060"/>
                </a:solidFill>
                <a:latin typeface="Sakkal Majalla" panose="02000000000000000000" pitchFamily="2" charset="-78"/>
                <a:cs typeface="Sakkal Majalla" panose="02000000000000000000" pitchFamily="2" charset="-78"/>
              </a:rPr>
              <a:t>02- التحرير في المسودة:</a:t>
            </a:r>
            <a:endParaRPr lang="fr-FR" sz="2800" dirty="0">
              <a:solidFill>
                <a:srgbClr val="002060"/>
              </a:solidFill>
              <a:latin typeface="Sakkal Majalla" panose="02000000000000000000" pitchFamily="2" charset="-78"/>
              <a:cs typeface="Sakkal Majalla" panose="02000000000000000000" pitchFamily="2" charset="-78"/>
            </a:endParaRPr>
          </a:p>
        </p:txBody>
      </p:sp>
      <p:pic>
        <p:nvPicPr>
          <p:cNvPr id="10" name="Prent 9">
            <a:extLst>
              <a:ext uri="{FF2B5EF4-FFF2-40B4-BE49-F238E27FC236}">
                <a16:creationId xmlns:a16="http://schemas.microsoft.com/office/drawing/2014/main" id="{F05C4096-318F-F862-6388-EB12522C30AE}"/>
              </a:ext>
            </a:extLst>
          </p:cNvPr>
          <p:cNvPicPr>
            <a:picLocks noChangeAspect="1"/>
          </p:cNvPicPr>
          <p:nvPr/>
        </p:nvPicPr>
        <p:blipFill>
          <a:blip r:embed="rId15"/>
          <a:stretch>
            <a:fillRect/>
          </a:stretch>
        </p:blipFill>
        <p:spPr>
          <a:xfrm>
            <a:off x="0" y="6292262"/>
            <a:ext cx="3743268" cy="646232"/>
          </a:xfrm>
          <a:prstGeom prst="rect">
            <a:avLst/>
          </a:prstGeom>
        </p:spPr>
      </p:pic>
    </p:spTree>
    <p:extLst>
      <p:ext uri="{BB962C8B-B14F-4D97-AF65-F5344CB8AC3E}">
        <p14:creationId xmlns:p14="http://schemas.microsoft.com/office/powerpoint/2010/main" val="1542538537"/>
      </p:ext>
    </p:extLst>
  </p:cSld>
  <p:clrMapOvr>
    <a:masterClrMapping/>
  </p:clrMapOvr>
  <p:transition spd="slow">
    <p:cover dir="r"/>
    <p:sndAc>
      <p:stSnd>
        <p:snd r:embed="rId3" name="camera.wav"/>
      </p:stSnd>
    </p:sndAc>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41F06-7659-A6E3-8362-5F4A08A2D858}"/>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B9D0BD1C-9B73-DC36-2E9B-1CFD2F58EC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41B13597-A8EB-7517-6942-464EDBCAD6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a:extLst>
              <a:ext uri="{FF2B5EF4-FFF2-40B4-BE49-F238E27FC236}">
                <a16:creationId xmlns:a16="http://schemas.microsoft.com/office/drawing/2014/main" id="{E72A2C72-D779-7B1E-13AA-D341AA130B8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a:extLst>
              <a:ext uri="{FF2B5EF4-FFF2-40B4-BE49-F238E27FC236}">
                <a16:creationId xmlns:a16="http://schemas.microsoft.com/office/drawing/2014/main" id="{E9438AA3-8930-2EA7-A183-DE196F33026B}"/>
              </a:ext>
            </a:extLst>
          </p:cNvPr>
          <p:cNvSpPr/>
          <p:nvPr/>
        </p:nvSpPr>
        <p:spPr>
          <a:xfrm>
            <a:off x="1547664" y="1124745"/>
            <a:ext cx="5256584" cy="12241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b="1" dirty="0">
                <a:solidFill>
                  <a:schemeClr val="tx1"/>
                </a:solidFill>
                <a:latin typeface="Sakkal Majalla" pitchFamily="2" charset="-78"/>
                <a:cs typeface="Sakkal Majalla" pitchFamily="2" charset="-78"/>
              </a:rPr>
              <a:t>الطريقة 02 (الثانية):</a:t>
            </a:r>
          </a:p>
        </p:txBody>
      </p:sp>
      <p:graphicFrame>
        <p:nvGraphicFramePr>
          <p:cNvPr id="5" name="رسم تخطيطي 4">
            <a:extLst>
              <a:ext uri="{FF2B5EF4-FFF2-40B4-BE49-F238E27FC236}">
                <a16:creationId xmlns:a16="http://schemas.microsoft.com/office/drawing/2014/main" id="{644B7F8A-D9E9-6263-FAD6-10D71CE4DF4F}"/>
              </a:ext>
            </a:extLst>
          </p:cNvPr>
          <p:cNvGraphicFramePr/>
          <p:nvPr>
            <p:extLst>
              <p:ext uri="{D42A27DB-BD31-4B8C-83A1-F6EECF244321}">
                <p14:modId xmlns:p14="http://schemas.microsoft.com/office/powerpoint/2010/main" val="3622287627"/>
              </p:ext>
            </p:extLst>
          </p:nvPr>
        </p:nvGraphicFramePr>
        <p:xfrm>
          <a:off x="467544" y="2780928"/>
          <a:ext cx="8118648" cy="34159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2" descr="C:\Users\h soft\Desktop\Scientific research methodology2.jpg">
            <a:extLst>
              <a:ext uri="{FF2B5EF4-FFF2-40B4-BE49-F238E27FC236}">
                <a16:creationId xmlns:a16="http://schemas.microsoft.com/office/drawing/2014/main" id="{68B0AC75-8B64-F6DC-887A-D0C3D682022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5276514"/>
            <a:ext cx="1187624" cy="1187624"/>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25CDE477-BEB1-4809-C3D0-B35BE5676E40}"/>
              </a:ext>
            </a:extLst>
          </p:cNvPr>
          <p:cNvPicPr>
            <a:picLocks noChangeAspect="1"/>
          </p:cNvPicPr>
          <p:nvPr/>
        </p:nvPicPr>
        <p:blipFill>
          <a:blip r:embed="rId13"/>
          <a:stretch>
            <a:fillRect/>
          </a:stretch>
        </p:blipFill>
        <p:spPr>
          <a:xfrm>
            <a:off x="5652120" y="6488832"/>
            <a:ext cx="3279932" cy="377985"/>
          </a:xfrm>
          <a:prstGeom prst="rect">
            <a:avLst/>
          </a:prstGeom>
        </p:spPr>
      </p:pic>
      <p:pic>
        <p:nvPicPr>
          <p:cNvPr id="6" name="صورة 5">
            <a:extLst>
              <a:ext uri="{FF2B5EF4-FFF2-40B4-BE49-F238E27FC236}">
                <a16:creationId xmlns:a16="http://schemas.microsoft.com/office/drawing/2014/main" id="{72C5B29B-B9DE-30ED-6412-D41F4DDA2EE5}"/>
              </a:ext>
            </a:extLst>
          </p:cNvPr>
          <p:cNvPicPr>
            <a:picLocks noChangeAspect="1"/>
          </p:cNvPicPr>
          <p:nvPr/>
        </p:nvPicPr>
        <p:blipFill>
          <a:blip r:embed="rId14"/>
          <a:stretch>
            <a:fillRect/>
          </a:stretch>
        </p:blipFill>
        <p:spPr>
          <a:xfrm>
            <a:off x="4572000" y="6255391"/>
            <a:ext cx="914479" cy="560881"/>
          </a:xfrm>
          <a:prstGeom prst="rect">
            <a:avLst/>
          </a:prstGeom>
        </p:spPr>
      </p:pic>
      <p:sp>
        <p:nvSpPr>
          <p:cNvPr id="9" name="Wolk 8">
            <a:extLst>
              <a:ext uri="{FF2B5EF4-FFF2-40B4-BE49-F238E27FC236}">
                <a16:creationId xmlns:a16="http://schemas.microsoft.com/office/drawing/2014/main" id="{D58671F5-C1E6-0451-3A1F-A14D23A130DF}"/>
              </a:ext>
            </a:extLst>
          </p:cNvPr>
          <p:cNvSpPr/>
          <p:nvPr/>
        </p:nvSpPr>
        <p:spPr>
          <a:xfrm>
            <a:off x="6804248" y="1544005"/>
            <a:ext cx="2339752" cy="1092907"/>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2800" b="1" dirty="0">
                <a:latin typeface="Sakkal Majalla" panose="02000000000000000000" pitchFamily="2" charset="-78"/>
                <a:cs typeface="Sakkal Majalla" panose="02000000000000000000" pitchFamily="2" charset="-78"/>
              </a:rPr>
              <a:t>ب-تحرير المقدمة:</a:t>
            </a:r>
            <a:endParaRPr lang="fr-FR" sz="2800" b="1" dirty="0">
              <a:latin typeface="Sakkal Majalla" panose="02000000000000000000" pitchFamily="2" charset="-78"/>
              <a:cs typeface="Sakkal Majalla" panose="02000000000000000000" pitchFamily="2" charset="-78"/>
            </a:endParaRPr>
          </a:p>
        </p:txBody>
      </p:sp>
      <p:sp>
        <p:nvSpPr>
          <p:cNvPr id="11" name="Teksblokkie 10">
            <a:extLst>
              <a:ext uri="{FF2B5EF4-FFF2-40B4-BE49-F238E27FC236}">
                <a16:creationId xmlns:a16="http://schemas.microsoft.com/office/drawing/2014/main" id="{DE69CD9C-2FD0-D78A-9330-9EEB9F63297B}"/>
              </a:ext>
            </a:extLst>
          </p:cNvPr>
          <p:cNvSpPr txBox="1"/>
          <p:nvPr/>
        </p:nvSpPr>
        <p:spPr>
          <a:xfrm>
            <a:off x="1547664" y="2132856"/>
            <a:ext cx="4320480" cy="523220"/>
          </a:xfrm>
          <a:prstGeom prst="rect">
            <a:avLst/>
          </a:prstGeom>
          <a:solidFill>
            <a:schemeClr val="accent3"/>
          </a:solidFill>
        </p:spPr>
        <p:txBody>
          <a:bodyPr wrap="square" rtlCol="0">
            <a:spAutoFit/>
          </a:bodyPr>
          <a:lstStyle/>
          <a:p>
            <a:r>
              <a:rPr lang="ar-DZ" sz="2800" dirty="0">
                <a:solidFill>
                  <a:srgbClr val="002060"/>
                </a:solidFill>
                <a:latin typeface="Sakkal Majalla" panose="02000000000000000000" pitchFamily="2" charset="-78"/>
                <a:cs typeface="Sakkal Majalla" panose="02000000000000000000" pitchFamily="2" charset="-78"/>
              </a:rPr>
              <a:t>02- التحرير في المسودة:</a:t>
            </a:r>
            <a:endParaRPr lang="fr-FR" sz="2800" dirty="0">
              <a:solidFill>
                <a:srgbClr val="002060"/>
              </a:solidFill>
              <a:latin typeface="Sakkal Majalla" panose="02000000000000000000" pitchFamily="2" charset="-78"/>
              <a:cs typeface="Sakkal Majalla" panose="02000000000000000000" pitchFamily="2" charset="-78"/>
            </a:endParaRPr>
          </a:p>
        </p:txBody>
      </p:sp>
      <p:pic>
        <p:nvPicPr>
          <p:cNvPr id="10" name="Prent 9">
            <a:extLst>
              <a:ext uri="{FF2B5EF4-FFF2-40B4-BE49-F238E27FC236}">
                <a16:creationId xmlns:a16="http://schemas.microsoft.com/office/drawing/2014/main" id="{3FFCD3C8-AE32-6693-3ED6-4EE84DF15F1C}"/>
              </a:ext>
            </a:extLst>
          </p:cNvPr>
          <p:cNvPicPr>
            <a:picLocks noChangeAspect="1"/>
          </p:cNvPicPr>
          <p:nvPr/>
        </p:nvPicPr>
        <p:blipFill>
          <a:blip r:embed="rId15"/>
          <a:stretch>
            <a:fillRect/>
          </a:stretch>
        </p:blipFill>
        <p:spPr>
          <a:xfrm>
            <a:off x="0" y="6292262"/>
            <a:ext cx="3743268" cy="646232"/>
          </a:xfrm>
          <a:prstGeom prst="rect">
            <a:avLst/>
          </a:prstGeom>
        </p:spPr>
      </p:pic>
    </p:spTree>
    <p:extLst>
      <p:ext uri="{BB962C8B-B14F-4D97-AF65-F5344CB8AC3E}">
        <p14:creationId xmlns:p14="http://schemas.microsoft.com/office/powerpoint/2010/main" val="2978699850"/>
      </p:ext>
    </p:extLst>
  </p:cSld>
  <p:clrMapOvr>
    <a:masterClrMapping/>
  </p:clrMapOvr>
  <p:transition spd="slow">
    <p:cover dir="r"/>
    <p:sndAc>
      <p:stSnd>
        <p:snd r:embed="rId3" name="camera.wav"/>
      </p:stSnd>
    </p:sndAc>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8E3CC-611E-E5F0-26E9-9150B05DA140}"/>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5F19E044-93BB-B206-AD6F-6185B35D641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E5A54698-45A1-79B6-7888-ADEC42D962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a:extLst>
              <a:ext uri="{FF2B5EF4-FFF2-40B4-BE49-F238E27FC236}">
                <a16:creationId xmlns:a16="http://schemas.microsoft.com/office/drawing/2014/main" id="{29E6F56D-2034-022B-D3E6-8B3357A4D37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a:extLst>
              <a:ext uri="{FF2B5EF4-FFF2-40B4-BE49-F238E27FC236}">
                <a16:creationId xmlns:a16="http://schemas.microsoft.com/office/drawing/2014/main" id="{2BB30506-30F8-AFD4-1E49-02427E05E2AF}"/>
              </a:ext>
            </a:extLst>
          </p:cNvPr>
          <p:cNvSpPr/>
          <p:nvPr/>
        </p:nvSpPr>
        <p:spPr>
          <a:xfrm>
            <a:off x="1547664" y="1124745"/>
            <a:ext cx="5256584" cy="12241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b="1" dirty="0">
                <a:solidFill>
                  <a:schemeClr val="tx1"/>
                </a:solidFill>
                <a:latin typeface="Sakkal Majalla" pitchFamily="2" charset="-78"/>
                <a:cs typeface="Sakkal Majalla" pitchFamily="2" charset="-78"/>
              </a:rPr>
              <a:t>الطريقة 02 (الثانية):</a:t>
            </a:r>
          </a:p>
        </p:txBody>
      </p:sp>
      <p:graphicFrame>
        <p:nvGraphicFramePr>
          <p:cNvPr id="5" name="رسم تخطيطي 4">
            <a:extLst>
              <a:ext uri="{FF2B5EF4-FFF2-40B4-BE49-F238E27FC236}">
                <a16:creationId xmlns:a16="http://schemas.microsoft.com/office/drawing/2014/main" id="{1429B44E-10C3-35AA-C530-1BEABD8FCFB3}"/>
              </a:ext>
            </a:extLst>
          </p:cNvPr>
          <p:cNvGraphicFramePr/>
          <p:nvPr>
            <p:extLst>
              <p:ext uri="{D42A27DB-BD31-4B8C-83A1-F6EECF244321}">
                <p14:modId xmlns:p14="http://schemas.microsoft.com/office/powerpoint/2010/main" val="2318144615"/>
              </p:ext>
            </p:extLst>
          </p:nvPr>
        </p:nvGraphicFramePr>
        <p:xfrm>
          <a:off x="467544" y="2780928"/>
          <a:ext cx="8118648" cy="34159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2" descr="C:\Users\h soft\Desktop\Scientific research methodology2.jpg">
            <a:extLst>
              <a:ext uri="{FF2B5EF4-FFF2-40B4-BE49-F238E27FC236}">
                <a16:creationId xmlns:a16="http://schemas.microsoft.com/office/drawing/2014/main" id="{BEA97CEF-2686-99B3-4DDB-1C53AAD4D1E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5276514"/>
            <a:ext cx="1187624" cy="1187624"/>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4436BF01-ECA1-9637-9526-B46BAD99A1F6}"/>
              </a:ext>
            </a:extLst>
          </p:cNvPr>
          <p:cNvPicPr>
            <a:picLocks noChangeAspect="1"/>
          </p:cNvPicPr>
          <p:nvPr/>
        </p:nvPicPr>
        <p:blipFill>
          <a:blip r:embed="rId13"/>
          <a:stretch>
            <a:fillRect/>
          </a:stretch>
        </p:blipFill>
        <p:spPr>
          <a:xfrm>
            <a:off x="5652120" y="6488832"/>
            <a:ext cx="3279932" cy="377985"/>
          </a:xfrm>
          <a:prstGeom prst="rect">
            <a:avLst/>
          </a:prstGeom>
        </p:spPr>
      </p:pic>
      <p:pic>
        <p:nvPicPr>
          <p:cNvPr id="6" name="صورة 5">
            <a:extLst>
              <a:ext uri="{FF2B5EF4-FFF2-40B4-BE49-F238E27FC236}">
                <a16:creationId xmlns:a16="http://schemas.microsoft.com/office/drawing/2014/main" id="{13044FB4-2133-FB1E-586C-DB4C832CE7DC}"/>
              </a:ext>
            </a:extLst>
          </p:cNvPr>
          <p:cNvPicPr>
            <a:picLocks noChangeAspect="1"/>
          </p:cNvPicPr>
          <p:nvPr/>
        </p:nvPicPr>
        <p:blipFill>
          <a:blip r:embed="rId14"/>
          <a:stretch>
            <a:fillRect/>
          </a:stretch>
        </p:blipFill>
        <p:spPr>
          <a:xfrm>
            <a:off x="4572000" y="6255391"/>
            <a:ext cx="914479" cy="560881"/>
          </a:xfrm>
          <a:prstGeom prst="rect">
            <a:avLst/>
          </a:prstGeom>
        </p:spPr>
      </p:pic>
      <p:sp>
        <p:nvSpPr>
          <p:cNvPr id="9" name="Wolk 8">
            <a:extLst>
              <a:ext uri="{FF2B5EF4-FFF2-40B4-BE49-F238E27FC236}">
                <a16:creationId xmlns:a16="http://schemas.microsoft.com/office/drawing/2014/main" id="{DEB7222B-2447-E1FA-89E3-29AA24B605DA}"/>
              </a:ext>
            </a:extLst>
          </p:cNvPr>
          <p:cNvSpPr/>
          <p:nvPr/>
        </p:nvSpPr>
        <p:spPr>
          <a:xfrm>
            <a:off x="6804248" y="1544005"/>
            <a:ext cx="2339752" cy="1092907"/>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2800" b="1" dirty="0">
                <a:latin typeface="Sakkal Majalla" panose="02000000000000000000" pitchFamily="2" charset="-78"/>
                <a:cs typeface="Sakkal Majalla" panose="02000000000000000000" pitchFamily="2" charset="-78"/>
              </a:rPr>
              <a:t>ب-تحرير المقدمة:</a:t>
            </a:r>
            <a:endParaRPr lang="fr-FR" sz="2800" b="1" dirty="0">
              <a:latin typeface="Sakkal Majalla" panose="02000000000000000000" pitchFamily="2" charset="-78"/>
              <a:cs typeface="Sakkal Majalla" panose="02000000000000000000" pitchFamily="2" charset="-78"/>
            </a:endParaRPr>
          </a:p>
        </p:txBody>
      </p:sp>
      <p:sp>
        <p:nvSpPr>
          <p:cNvPr id="11" name="Teksblokkie 10">
            <a:extLst>
              <a:ext uri="{FF2B5EF4-FFF2-40B4-BE49-F238E27FC236}">
                <a16:creationId xmlns:a16="http://schemas.microsoft.com/office/drawing/2014/main" id="{31E2E5B4-6655-051B-B14A-AFF44C6518E6}"/>
              </a:ext>
            </a:extLst>
          </p:cNvPr>
          <p:cNvSpPr txBox="1"/>
          <p:nvPr/>
        </p:nvSpPr>
        <p:spPr>
          <a:xfrm>
            <a:off x="1547664" y="2132856"/>
            <a:ext cx="4320480" cy="523220"/>
          </a:xfrm>
          <a:prstGeom prst="rect">
            <a:avLst/>
          </a:prstGeom>
          <a:solidFill>
            <a:schemeClr val="accent3"/>
          </a:solidFill>
        </p:spPr>
        <p:txBody>
          <a:bodyPr wrap="square" rtlCol="0">
            <a:spAutoFit/>
          </a:bodyPr>
          <a:lstStyle/>
          <a:p>
            <a:r>
              <a:rPr lang="ar-DZ" sz="2800" dirty="0">
                <a:solidFill>
                  <a:srgbClr val="002060"/>
                </a:solidFill>
                <a:latin typeface="Sakkal Majalla" panose="02000000000000000000" pitchFamily="2" charset="-78"/>
                <a:cs typeface="Sakkal Majalla" panose="02000000000000000000" pitchFamily="2" charset="-78"/>
              </a:rPr>
              <a:t>02- التحرير في المسودة:</a:t>
            </a:r>
            <a:endParaRPr lang="fr-FR" sz="2800" dirty="0">
              <a:solidFill>
                <a:srgbClr val="002060"/>
              </a:solidFill>
              <a:latin typeface="Sakkal Majalla" panose="02000000000000000000" pitchFamily="2" charset="-78"/>
              <a:cs typeface="Sakkal Majalla" panose="02000000000000000000" pitchFamily="2" charset="-78"/>
            </a:endParaRPr>
          </a:p>
        </p:txBody>
      </p:sp>
      <p:pic>
        <p:nvPicPr>
          <p:cNvPr id="10" name="Prent 9">
            <a:extLst>
              <a:ext uri="{FF2B5EF4-FFF2-40B4-BE49-F238E27FC236}">
                <a16:creationId xmlns:a16="http://schemas.microsoft.com/office/drawing/2014/main" id="{B4AAEBD6-6109-A5A7-AD79-0256032C6F51}"/>
              </a:ext>
            </a:extLst>
          </p:cNvPr>
          <p:cNvPicPr>
            <a:picLocks noChangeAspect="1"/>
          </p:cNvPicPr>
          <p:nvPr/>
        </p:nvPicPr>
        <p:blipFill>
          <a:blip r:embed="rId15"/>
          <a:stretch>
            <a:fillRect/>
          </a:stretch>
        </p:blipFill>
        <p:spPr>
          <a:xfrm>
            <a:off x="0" y="6292262"/>
            <a:ext cx="3743268" cy="646232"/>
          </a:xfrm>
          <a:prstGeom prst="rect">
            <a:avLst/>
          </a:prstGeom>
        </p:spPr>
      </p:pic>
    </p:spTree>
    <p:extLst>
      <p:ext uri="{BB962C8B-B14F-4D97-AF65-F5344CB8AC3E}">
        <p14:creationId xmlns:p14="http://schemas.microsoft.com/office/powerpoint/2010/main" val="289464694"/>
      </p:ext>
    </p:extLst>
  </p:cSld>
  <p:clrMapOvr>
    <a:masterClrMapping/>
  </p:clrMapOvr>
  <p:transition spd="slow">
    <p:cover dir="r"/>
    <p:sndAc>
      <p:stSnd>
        <p:snd r:embed="rId3" name="camera.wav"/>
      </p:stSnd>
    </p:sndAc>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2D0AE-5724-F311-407D-31CB7BDE30ED}"/>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75F708FF-98D5-E286-24DB-518BEED222E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A18FBE39-E305-80E4-DED3-57E625158B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a:extLst>
              <a:ext uri="{FF2B5EF4-FFF2-40B4-BE49-F238E27FC236}">
                <a16:creationId xmlns:a16="http://schemas.microsoft.com/office/drawing/2014/main" id="{9F513437-FF1A-207E-D784-328A89D5C8F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a:extLst>
              <a:ext uri="{FF2B5EF4-FFF2-40B4-BE49-F238E27FC236}">
                <a16:creationId xmlns:a16="http://schemas.microsoft.com/office/drawing/2014/main" id="{D24C8C10-36EB-9855-F86B-F594CFA2FEE9}"/>
              </a:ext>
            </a:extLst>
          </p:cNvPr>
          <p:cNvSpPr/>
          <p:nvPr/>
        </p:nvSpPr>
        <p:spPr>
          <a:xfrm>
            <a:off x="1547664" y="1124745"/>
            <a:ext cx="5256584" cy="12241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b="1" dirty="0">
                <a:solidFill>
                  <a:schemeClr val="tx1"/>
                </a:solidFill>
                <a:latin typeface="Sakkal Majalla" pitchFamily="2" charset="-78"/>
                <a:cs typeface="Sakkal Majalla" pitchFamily="2" charset="-78"/>
              </a:rPr>
              <a:t>الطريقة 02 (الثانية):</a:t>
            </a:r>
          </a:p>
        </p:txBody>
      </p:sp>
      <p:graphicFrame>
        <p:nvGraphicFramePr>
          <p:cNvPr id="5" name="رسم تخطيطي 4">
            <a:extLst>
              <a:ext uri="{FF2B5EF4-FFF2-40B4-BE49-F238E27FC236}">
                <a16:creationId xmlns:a16="http://schemas.microsoft.com/office/drawing/2014/main" id="{D295E7E5-181A-F146-7558-4012E358D34E}"/>
              </a:ext>
            </a:extLst>
          </p:cNvPr>
          <p:cNvGraphicFramePr/>
          <p:nvPr>
            <p:extLst>
              <p:ext uri="{D42A27DB-BD31-4B8C-83A1-F6EECF244321}">
                <p14:modId xmlns:p14="http://schemas.microsoft.com/office/powerpoint/2010/main" val="2321274898"/>
              </p:ext>
            </p:extLst>
          </p:nvPr>
        </p:nvGraphicFramePr>
        <p:xfrm>
          <a:off x="467544" y="2780928"/>
          <a:ext cx="8118648" cy="34159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2" descr="C:\Users\h soft\Desktop\Scientific research methodology2.jpg">
            <a:extLst>
              <a:ext uri="{FF2B5EF4-FFF2-40B4-BE49-F238E27FC236}">
                <a16:creationId xmlns:a16="http://schemas.microsoft.com/office/drawing/2014/main" id="{21E6E77D-F7BC-D1BD-7AC7-7033228ACF5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5276514"/>
            <a:ext cx="1187624" cy="1187624"/>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36E98C65-7313-8710-51C2-97CC7F2A0A93}"/>
              </a:ext>
            </a:extLst>
          </p:cNvPr>
          <p:cNvPicPr>
            <a:picLocks noChangeAspect="1"/>
          </p:cNvPicPr>
          <p:nvPr/>
        </p:nvPicPr>
        <p:blipFill>
          <a:blip r:embed="rId13"/>
          <a:stretch>
            <a:fillRect/>
          </a:stretch>
        </p:blipFill>
        <p:spPr>
          <a:xfrm>
            <a:off x="5652120" y="6488832"/>
            <a:ext cx="3279932" cy="377985"/>
          </a:xfrm>
          <a:prstGeom prst="rect">
            <a:avLst/>
          </a:prstGeom>
        </p:spPr>
      </p:pic>
      <p:pic>
        <p:nvPicPr>
          <p:cNvPr id="6" name="صورة 5">
            <a:extLst>
              <a:ext uri="{FF2B5EF4-FFF2-40B4-BE49-F238E27FC236}">
                <a16:creationId xmlns:a16="http://schemas.microsoft.com/office/drawing/2014/main" id="{9A3D2EF0-957C-7F39-A451-B8054690CB29}"/>
              </a:ext>
            </a:extLst>
          </p:cNvPr>
          <p:cNvPicPr>
            <a:picLocks noChangeAspect="1"/>
          </p:cNvPicPr>
          <p:nvPr/>
        </p:nvPicPr>
        <p:blipFill>
          <a:blip r:embed="rId14"/>
          <a:stretch>
            <a:fillRect/>
          </a:stretch>
        </p:blipFill>
        <p:spPr>
          <a:xfrm>
            <a:off x="4572000" y="6255391"/>
            <a:ext cx="914479" cy="560881"/>
          </a:xfrm>
          <a:prstGeom prst="rect">
            <a:avLst/>
          </a:prstGeom>
        </p:spPr>
      </p:pic>
      <p:sp>
        <p:nvSpPr>
          <p:cNvPr id="9" name="Wolk 8">
            <a:extLst>
              <a:ext uri="{FF2B5EF4-FFF2-40B4-BE49-F238E27FC236}">
                <a16:creationId xmlns:a16="http://schemas.microsoft.com/office/drawing/2014/main" id="{478C3A86-B0BA-9CAD-6221-1D8F53D13FC5}"/>
              </a:ext>
            </a:extLst>
          </p:cNvPr>
          <p:cNvSpPr/>
          <p:nvPr/>
        </p:nvSpPr>
        <p:spPr>
          <a:xfrm>
            <a:off x="6804248" y="1544005"/>
            <a:ext cx="2339752" cy="1092907"/>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2800" b="1" dirty="0">
                <a:latin typeface="Sakkal Majalla" panose="02000000000000000000" pitchFamily="2" charset="-78"/>
                <a:cs typeface="Sakkal Majalla" panose="02000000000000000000" pitchFamily="2" charset="-78"/>
              </a:rPr>
              <a:t>ب-تحرير المقدمة:</a:t>
            </a:r>
            <a:endParaRPr lang="fr-FR" sz="2800" b="1" dirty="0">
              <a:latin typeface="Sakkal Majalla" panose="02000000000000000000" pitchFamily="2" charset="-78"/>
              <a:cs typeface="Sakkal Majalla" panose="02000000000000000000" pitchFamily="2" charset="-78"/>
            </a:endParaRPr>
          </a:p>
        </p:txBody>
      </p:sp>
      <p:sp>
        <p:nvSpPr>
          <p:cNvPr id="11" name="Teksblokkie 10">
            <a:extLst>
              <a:ext uri="{FF2B5EF4-FFF2-40B4-BE49-F238E27FC236}">
                <a16:creationId xmlns:a16="http://schemas.microsoft.com/office/drawing/2014/main" id="{E76CF3AB-E271-4AB8-DE93-4C8BF5E3B918}"/>
              </a:ext>
            </a:extLst>
          </p:cNvPr>
          <p:cNvSpPr txBox="1"/>
          <p:nvPr/>
        </p:nvSpPr>
        <p:spPr>
          <a:xfrm>
            <a:off x="1547664" y="2132856"/>
            <a:ext cx="4320480" cy="523220"/>
          </a:xfrm>
          <a:prstGeom prst="rect">
            <a:avLst/>
          </a:prstGeom>
          <a:solidFill>
            <a:schemeClr val="accent3"/>
          </a:solidFill>
        </p:spPr>
        <p:txBody>
          <a:bodyPr wrap="square" rtlCol="0">
            <a:spAutoFit/>
          </a:bodyPr>
          <a:lstStyle/>
          <a:p>
            <a:r>
              <a:rPr lang="ar-DZ" sz="2800" dirty="0">
                <a:solidFill>
                  <a:srgbClr val="002060"/>
                </a:solidFill>
                <a:latin typeface="Sakkal Majalla" panose="02000000000000000000" pitchFamily="2" charset="-78"/>
                <a:cs typeface="Sakkal Majalla" panose="02000000000000000000" pitchFamily="2" charset="-78"/>
              </a:rPr>
              <a:t>02- التحرير في المسودة:</a:t>
            </a:r>
            <a:endParaRPr lang="fr-FR" sz="2800" dirty="0">
              <a:solidFill>
                <a:srgbClr val="002060"/>
              </a:solidFill>
              <a:latin typeface="Sakkal Majalla" panose="02000000000000000000" pitchFamily="2" charset="-78"/>
              <a:cs typeface="Sakkal Majalla" panose="02000000000000000000" pitchFamily="2" charset="-78"/>
            </a:endParaRPr>
          </a:p>
        </p:txBody>
      </p:sp>
      <p:pic>
        <p:nvPicPr>
          <p:cNvPr id="10" name="Prent 9">
            <a:extLst>
              <a:ext uri="{FF2B5EF4-FFF2-40B4-BE49-F238E27FC236}">
                <a16:creationId xmlns:a16="http://schemas.microsoft.com/office/drawing/2014/main" id="{76371E0B-940A-9A5E-F329-02C7F2E2F768}"/>
              </a:ext>
            </a:extLst>
          </p:cNvPr>
          <p:cNvPicPr>
            <a:picLocks noChangeAspect="1"/>
          </p:cNvPicPr>
          <p:nvPr/>
        </p:nvPicPr>
        <p:blipFill>
          <a:blip r:embed="rId15"/>
          <a:stretch>
            <a:fillRect/>
          </a:stretch>
        </p:blipFill>
        <p:spPr>
          <a:xfrm>
            <a:off x="0" y="6292262"/>
            <a:ext cx="3743268" cy="646232"/>
          </a:xfrm>
          <a:prstGeom prst="rect">
            <a:avLst/>
          </a:prstGeom>
        </p:spPr>
      </p:pic>
    </p:spTree>
    <p:extLst>
      <p:ext uri="{BB962C8B-B14F-4D97-AF65-F5344CB8AC3E}">
        <p14:creationId xmlns:p14="http://schemas.microsoft.com/office/powerpoint/2010/main" val="762461013"/>
      </p:ext>
    </p:extLst>
  </p:cSld>
  <p:clrMapOvr>
    <a:masterClrMapping/>
  </p:clrMapOvr>
  <p:transition spd="slow">
    <p:cover dir="r"/>
    <p:sndAc>
      <p:stSnd>
        <p:snd r:embed="rId3" name="camera.wav"/>
      </p:stSnd>
    </p:sndAc>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7EF2E-1E8B-7917-663E-05EFBE45F121}"/>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A4C0AC84-924B-C60B-DB97-D4AC07F98DA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9D906257-63A7-4A18-4D7C-A98DDDDDAD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a:extLst>
              <a:ext uri="{FF2B5EF4-FFF2-40B4-BE49-F238E27FC236}">
                <a16:creationId xmlns:a16="http://schemas.microsoft.com/office/drawing/2014/main" id="{D45AEF36-C9D9-C6E6-2438-46E2C7DADA0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a:extLst>
              <a:ext uri="{FF2B5EF4-FFF2-40B4-BE49-F238E27FC236}">
                <a16:creationId xmlns:a16="http://schemas.microsoft.com/office/drawing/2014/main" id="{957F8D58-1D15-F5B1-2E62-E27D7D77D37D}"/>
              </a:ext>
            </a:extLst>
          </p:cNvPr>
          <p:cNvSpPr/>
          <p:nvPr/>
        </p:nvSpPr>
        <p:spPr>
          <a:xfrm>
            <a:off x="1547664" y="1124745"/>
            <a:ext cx="5256584" cy="12241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b="1" dirty="0">
                <a:solidFill>
                  <a:schemeClr val="tx1"/>
                </a:solidFill>
                <a:latin typeface="Sakkal Majalla" pitchFamily="2" charset="-78"/>
                <a:cs typeface="Sakkal Majalla" pitchFamily="2" charset="-78"/>
              </a:rPr>
              <a:t>الطريقة 02 (الثانية):</a:t>
            </a:r>
          </a:p>
        </p:txBody>
      </p:sp>
      <p:graphicFrame>
        <p:nvGraphicFramePr>
          <p:cNvPr id="5" name="رسم تخطيطي 4">
            <a:extLst>
              <a:ext uri="{FF2B5EF4-FFF2-40B4-BE49-F238E27FC236}">
                <a16:creationId xmlns:a16="http://schemas.microsoft.com/office/drawing/2014/main" id="{C196A3C3-298B-69BA-BA6C-9A3C747FC63B}"/>
              </a:ext>
            </a:extLst>
          </p:cNvPr>
          <p:cNvGraphicFramePr/>
          <p:nvPr>
            <p:extLst>
              <p:ext uri="{D42A27DB-BD31-4B8C-83A1-F6EECF244321}">
                <p14:modId xmlns:p14="http://schemas.microsoft.com/office/powerpoint/2010/main" val="608158122"/>
              </p:ext>
            </p:extLst>
          </p:nvPr>
        </p:nvGraphicFramePr>
        <p:xfrm>
          <a:off x="467544" y="2780928"/>
          <a:ext cx="8118648" cy="34159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2" descr="C:\Users\h soft\Desktop\Scientific research methodology2.jpg">
            <a:extLst>
              <a:ext uri="{FF2B5EF4-FFF2-40B4-BE49-F238E27FC236}">
                <a16:creationId xmlns:a16="http://schemas.microsoft.com/office/drawing/2014/main" id="{6B32992B-51A9-91B8-CCB3-244C67523DC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5276514"/>
            <a:ext cx="1187624" cy="1187624"/>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45E9F8F6-8C04-0D68-DD2F-33E7D587AD9D}"/>
              </a:ext>
            </a:extLst>
          </p:cNvPr>
          <p:cNvPicPr>
            <a:picLocks noChangeAspect="1"/>
          </p:cNvPicPr>
          <p:nvPr/>
        </p:nvPicPr>
        <p:blipFill>
          <a:blip r:embed="rId13"/>
          <a:stretch>
            <a:fillRect/>
          </a:stretch>
        </p:blipFill>
        <p:spPr>
          <a:xfrm>
            <a:off x="5652120" y="6488832"/>
            <a:ext cx="3279932" cy="377985"/>
          </a:xfrm>
          <a:prstGeom prst="rect">
            <a:avLst/>
          </a:prstGeom>
        </p:spPr>
      </p:pic>
      <p:pic>
        <p:nvPicPr>
          <p:cNvPr id="6" name="صورة 5">
            <a:extLst>
              <a:ext uri="{FF2B5EF4-FFF2-40B4-BE49-F238E27FC236}">
                <a16:creationId xmlns:a16="http://schemas.microsoft.com/office/drawing/2014/main" id="{2A877ED0-1D52-412A-FE0B-46C2B242AF48}"/>
              </a:ext>
            </a:extLst>
          </p:cNvPr>
          <p:cNvPicPr>
            <a:picLocks noChangeAspect="1"/>
          </p:cNvPicPr>
          <p:nvPr/>
        </p:nvPicPr>
        <p:blipFill>
          <a:blip r:embed="rId14"/>
          <a:stretch>
            <a:fillRect/>
          </a:stretch>
        </p:blipFill>
        <p:spPr>
          <a:xfrm>
            <a:off x="4572000" y="6255391"/>
            <a:ext cx="914479" cy="560881"/>
          </a:xfrm>
          <a:prstGeom prst="rect">
            <a:avLst/>
          </a:prstGeom>
        </p:spPr>
      </p:pic>
      <p:sp>
        <p:nvSpPr>
          <p:cNvPr id="9" name="Wolk 8">
            <a:extLst>
              <a:ext uri="{FF2B5EF4-FFF2-40B4-BE49-F238E27FC236}">
                <a16:creationId xmlns:a16="http://schemas.microsoft.com/office/drawing/2014/main" id="{68B52407-DEA3-F79A-4451-2C4E83FEDF03}"/>
              </a:ext>
            </a:extLst>
          </p:cNvPr>
          <p:cNvSpPr/>
          <p:nvPr/>
        </p:nvSpPr>
        <p:spPr>
          <a:xfrm>
            <a:off x="6804248" y="1544005"/>
            <a:ext cx="2339752" cy="1092907"/>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2800" b="1" dirty="0">
                <a:latin typeface="Sakkal Majalla" panose="02000000000000000000" pitchFamily="2" charset="-78"/>
                <a:cs typeface="Sakkal Majalla" panose="02000000000000000000" pitchFamily="2" charset="-78"/>
              </a:rPr>
              <a:t>ب-تحرير المقدمة:</a:t>
            </a:r>
            <a:endParaRPr lang="fr-FR" sz="2800" b="1" dirty="0">
              <a:latin typeface="Sakkal Majalla" panose="02000000000000000000" pitchFamily="2" charset="-78"/>
              <a:cs typeface="Sakkal Majalla" panose="02000000000000000000" pitchFamily="2" charset="-78"/>
            </a:endParaRPr>
          </a:p>
        </p:txBody>
      </p:sp>
      <p:sp>
        <p:nvSpPr>
          <p:cNvPr id="11" name="Teksblokkie 10">
            <a:extLst>
              <a:ext uri="{FF2B5EF4-FFF2-40B4-BE49-F238E27FC236}">
                <a16:creationId xmlns:a16="http://schemas.microsoft.com/office/drawing/2014/main" id="{F65A1F6E-66B9-A071-5399-3784C4FB7AF9}"/>
              </a:ext>
            </a:extLst>
          </p:cNvPr>
          <p:cNvSpPr txBox="1"/>
          <p:nvPr/>
        </p:nvSpPr>
        <p:spPr>
          <a:xfrm>
            <a:off x="1547664" y="2132856"/>
            <a:ext cx="4320480" cy="523220"/>
          </a:xfrm>
          <a:prstGeom prst="rect">
            <a:avLst/>
          </a:prstGeom>
          <a:solidFill>
            <a:schemeClr val="accent3"/>
          </a:solidFill>
        </p:spPr>
        <p:txBody>
          <a:bodyPr wrap="square" rtlCol="0">
            <a:spAutoFit/>
          </a:bodyPr>
          <a:lstStyle/>
          <a:p>
            <a:r>
              <a:rPr lang="ar-DZ" sz="2800" dirty="0">
                <a:solidFill>
                  <a:srgbClr val="002060"/>
                </a:solidFill>
                <a:latin typeface="Sakkal Majalla" panose="02000000000000000000" pitchFamily="2" charset="-78"/>
                <a:cs typeface="Sakkal Majalla" panose="02000000000000000000" pitchFamily="2" charset="-78"/>
              </a:rPr>
              <a:t>02- التحرير في المسودة:</a:t>
            </a:r>
            <a:endParaRPr lang="fr-FR" sz="2800" dirty="0">
              <a:solidFill>
                <a:srgbClr val="002060"/>
              </a:solidFill>
              <a:latin typeface="Sakkal Majalla" panose="02000000000000000000" pitchFamily="2" charset="-78"/>
              <a:cs typeface="Sakkal Majalla" panose="02000000000000000000" pitchFamily="2" charset="-78"/>
            </a:endParaRPr>
          </a:p>
        </p:txBody>
      </p:sp>
      <p:pic>
        <p:nvPicPr>
          <p:cNvPr id="10" name="Prent 9">
            <a:extLst>
              <a:ext uri="{FF2B5EF4-FFF2-40B4-BE49-F238E27FC236}">
                <a16:creationId xmlns:a16="http://schemas.microsoft.com/office/drawing/2014/main" id="{F0F9C9F9-7059-7A04-439E-FD4D7622C74D}"/>
              </a:ext>
            </a:extLst>
          </p:cNvPr>
          <p:cNvPicPr>
            <a:picLocks noChangeAspect="1"/>
          </p:cNvPicPr>
          <p:nvPr/>
        </p:nvPicPr>
        <p:blipFill>
          <a:blip r:embed="rId15"/>
          <a:stretch>
            <a:fillRect/>
          </a:stretch>
        </p:blipFill>
        <p:spPr>
          <a:xfrm>
            <a:off x="0" y="6292262"/>
            <a:ext cx="3743268" cy="646232"/>
          </a:xfrm>
          <a:prstGeom prst="rect">
            <a:avLst/>
          </a:prstGeom>
        </p:spPr>
      </p:pic>
    </p:spTree>
    <p:extLst>
      <p:ext uri="{BB962C8B-B14F-4D97-AF65-F5344CB8AC3E}">
        <p14:creationId xmlns:p14="http://schemas.microsoft.com/office/powerpoint/2010/main" val="660861618"/>
      </p:ext>
    </p:extLst>
  </p:cSld>
  <p:clrMapOvr>
    <a:masterClrMapping/>
  </p:clrMapOvr>
  <p:transition spd="slow">
    <p:cover dir="r"/>
    <p:sndAc>
      <p:stSnd>
        <p:snd r:embed="rId3" name="camera.wav"/>
      </p:stSnd>
    </p:sndAc>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139EE-20ED-879D-7136-8B31C2191E0B}"/>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5ACD2707-626C-27E3-3DFB-B781AE42B31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69E2FB2D-24F9-452B-8D11-79D2C11394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a:extLst>
              <a:ext uri="{FF2B5EF4-FFF2-40B4-BE49-F238E27FC236}">
                <a16:creationId xmlns:a16="http://schemas.microsoft.com/office/drawing/2014/main" id="{1A9B706F-D0C2-11A3-54AB-F48D5A92B4C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a:extLst>
              <a:ext uri="{FF2B5EF4-FFF2-40B4-BE49-F238E27FC236}">
                <a16:creationId xmlns:a16="http://schemas.microsoft.com/office/drawing/2014/main" id="{FCA7E20B-2041-08D6-0C23-6FFCC5F17D5D}"/>
              </a:ext>
            </a:extLst>
          </p:cNvPr>
          <p:cNvSpPr/>
          <p:nvPr/>
        </p:nvSpPr>
        <p:spPr>
          <a:xfrm>
            <a:off x="1547664" y="1124745"/>
            <a:ext cx="5256584" cy="12241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b="1" dirty="0">
                <a:solidFill>
                  <a:schemeClr val="tx1"/>
                </a:solidFill>
                <a:latin typeface="Sakkal Majalla" pitchFamily="2" charset="-78"/>
                <a:cs typeface="Sakkal Majalla" pitchFamily="2" charset="-78"/>
              </a:rPr>
              <a:t>الطريقة 02 (الثانية):</a:t>
            </a:r>
          </a:p>
        </p:txBody>
      </p:sp>
      <p:graphicFrame>
        <p:nvGraphicFramePr>
          <p:cNvPr id="5" name="رسم تخطيطي 4">
            <a:extLst>
              <a:ext uri="{FF2B5EF4-FFF2-40B4-BE49-F238E27FC236}">
                <a16:creationId xmlns:a16="http://schemas.microsoft.com/office/drawing/2014/main" id="{0BCF1CE8-0DA6-0E86-B8D6-935927871495}"/>
              </a:ext>
            </a:extLst>
          </p:cNvPr>
          <p:cNvGraphicFramePr/>
          <p:nvPr>
            <p:extLst>
              <p:ext uri="{D42A27DB-BD31-4B8C-83A1-F6EECF244321}">
                <p14:modId xmlns:p14="http://schemas.microsoft.com/office/powerpoint/2010/main" val="3050112372"/>
              </p:ext>
            </p:extLst>
          </p:nvPr>
        </p:nvGraphicFramePr>
        <p:xfrm>
          <a:off x="467544" y="2780928"/>
          <a:ext cx="8118648" cy="34159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2" descr="C:\Users\h soft\Desktop\Scientific research methodology2.jpg">
            <a:extLst>
              <a:ext uri="{FF2B5EF4-FFF2-40B4-BE49-F238E27FC236}">
                <a16:creationId xmlns:a16="http://schemas.microsoft.com/office/drawing/2014/main" id="{4F647657-B0AF-4E64-5CDE-E72E3F2DFDB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5276514"/>
            <a:ext cx="1187624" cy="1187624"/>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28C3882D-E7DB-C367-EA1B-10BE47295F91}"/>
              </a:ext>
            </a:extLst>
          </p:cNvPr>
          <p:cNvPicPr>
            <a:picLocks noChangeAspect="1"/>
          </p:cNvPicPr>
          <p:nvPr/>
        </p:nvPicPr>
        <p:blipFill>
          <a:blip r:embed="rId13"/>
          <a:stretch>
            <a:fillRect/>
          </a:stretch>
        </p:blipFill>
        <p:spPr>
          <a:xfrm>
            <a:off x="5652120" y="6488832"/>
            <a:ext cx="3279932" cy="377985"/>
          </a:xfrm>
          <a:prstGeom prst="rect">
            <a:avLst/>
          </a:prstGeom>
        </p:spPr>
      </p:pic>
      <p:pic>
        <p:nvPicPr>
          <p:cNvPr id="6" name="صورة 5">
            <a:extLst>
              <a:ext uri="{FF2B5EF4-FFF2-40B4-BE49-F238E27FC236}">
                <a16:creationId xmlns:a16="http://schemas.microsoft.com/office/drawing/2014/main" id="{E718C81B-C9EC-DD65-6685-2B398997C7E3}"/>
              </a:ext>
            </a:extLst>
          </p:cNvPr>
          <p:cNvPicPr>
            <a:picLocks noChangeAspect="1"/>
          </p:cNvPicPr>
          <p:nvPr/>
        </p:nvPicPr>
        <p:blipFill>
          <a:blip r:embed="rId14"/>
          <a:stretch>
            <a:fillRect/>
          </a:stretch>
        </p:blipFill>
        <p:spPr>
          <a:xfrm>
            <a:off x="4572000" y="6255391"/>
            <a:ext cx="914479" cy="560881"/>
          </a:xfrm>
          <a:prstGeom prst="rect">
            <a:avLst/>
          </a:prstGeom>
        </p:spPr>
      </p:pic>
      <p:sp>
        <p:nvSpPr>
          <p:cNvPr id="9" name="Wolk 8">
            <a:extLst>
              <a:ext uri="{FF2B5EF4-FFF2-40B4-BE49-F238E27FC236}">
                <a16:creationId xmlns:a16="http://schemas.microsoft.com/office/drawing/2014/main" id="{1FC84F73-9F2F-8B45-E766-A10CBFB28EAD}"/>
              </a:ext>
            </a:extLst>
          </p:cNvPr>
          <p:cNvSpPr/>
          <p:nvPr/>
        </p:nvSpPr>
        <p:spPr>
          <a:xfrm>
            <a:off x="6804248" y="1544005"/>
            <a:ext cx="2339752" cy="1092907"/>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2800" b="1" dirty="0">
                <a:latin typeface="Sakkal Majalla" panose="02000000000000000000" pitchFamily="2" charset="-78"/>
                <a:cs typeface="Sakkal Majalla" panose="02000000000000000000" pitchFamily="2" charset="-78"/>
              </a:rPr>
              <a:t>ب-تحرير المقدمة:</a:t>
            </a:r>
            <a:endParaRPr lang="fr-FR" sz="2800" b="1" dirty="0">
              <a:latin typeface="Sakkal Majalla" panose="02000000000000000000" pitchFamily="2" charset="-78"/>
              <a:cs typeface="Sakkal Majalla" panose="02000000000000000000" pitchFamily="2" charset="-78"/>
            </a:endParaRPr>
          </a:p>
        </p:txBody>
      </p:sp>
      <p:sp>
        <p:nvSpPr>
          <p:cNvPr id="11" name="Teksblokkie 10">
            <a:extLst>
              <a:ext uri="{FF2B5EF4-FFF2-40B4-BE49-F238E27FC236}">
                <a16:creationId xmlns:a16="http://schemas.microsoft.com/office/drawing/2014/main" id="{A9CD9360-BE41-D27B-9D58-D49FCF23892E}"/>
              </a:ext>
            </a:extLst>
          </p:cNvPr>
          <p:cNvSpPr txBox="1"/>
          <p:nvPr/>
        </p:nvSpPr>
        <p:spPr>
          <a:xfrm>
            <a:off x="1547664" y="2132856"/>
            <a:ext cx="4320480" cy="523220"/>
          </a:xfrm>
          <a:prstGeom prst="rect">
            <a:avLst/>
          </a:prstGeom>
          <a:solidFill>
            <a:schemeClr val="accent3"/>
          </a:solidFill>
        </p:spPr>
        <p:txBody>
          <a:bodyPr wrap="square" rtlCol="0">
            <a:spAutoFit/>
          </a:bodyPr>
          <a:lstStyle/>
          <a:p>
            <a:r>
              <a:rPr lang="ar-DZ" sz="2800" dirty="0">
                <a:solidFill>
                  <a:srgbClr val="002060"/>
                </a:solidFill>
                <a:latin typeface="Sakkal Majalla" panose="02000000000000000000" pitchFamily="2" charset="-78"/>
                <a:cs typeface="Sakkal Majalla" panose="02000000000000000000" pitchFamily="2" charset="-78"/>
              </a:rPr>
              <a:t>02- التحرير في المسودة:</a:t>
            </a:r>
            <a:endParaRPr lang="fr-FR" sz="2800" dirty="0">
              <a:solidFill>
                <a:srgbClr val="002060"/>
              </a:solidFill>
              <a:latin typeface="Sakkal Majalla" panose="02000000000000000000" pitchFamily="2" charset="-78"/>
              <a:cs typeface="Sakkal Majalla" panose="02000000000000000000" pitchFamily="2" charset="-78"/>
            </a:endParaRPr>
          </a:p>
        </p:txBody>
      </p:sp>
      <p:pic>
        <p:nvPicPr>
          <p:cNvPr id="10" name="Prent 9">
            <a:extLst>
              <a:ext uri="{FF2B5EF4-FFF2-40B4-BE49-F238E27FC236}">
                <a16:creationId xmlns:a16="http://schemas.microsoft.com/office/drawing/2014/main" id="{0B5B395A-CD94-C9F8-A878-31A905CBA503}"/>
              </a:ext>
            </a:extLst>
          </p:cNvPr>
          <p:cNvPicPr>
            <a:picLocks noChangeAspect="1"/>
          </p:cNvPicPr>
          <p:nvPr/>
        </p:nvPicPr>
        <p:blipFill>
          <a:blip r:embed="rId15"/>
          <a:stretch>
            <a:fillRect/>
          </a:stretch>
        </p:blipFill>
        <p:spPr>
          <a:xfrm>
            <a:off x="0" y="6292262"/>
            <a:ext cx="3743268" cy="646232"/>
          </a:xfrm>
          <a:prstGeom prst="rect">
            <a:avLst/>
          </a:prstGeom>
        </p:spPr>
      </p:pic>
    </p:spTree>
    <p:extLst>
      <p:ext uri="{BB962C8B-B14F-4D97-AF65-F5344CB8AC3E}">
        <p14:creationId xmlns:p14="http://schemas.microsoft.com/office/powerpoint/2010/main" val="436305479"/>
      </p:ext>
    </p:extLst>
  </p:cSld>
  <p:clrMapOvr>
    <a:masterClrMapping/>
  </p:clrMapOvr>
  <p:transition spd="slow">
    <p:cover dir="r"/>
    <p:sndAc>
      <p:stSnd>
        <p:snd r:embed="rId3" name="camera.wav"/>
      </p:stSnd>
    </p:sndAc>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0D365-4756-AED6-9639-C4D3C6A83BA3}"/>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C2C6982A-4B94-1858-6110-32ADD524BDB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B609170C-7431-271E-2B76-009D76AA03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a:extLst>
              <a:ext uri="{FF2B5EF4-FFF2-40B4-BE49-F238E27FC236}">
                <a16:creationId xmlns:a16="http://schemas.microsoft.com/office/drawing/2014/main" id="{059B0D0F-0ABC-2DB5-7F19-43D6B29D651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a:extLst>
              <a:ext uri="{FF2B5EF4-FFF2-40B4-BE49-F238E27FC236}">
                <a16:creationId xmlns:a16="http://schemas.microsoft.com/office/drawing/2014/main" id="{F72DA309-92EB-F709-F9D5-8DAFCCA3E73F}"/>
              </a:ext>
            </a:extLst>
          </p:cNvPr>
          <p:cNvSpPr/>
          <p:nvPr/>
        </p:nvSpPr>
        <p:spPr>
          <a:xfrm>
            <a:off x="1547664" y="1124745"/>
            <a:ext cx="5256584" cy="12241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b="1" dirty="0">
                <a:solidFill>
                  <a:schemeClr val="tx1"/>
                </a:solidFill>
                <a:latin typeface="Sakkal Majalla" pitchFamily="2" charset="-78"/>
                <a:cs typeface="Sakkal Majalla" pitchFamily="2" charset="-78"/>
              </a:rPr>
              <a:t>الطريقة 02 (الثانية):</a:t>
            </a:r>
          </a:p>
        </p:txBody>
      </p:sp>
      <p:graphicFrame>
        <p:nvGraphicFramePr>
          <p:cNvPr id="5" name="رسم تخطيطي 4">
            <a:extLst>
              <a:ext uri="{FF2B5EF4-FFF2-40B4-BE49-F238E27FC236}">
                <a16:creationId xmlns:a16="http://schemas.microsoft.com/office/drawing/2014/main" id="{B41CC150-2FB0-3FA7-5F37-638C7E775B8B}"/>
              </a:ext>
            </a:extLst>
          </p:cNvPr>
          <p:cNvGraphicFramePr/>
          <p:nvPr>
            <p:extLst>
              <p:ext uri="{D42A27DB-BD31-4B8C-83A1-F6EECF244321}">
                <p14:modId xmlns:p14="http://schemas.microsoft.com/office/powerpoint/2010/main" val="155087265"/>
              </p:ext>
            </p:extLst>
          </p:nvPr>
        </p:nvGraphicFramePr>
        <p:xfrm>
          <a:off x="467544" y="2780928"/>
          <a:ext cx="8118648" cy="34159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2" descr="C:\Users\h soft\Desktop\Scientific research methodology2.jpg">
            <a:extLst>
              <a:ext uri="{FF2B5EF4-FFF2-40B4-BE49-F238E27FC236}">
                <a16:creationId xmlns:a16="http://schemas.microsoft.com/office/drawing/2014/main" id="{D4474B5F-68BA-9393-F36D-DD052DF8D5E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5276514"/>
            <a:ext cx="1187624" cy="1187624"/>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06B536DB-27EE-D4F7-903B-46D4EB64B5EC}"/>
              </a:ext>
            </a:extLst>
          </p:cNvPr>
          <p:cNvPicPr>
            <a:picLocks noChangeAspect="1"/>
          </p:cNvPicPr>
          <p:nvPr/>
        </p:nvPicPr>
        <p:blipFill>
          <a:blip r:embed="rId13"/>
          <a:stretch>
            <a:fillRect/>
          </a:stretch>
        </p:blipFill>
        <p:spPr>
          <a:xfrm>
            <a:off x="5652120" y="6488832"/>
            <a:ext cx="3279932" cy="377985"/>
          </a:xfrm>
          <a:prstGeom prst="rect">
            <a:avLst/>
          </a:prstGeom>
        </p:spPr>
      </p:pic>
      <p:pic>
        <p:nvPicPr>
          <p:cNvPr id="6" name="صورة 5">
            <a:extLst>
              <a:ext uri="{FF2B5EF4-FFF2-40B4-BE49-F238E27FC236}">
                <a16:creationId xmlns:a16="http://schemas.microsoft.com/office/drawing/2014/main" id="{0A15DDEC-2873-5473-339B-2160083D46A5}"/>
              </a:ext>
            </a:extLst>
          </p:cNvPr>
          <p:cNvPicPr>
            <a:picLocks noChangeAspect="1"/>
          </p:cNvPicPr>
          <p:nvPr/>
        </p:nvPicPr>
        <p:blipFill>
          <a:blip r:embed="rId14"/>
          <a:stretch>
            <a:fillRect/>
          </a:stretch>
        </p:blipFill>
        <p:spPr>
          <a:xfrm>
            <a:off x="4572000" y="6255391"/>
            <a:ext cx="914479" cy="560881"/>
          </a:xfrm>
          <a:prstGeom prst="rect">
            <a:avLst/>
          </a:prstGeom>
        </p:spPr>
      </p:pic>
      <p:sp>
        <p:nvSpPr>
          <p:cNvPr id="9" name="Wolk 8">
            <a:extLst>
              <a:ext uri="{FF2B5EF4-FFF2-40B4-BE49-F238E27FC236}">
                <a16:creationId xmlns:a16="http://schemas.microsoft.com/office/drawing/2014/main" id="{5C5F487B-8E4B-A78D-64FF-9554A4F616D8}"/>
              </a:ext>
            </a:extLst>
          </p:cNvPr>
          <p:cNvSpPr/>
          <p:nvPr/>
        </p:nvSpPr>
        <p:spPr>
          <a:xfrm>
            <a:off x="6804248" y="1544005"/>
            <a:ext cx="2339752" cy="1092907"/>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2800" b="1" dirty="0">
                <a:latin typeface="Sakkal Majalla" panose="02000000000000000000" pitchFamily="2" charset="-78"/>
                <a:cs typeface="Sakkal Majalla" panose="02000000000000000000" pitchFamily="2" charset="-78"/>
              </a:rPr>
              <a:t>ج-تحرير الفقرات:</a:t>
            </a:r>
            <a:endParaRPr lang="fr-FR" sz="2800" b="1" dirty="0">
              <a:latin typeface="Sakkal Majalla" panose="02000000000000000000" pitchFamily="2" charset="-78"/>
              <a:cs typeface="Sakkal Majalla" panose="02000000000000000000" pitchFamily="2" charset="-78"/>
            </a:endParaRPr>
          </a:p>
        </p:txBody>
      </p:sp>
      <p:sp>
        <p:nvSpPr>
          <p:cNvPr id="11" name="Teksblokkie 10">
            <a:extLst>
              <a:ext uri="{FF2B5EF4-FFF2-40B4-BE49-F238E27FC236}">
                <a16:creationId xmlns:a16="http://schemas.microsoft.com/office/drawing/2014/main" id="{203C00BD-03DD-B4DC-32B4-95F78447718B}"/>
              </a:ext>
            </a:extLst>
          </p:cNvPr>
          <p:cNvSpPr txBox="1"/>
          <p:nvPr/>
        </p:nvSpPr>
        <p:spPr>
          <a:xfrm>
            <a:off x="1547664" y="2132856"/>
            <a:ext cx="4320480" cy="523220"/>
          </a:xfrm>
          <a:prstGeom prst="rect">
            <a:avLst/>
          </a:prstGeom>
          <a:solidFill>
            <a:schemeClr val="accent3"/>
          </a:solidFill>
        </p:spPr>
        <p:txBody>
          <a:bodyPr wrap="square" rtlCol="0">
            <a:spAutoFit/>
          </a:bodyPr>
          <a:lstStyle/>
          <a:p>
            <a:r>
              <a:rPr lang="ar-DZ" sz="2800" dirty="0">
                <a:solidFill>
                  <a:srgbClr val="002060"/>
                </a:solidFill>
                <a:latin typeface="Sakkal Majalla" panose="02000000000000000000" pitchFamily="2" charset="-78"/>
                <a:cs typeface="Sakkal Majalla" panose="02000000000000000000" pitchFamily="2" charset="-78"/>
              </a:rPr>
              <a:t>02- التحرير في المسودة:</a:t>
            </a:r>
            <a:endParaRPr lang="fr-FR" sz="2800" dirty="0">
              <a:solidFill>
                <a:srgbClr val="002060"/>
              </a:solidFill>
              <a:latin typeface="Sakkal Majalla" panose="02000000000000000000" pitchFamily="2" charset="-78"/>
              <a:cs typeface="Sakkal Majalla" panose="02000000000000000000" pitchFamily="2" charset="-78"/>
            </a:endParaRPr>
          </a:p>
        </p:txBody>
      </p:sp>
      <p:pic>
        <p:nvPicPr>
          <p:cNvPr id="10" name="Prent 9">
            <a:extLst>
              <a:ext uri="{FF2B5EF4-FFF2-40B4-BE49-F238E27FC236}">
                <a16:creationId xmlns:a16="http://schemas.microsoft.com/office/drawing/2014/main" id="{6DFECC58-7C38-2FCB-FA8F-B9A18D7799CC}"/>
              </a:ext>
            </a:extLst>
          </p:cNvPr>
          <p:cNvPicPr>
            <a:picLocks noChangeAspect="1"/>
          </p:cNvPicPr>
          <p:nvPr/>
        </p:nvPicPr>
        <p:blipFill>
          <a:blip r:embed="rId15"/>
          <a:stretch>
            <a:fillRect/>
          </a:stretch>
        </p:blipFill>
        <p:spPr>
          <a:xfrm>
            <a:off x="0" y="6292262"/>
            <a:ext cx="3743268" cy="646232"/>
          </a:xfrm>
          <a:prstGeom prst="rect">
            <a:avLst/>
          </a:prstGeom>
        </p:spPr>
      </p:pic>
    </p:spTree>
    <p:extLst>
      <p:ext uri="{BB962C8B-B14F-4D97-AF65-F5344CB8AC3E}">
        <p14:creationId xmlns:p14="http://schemas.microsoft.com/office/powerpoint/2010/main" val="2719478693"/>
      </p:ext>
    </p:extLst>
  </p:cSld>
  <p:clrMapOvr>
    <a:masterClrMapping/>
  </p:clrMapOvr>
  <p:transition spd="slow">
    <p:cover dir="r"/>
    <p:sndAc>
      <p:stSnd>
        <p:snd r:embed="rId3" name="camera.wav"/>
      </p:stSnd>
    </p:sndAc>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1971C-4D15-B105-C7B1-29F1DF7EFC95}"/>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70AB629B-5F9E-DE52-B110-22D40B08E4F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2AC81F00-BBC6-3AC1-0797-7F9685F48C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a:extLst>
              <a:ext uri="{FF2B5EF4-FFF2-40B4-BE49-F238E27FC236}">
                <a16:creationId xmlns:a16="http://schemas.microsoft.com/office/drawing/2014/main" id="{F116E634-F7F2-58FC-DE06-F4BF3CE1E02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a:extLst>
              <a:ext uri="{FF2B5EF4-FFF2-40B4-BE49-F238E27FC236}">
                <a16:creationId xmlns:a16="http://schemas.microsoft.com/office/drawing/2014/main" id="{582AFF14-8A69-E7FF-5F28-FA69A42D2BCD}"/>
              </a:ext>
            </a:extLst>
          </p:cNvPr>
          <p:cNvSpPr/>
          <p:nvPr/>
        </p:nvSpPr>
        <p:spPr>
          <a:xfrm>
            <a:off x="1547664" y="1124745"/>
            <a:ext cx="5256584" cy="12241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b="1" dirty="0">
                <a:solidFill>
                  <a:schemeClr val="tx1"/>
                </a:solidFill>
                <a:latin typeface="Sakkal Majalla" pitchFamily="2" charset="-78"/>
                <a:cs typeface="Sakkal Majalla" pitchFamily="2" charset="-78"/>
              </a:rPr>
              <a:t>الطريقة 02 (الثانية):</a:t>
            </a:r>
          </a:p>
        </p:txBody>
      </p:sp>
      <p:graphicFrame>
        <p:nvGraphicFramePr>
          <p:cNvPr id="5" name="رسم تخطيطي 4">
            <a:extLst>
              <a:ext uri="{FF2B5EF4-FFF2-40B4-BE49-F238E27FC236}">
                <a16:creationId xmlns:a16="http://schemas.microsoft.com/office/drawing/2014/main" id="{2BF990C3-C24F-986F-9580-D62845861DDC}"/>
              </a:ext>
            </a:extLst>
          </p:cNvPr>
          <p:cNvGraphicFramePr/>
          <p:nvPr>
            <p:extLst>
              <p:ext uri="{D42A27DB-BD31-4B8C-83A1-F6EECF244321}">
                <p14:modId xmlns:p14="http://schemas.microsoft.com/office/powerpoint/2010/main" val="4291442591"/>
              </p:ext>
            </p:extLst>
          </p:nvPr>
        </p:nvGraphicFramePr>
        <p:xfrm>
          <a:off x="467544" y="2780928"/>
          <a:ext cx="8118648" cy="34159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2" descr="C:\Users\h soft\Desktop\Scientific research methodology2.jpg">
            <a:extLst>
              <a:ext uri="{FF2B5EF4-FFF2-40B4-BE49-F238E27FC236}">
                <a16:creationId xmlns:a16="http://schemas.microsoft.com/office/drawing/2014/main" id="{14622FC7-9C57-BE06-4066-C5A73B83E46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5276514"/>
            <a:ext cx="1187624" cy="1187624"/>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B80A13EC-F49B-50A8-887E-0BF3E0E7E374}"/>
              </a:ext>
            </a:extLst>
          </p:cNvPr>
          <p:cNvPicPr>
            <a:picLocks noChangeAspect="1"/>
          </p:cNvPicPr>
          <p:nvPr/>
        </p:nvPicPr>
        <p:blipFill>
          <a:blip r:embed="rId13"/>
          <a:stretch>
            <a:fillRect/>
          </a:stretch>
        </p:blipFill>
        <p:spPr>
          <a:xfrm>
            <a:off x="5652120" y="6488832"/>
            <a:ext cx="3279932" cy="377985"/>
          </a:xfrm>
          <a:prstGeom prst="rect">
            <a:avLst/>
          </a:prstGeom>
        </p:spPr>
      </p:pic>
      <p:pic>
        <p:nvPicPr>
          <p:cNvPr id="6" name="صورة 5">
            <a:extLst>
              <a:ext uri="{FF2B5EF4-FFF2-40B4-BE49-F238E27FC236}">
                <a16:creationId xmlns:a16="http://schemas.microsoft.com/office/drawing/2014/main" id="{4D9B6F25-70D9-5950-FE64-80450DD28A0D}"/>
              </a:ext>
            </a:extLst>
          </p:cNvPr>
          <p:cNvPicPr>
            <a:picLocks noChangeAspect="1"/>
          </p:cNvPicPr>
          <p:nvPr/>
        </p:nvPicPr>
        <p:blipFill>
          <a:blip r:embed="rId14"/>
          <a:stretch>
            <a:fillRect/>
          </a:stretch>
        </p:blipFill>
        <p:spPr>
          <a:xfrm>
            <a:off x="4572000" y="6255391"/>
            <a:ext cx="914479" cy="560881"/>
          </a:xfrm>
          <a:prstGeom prst="rect">
            <a:avLst/>
          </a:prstGeom>
        </p:spPr>
      </p:pic>
      <p:sp>
        <p:nvSpPr>
          <p:cNvPr id="9" name="Wolk 8">
            <a:extLst>
              <a:ext uri="{FF2B5EF4-FFF2-40B4-BE49-F238E27FC236}">
                <a16:creationId xmlns:a16="http://schemas.microsoft.com/office/drawing/2014/main" id="{29D52529-9EF8-F31A-E653-A501C8CDB131}"/>
              </a:ext>
            </a:extLst>
          </p:cNvPr>
          <p:cNvSpPr/>
          <p:nvPr/>
        </p:nvSpPr>
        <p:spPr>
          <a:xfrm>
            <a:off x="6804248" y="1544005"/>
            <a:ext cx="2339752" cy="1092907"/>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2800" b="1" dirty="0">
                <a:latin typeface="Sakkal Majalla" panose="02000000000000000000" pitchFamily="2" charset="-78"/>
                <a:cs typeface="Sakkal Majalla" panose="02000000000000000000" pitchFamily="2" charset="-78"/>
              </a:rPr>
              <a:t>ج-تحرير الخاتمة:</a:t>
            </a:r>
            <a:endParaRPr lang="fr-FR" sz="2800" b="1" dirty="0">
              <a:latin typeface="Sakkal Majalla" panose="02000000000000000000" pitchFamily="2" charset="-78"/>
              <a:cs typeface="Sakkal Majalla" panose="02000000000000000000" pitchFamily="2" charset="-78"/>
            </a:endParaRPr>
          </a:p>
        </p:txBody>
      </p:sp>
      <p:sp>
        <p:nvSpPr>
          <p:cNvPr id="11" name="Teksblokkie 10">
            <a:extLst>
              <a:ext uri="{FF2B5EF4-FFF2-40B4-BE49-F238E27FC236}">
                <a16:creationId xmlns:a16="http://schemas.microsoft.com/office/drawing/2014/main" id="{9D5DBB67-A289-552A-D9A7-76A52E1B6E85}"/>
              </a:ext>
            </a:extLst>
          </p:cNvPr>
          <p:cNvSpPr txBox="1"/>
          <p:nvPr/>
        </p:nvSpPr>
        <p:spPr>
          <a:xfrm>
            <a:off x="1547664" y="2132856"/>
            <a:ext cx="4320480" cy="523220"/>
          </a:xfrm>
          <a:prstGeom prst="rect">
            <a:avLst/>
          </a:prstGeom>
          <a:solidFill>
            <a:schemeClr val="accent3"/>
          </a:solidFill>
        </p:spPr>
        <p:txBody>
          <a:bodyPr wrap="square" rtlCol="0">
            <a:spAutoFit/>
          </a:bodyPr>
          <a:lstStyle/>
          <a:p>
            <a:r>
              <a:rPr lang="ar-DZ" sz="2800" dirty="0">
                <a:solidFill>
                  <a:srgbClr val="002060"/>
                </a:solidFill>
                <a:latin typeface="Sakkal Majalla" panose="02000000000000000000" pitchFamily="2" charset="-78"/>
                <a:cs typeface="Sakkal Majalla" panose="02000000000000000000" pitchFamily="2" charset="-78"/>
              </a:rPr>
              <a:t>02- التحرير النهائي:</a:t>
            </a:r>
            <a:endParaRPr lang="fr-FR" sz="2800" dirty="0">
              <a:solidFill>
                <a:srgbClr val="002060"/>
              </a:solidFill>
              <a:latin typeface="Sakkal Majalla" panose="02000000000000000000" pitchFamily="2" charset="-78"/>
              <a:cs typeface="Sakkal Majalla" panose="02000000000000000000" pitchFamily="2" charset="-78"/>
            </a:endParaRPr>
          </a:p>
        </p:txBody>
      </p:sp>
      <p:pic>
        <p:nvPicPr>
          <p:cNvPr id="10" name="Prent 9">
            <a:extLst>
              <a:ext uri="{FF2B5EF4-FFF2-40B4-BE49-F238E27FC236}">
                <a16:creationId xmlns:a16="http://schemas.microsoft.com/office/drawing/2014/main" id="{A59D1D5D-1359-9E54-633F-00D18A87D8D8}"/>
              </a:ext>
            </a:extLst>
          </p:cNvPr>
          <p:cNvPicPr>
            <a:picLocks noChangeAspect="1"/>
          </p:cNvPicPr>
          <p:nvPr/>
        </p:nvPicPr>
        <p:blipFill>
          <a:blip r:embed="rId15"/>
          <a:stretch>
            <a:fillRect/>
          </a:stretch>
        </p:blipFill>
        <p:spPr>
          <a:xfrm>
            <a:off x="0" y="6292262"/>
            <a:ext cx="3743268" cy="646232"/>
          </a:xfrm>
          <a:prstGeom prst="rect">
            <a:avLst/>
          </a:prstGeom>
        </p:spPr>
      </p:pic>
    </p:spTree>
    <p:extLst>
      <p:ext uri="{BB962C8B-B14F-4D97-AF65-F5344CB8AC3E}">
        <p14:creationId xmlns:p14="http://schemas.microsoft.com/office/powerpoint/2010/main" val="1530735427"/>
      </p:ext>
    </p:extLst>
  </p:cSld>
  <p:clrMapOvr>
    <a:masterClrMapping/>
  </p:clrMapOvr>
  <p:transition spd="slow">
    <p:cover dir="r"/>
    <p:sndAc>
      <p:stSnd>
        <p:snd r:embed="rId3" name="camera.wav"/>
      </p:stSnd>
    </p:sndAc>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r>
              <a:rPr lang="ar-DZ"/>
              <a:t> </a:t>
            </a:r>
            <a:endParaRPr lang="ar-SA" dirty="0"/>
          </a:p>
        </p:txBody>
      </p:sp>
      <p:cxnSp>
        <p:nvCxnSpPr>
          <p:cNvPr id="9" name="Straight Connector 3">
            <a:extLst>
              <a:ext uri="{FF2B5EF4-FFF2-40B4-BE49-F238E27FC236}">
                <a16:creationId xmlns:a16="http://schemas.microsoft.com/office/drawing/2014/main" id="{5A6FAE3C-AFAF-4623-99C9-4542111255F5}"/>
              </a:ext>
            </a:extLst>
          </p:cNvPr>
          <p:cNvCxnSpPr>
            <a:cxnSpLocks/>
          </p:cNvCxnSpPr>
          <p:nvPr/>
        </p:nvCxnSpPr>
        <p:spPr>
          <a:xfrm flipH="1">
            <a:off x="-1" y="6304405"/>
            <a:ext cx="9144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id="{227A7C1C-5634-4DBA-A99E-983B7174271C}"/>
              </a:ext>
            </a:extLst>
          </p:cNvPr>
          <p:cNvSpPr txBox="1"/>
          <p:nvPr/>
        </p:nvSpPr>
        <p:spPr>
          <a:xfrm>
            <a:off x="5440682" y="6431587"/>
            <a:ext cx="3257549" cy="307777"/>
          </a:xfrm>
          <a:prstGeom prst="rect">
            <a:avLst/>
          </a:prstGeom>
          <a:noFill/>
        </p:spPr>
        <p:txBody>
          <a:bodyPr wrap="square" rtlCol="1">
            <a:spAutoFit/>
          </a:bodyPr>
          <a:lstStyle/>
          <a:p>
            <a:r>
              <a:rPr lang="ar-DZ" sz="1400" b="1" dirty="0">
                <a:solidFill>
                  <a:srgbClr val="26415E"/>
                </a:solidFill>
                <a:latin typeface="ae_AlMothnna" panose="020B0803030604020204" pitchFamily="34" charset="-78"/>
                <a:cs typeface="ae_AlMothnna" panose="020B0803030604020204" pitchFamily="34" charset="-78"/>
              </a:rPr>
              <a:t>جامعة التكوين المتواصل </a:t>
            </a:r>
            <a:r>
              <a:rPr lang="ar-DZ" sz="1400" b="1" dirty="0" err="1">
                <a:solidFill>
                  <a:srgbClr val="26415E"/>
                </a:solidFill>
                <a:latin typeface="ae_AlMothnna" panose="020B0803030604020204" pitchFamily="34" charset="-78"/>
                <a:cs typeface="ae_AlMothnna" panose="020B0803030604020204" pitchFamily="34" charset="-78"/>
              </a:rPr>
              <a:t>الوادي.ليسانس</a:t>
            </a:r>
            <a:r>
              <a:rPr lang="ar-DZ" sz="1400" b="1" dirty="0">
                <a:solidFill>
                  <a:srgbClr val="26415E"/>
                </a:solidFill>
                <a:latin typeface="ae_AlMothnna" panose="020B0803030604020204" pitchFamily="34" charset="-78"/>
                <a:cs typeface="ae_AlMothnna" panose="020B0803030604020204" pitchFamily="34" charset="-78"/>
              </a:rPr>
              <a:t> حقوق س1 </a:t>
            </a:r>
            <a:endParaRPr lang="ar-SY" sz="1400"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id="{DA6F42DA-6320-4ACD-ACDE-C7A9664EC2C7}"/>
              </a:ext>
            </a:extLst>
          </p:cNvPr>
          <p:cNvSpPr/>
          <p:nvPr/>
        </p:nvSpPr>
        <p:spPr>
          <a:xfrm>
            <a:off x="181194" y="6416199"/>
            <a:ext cx="3786650" cy="338554"/>
          </a:xfrm>
          <a:prstGeom prst="rect">
            <a:avLst/>
          </a:prstGeom>
        </p:spPr>
        <p:txBody>
          <a:bodyPr wrap="square">
            <a:spAutoFit/>
          </a:bodyPr>
          <a:lstStyle/>
          <a:p>
            <a:pPr algn="ctr"/>
            <a:r>
              <a:rPr lang="ar-DZ" sz="1600" b="1" dirty="0">
                <a:solidFill>
                  <a:srgbClr val="27425D"/>
                </a:solidFill>
                <a:latin typeface="ae_AlMothnna" panose="020B0803030604020204" pitchFamily="34" charset="-78"/>
                <a:cs typeface="ae_AlMothnna" panose="020B0803030604020204" pitchFamily="34" charset="-78"/>
              </a:rPr>
              <a:t>012-11-2024              </a:t>
            </a:r>
            <a:r>
              <a:rPr lang="ar-DZ" sz="1600" b="1" dirty="0" err="1">
                <a:solidFill>
                  <a:srgbClr val="27425D"/>
                </a:solidFill>
                <a:latin typeface="ae_AlMothnna" panose="020B0803030604020204" pitchFamily="34" charset="-78"/>
                <a:cs typeface="ae_AlMothnna" panose="020B0803030604020204" pitchFamily="34" charset="-78"/>
              </a:rPr>
              <a:t>د.فؤاد</a:t>
            </a:r>
            <a:r>
              <a:rPr lang="ar-DZ" sz="1600" b="1" dirty="0">
                <a:solidFill>
                  <a:srgbClr val="27425D"/>
                </a:solidFill>
                <a:latin typeface="ae_AlMothnna" panose="020B0803030604020204" pitchFamily="34" charset="-78"/>
                <a:cs typeface="ae_AlMothnna" panose="020B0803030604020204" pitchFamily="34" charset="-78"/>
              </a:rPr>
              <a:t> العربي قدوري</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6270" y="6304408"/>
            <a:ext cx="6858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3"/>
            <a:ext cx="1051322"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تنزيل.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6397" y="61952"/>
            <a:ext cx="1279510" cy="12778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987915" y="61952"/>
            <a:ext cx="45696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descr="C:\Users\h soft\Desktop\Scientific research methodology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2147" y="455062"/>
            <a:ext cx="1124744" cy="1124744"/>
          </a:xfrm>
          <a:prstGeom prst="rect">
            <a:avLst/>
          </a:prstGeom>
          <a:noFill/>
          <a:extLst>
            <a:ext uri="{909E8E84-426E-40DD-AFC4-6F175D3DCCD1}">
              <a14:hiddenFill xmlns:a14="http://schemas.microsoft.com/office/drawing/2010/main">
                <a:solidFill>
                  <a:srgbClr val="FFFFFF"/>
                </a:solidFill>
              </a14:hiddenFill>
            </a:ext>
          </a:extLst>
        </p:spPr>
      </p:pic>
      <p:sp>
        <p:nvSpPr>
          <p:cNvPr id="3" name="فقاعة التفكير: على شكل سحابة 2">
            <a:extLst>
              <a:ext uri="{FF2B5EF4-FFF2-40B4-BE49-F238E27FC236}">
                <a16:creationId xmlns:a16="http://schemas.microsoft.com/office/drawing/2014/main" id="{96F38B5F-008A-AEC0-60B9-1ED529D7402B}"/>
              </a:ext>
            </a:extLst>
          </p:cNvPr>
          <p:cNvSpPr/>
          <p:nvPr/>
        </p:nvSpPr>
        <p:spPr>
          <a:xfrm>
            <a:off x="323528" y="1844824"/>
            <a:ext cx="7128792" cy="3528382"/>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8000" dirty="0">
                <a:latin typeface="Sakkal Majalla" panose="02000000000000000000" pitchFamily="2" charset="-78"/>
                <a:cs typeface="Sakkal Majalla" panose="02000000000000000000" pitchFamily="2" charset="-78"/>
              </a:rPr>
              <a:t>انتهى</a:t>
            </a:r>
            <a:endParaRPr lang="fr-FR" sz="80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584931623"/>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8CD13-3EEC-C7DE-05E6-FB24601AE772}"/>
            </a:ext>
          </a:extLst>
        </p:cNvPr>
        <p:cNvGrpSpPr/>
        <p:nvPr/>
      </p:nvGrpSpPr>
      <p:grpSpPr>
        <a:xfrm>
          <a:off x="0" y="0"/>
          <a:ext cx="0" cy="0"/>
          <a:chOff x="0" y="0"/>
          <a:chExt cx="0" cy="0"/>
        </a:xfrm>
      </p:grpSpPr>
      <p:sp>
        <p:nvSpPr>
          <p:cNvPr id="2" name="عنوان 1">
            <a:extLst>
              <a:ext uri="{FF2B5EF4-FFF2-40B4-BE49-F238E27FC236}">
                <a16:creationId xmlns:a16="http://schemas.microsoft.com/office/drawing/2014/main" id="{488BC2B2-0A1B-6991-1C90-117565B40DB0}"/>
              </a:ext>
            </a:extLst>
          </p:cNvPr>
          <p:cNvSpPr>
            <a:spLocks noGrp="1"/>
          </p:cNvSpPr>
          <p:nvPr>
            <p:ph type="title"/>
          </p:nvPr>
        </p:nvSpPr>
        <p:spPr>
          <a:xfrm>
            <a:off x="1063465" y="332110"/>
            <a:ext cx="7024744" cy="1143000"/>
          </a:xfrm>
        </p:spPr>
        <p:txBody>
          <a:bodyPr>
            <a:noAutofit/>
          </a:bodyPr>
          <a:lstStyle/>
          <a:p>
            <a:pPr algn="ctr"/>
            <a:r>
              <a:rPr lang="ar-DZ" b="1" dirty="0">
                <a:latin typeface="Sakkal Majalla" pitchFamily="2" charset="-78"/>
                <a:cs typeface="Sakkal Majalla" pitchFamily="2" charset="-78"/>
              </a:rPr>
              <a:t>الأهداف التعليمية العامة :</a:t>
            </a:r>
          </a:p>
        </p:txBody>
      </p:sp>
      <p:pic>
        <p:nvPicPr>
          <p:cNvPr id="2050" name="Picture 2">
            <a:extLst>
              <a:ext uri="{FF2B5EF4-FFF2-40B4-BE49-F238E27FC236}">
                <a16:creationId xmlns:a16="http://schemas.microsoft.com/office/drawing/2014/main" id="{5799B118-B9B1-E34F-76F4-D2624DD6ED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E854025E-67E4-5D20-B803-5AFC39AAC4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a:extLst>
              <a:ext uri="{FF2B5EF4-FFF2-40B4-BE49-F238E27FC236}">
                <a16:creationId xmlns:a16="http://schemas.microsoft.com/office/drawing/2014/main" id="{9EC03C7A-FE90-C3A0-8CF5-D0CAAAC6646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sp>
        <p:nvSpPr>
          <p:cNvPr id="10" name="مخطط انسيابي: قرص ممغنط 9">
            <a:extLst>
              <a:ext uri="{FF2B5EF4-FFF2-40B4-BE49-F238E27FC236}">
                <a16:creationId xmlns:a16="http://schemas.microsoft.com/office/drawing/2014/main" id="{78154957-268C-107A-ECBE-4F2AB2B5E72C}"/>
              </a:ext>
            </a:extLst>
          </p:cNvPr>
          <p:cNvSpPr/>
          <p:nvPr/>
        </p:nvSpPr>
        <p:spPr>
          <a:xfrm>
            <a:off x="539552" y="1841128"/>
            <a:ext cx="7704856" cy="4248472"/>
          </a:xfrm>
          <a:prstGeom prst="flowChartMagneticDisk">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DZ" sz="3600" b="0" i="0" dirty="0">
                <a:solidFill>
                  <a:srgbClr val="1D2125"/>
                </a:solidFill>
                <a:effectLst/>
                <a:latin typeface="Sakkal Majalla" panose="02000000000000000000" pitchFamily="2" charset="-78"/>
                <a:cs typeface="Sakkal Majalla" panose="02000000000000000000" pitchFamily="2" charset="-78"/>
              </a:rPr>
              <a:t>- </a:t>
            </a:r>
            <a:r>
              <a:rPr lang="ar-DZ" sz="3600" b="1" i="0" dirty="0">
                <a:solidFill>
                  <a:srgbClr val="3366FF"/>
                </a:solidFill>
                <a:effectLst/>
                <a:latin typeface="Sakkal Majalla" panose="02000000000000000000" pitchFamily="2" charset="-78"/>
                <a:cs typeface="Sakkal Majalla" panose="02000000000000000000" pitchFamily="2" charset="-78"/>
              </a:rPr>
              <a:t>اختيار موضوع البحث وصياغة عنوانه وكتابة مقدمته بعناصرها</a:t>
            </a:r>
            <a:r>
              <a:rPr lang="ar-DZ" sz="3600" b="0" i="0" dirty="0">
                <a:solidFill>
                  <a:srgbClr val="1D2125"/>
                </a:solidFill>
                <a:effectLst/>
                <a:latin typeface="Sakkal Majalla" panose="02000000000000000000" pitchFamily="2" charset="-78"/>
                <a:cs typeface="Sakkal Majalla" panose="02000000000000000000" pitchFamily="2" charset="-78"/>
              </a:rPr>
              <a:t>.</a:t>
            </a:r>
          </a:p>
          <a:p>
            <a:pPr algn="just" rtl="1"/>
            <a:r>
              <a:rPr lang="ar-DZ" sz="3600" b="0" i="0" dirty="0">
                <a:solidFill>
                  <a:srgbClr val="1D2125"/>
                </a:solidFill>
                <a:effectLst/>
                <a:latin typeface="Sakkal Majalla" panose="02000000000000000000" pitchFamily="2" charset="-78"/>
                <a:cs typeface="Sakkal Majalla" panose="02000000000000000000" pitchFamily="2" charset="-78"/>
              </a:rPr>
              <a:t>- </a:t>
            </a:r>
            <a:r>
              <a:rPr lang="ar-DZ" sz="3600" b="1" i="0" dirty="0">
                <a:solidFill>
                  <a:srgbClr val="3366FF"/>
                </a:solidFill>
                <a:effectLst/>
                <a:latin typeface="Sakkal Majalla" panose="02000000000000000000" pitchFamily="2" charset="-78"/>
                <a:cs typeface="Sakkal Majalla" panose="02000000000000000000" pitchFamily="2" charset="-78"/>
              </a:rPr>
              <a:t>التعرف على المناهج المختلفة والقدرة على اختيار المناهج المناسبة لموضوع الدراسة وكدا التعليق على القرارات والأحكام القضائية والنصوص الفقهية والتشريعية.</a:t>
            </a:r>
            <a:endParaRPr lang="ar-DZ" sz="3600" b="0" i="0" dirty="0">
              <a:solidFill>
                <a:srgbClr val="1D2125"/>
              </a:solidFill>
              <a:effectLst/>
              <a:latin typeface="Sakkal Majalla" panose="02000000000000000000" pitchFamily="2" charset="-78"/>
              <a:cs typeface="Sakkal Majalla" panose="02000000000000000000" pitchFamily="2" charset="-78"/>
            </a:endParaRPr>
          </a:p>
          <a:p>
            <a:br>
              <a:rPr lang="ar-DZ" sz="2000" dirty="0"/>
            </a:br>
            <a:endParaRPr lang="ar-SA" sz="2000" dirty="0">
              <a:solidFill>
                <a:schemeClr val="tx1"/>
              </a:solidFill>
            </a:endParaRPr>
          </a:p>
        </p:txBody>
      </p:sp>
      <p:pic>
        <p:nvPicPr>
          <p:cNvPr id="4098" name="Picture 2" descr="C:\Users\h soft\Desktop\Scientific research methodology2.jpg">
            <a:extLst>
              <a:ext uri="{FF2B5EF4-FFF2-40B4-BE49-F238E27FC236}">
                <a16:creationId xmlns:a16="http://schemas.microsoft.com/office/drawing/2014/main" id="{D2608F13-8DAE-8CF9-3A73-BE35F98BD81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88209" y="5831610"/>
            <a:ext cx="1026389" cy="1026389"/>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3EC83B6D-40DD-1CAD-B8C4-8DC3C859EBA5}"/>
              </a:ext>
            </a:extLst>
          </p:cNvPr>
          <p:cNvPicPr>
            <a:picLocks noChangeAspect="1"/>
          </p:cNvPicPr>
          <p:nvPr/>
        </p:nvPicPr>
        <p:blipFill>
          <a:blip r:embed="rId7"/>
          <a:stretch>
            <a:fillRect/>
          </a:stretch>
        </p:blipFill>
        <p:spPr>
          <a:xfrm>
            <a:off x="4772721" y="6480015"/>
            <a:ext cx="3279932" cy="377985"/>
          </a:xfrm>
          <a:prstGeom prst="rect">
            <a:avLst/>
          </a:prstGeom>
        </p:spPr>
      </p:pic>
      <p:pic>
        <p:nvPicPr>
          <p:cNvPr id="5" name="صورة 4">
            <a:extLst>
              <a:ext uri="{FF2B5EF4-FFF2-40B4-BE49-F238E27FC236}">
                <a16:creationId xmlns:a16="http://schemas.microsoft.com/office/drawing/2014/main" id="{9CA382CE-0C86-5E03-C605-5E3E772B8224}"/>
              </a:ext>
            </a:extLst>
          </p:cNvPr>
          <p:cNvPicPr>
            <a:picLocks noChangeAspect="1"/>
          </p:cNvPicPr>
          <p:nvPr/>
        </p:nvPicPr>
        <p:blipFill>
          <a:blip r:embed="rId8"/>
          <a:stretch>
            <a:fillRect/>
          </a:stretch>
        </p:blipFill>
        <p:spPr>
          <a:xfrm>
            <a:off x="3914040" y="6202623"/>
            <a:ext cx="914479" cy="554784"/>
          </a:xfrm>
          <a:prstGeom prst="rect">
            <a:avLst/>
          </a:prstGeom>
        </p:spPr>
      </p:pic>
      <p:sp>
        <p:nvSpPr>
          <p:cNvPr id="7" name="مستطيل 6">
            <a:extLst>
              <a:ext uri="{FF2B5EF4-FFF2-40B4-BE49-F238E27FC236}">
                <a16:creationId xmlns:a16="http://schemas.microsoft.com/office/drawing/2014/main" id="{C1CB92FC-8B70-7EF4-B9C3-621797BFB05C}"/>
              </a:ext>
            </a:extLst>
          </p:cNvPr>
          <p:cNvSpPr/>
          <p:nvPr/>
        </p:nvSpPr>
        <p:spPr>
          <a:xfrm>
            <a:off x="0" y="6303216"/>
            <a:ext cx="3635896" cy="45419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ar-DZ" sz="2400" dirty="0">
                <a:solidFill>
                  <a:schemeClr val="tx1"/>
                </a:solidFill>
                <a:latin typeface="Sakkal Majalla" panose="02000000000000000000" pitchFamily="2" charset="-78"/>
                <a:cs typeface="Sakkal Majalla" panose="02000000000000000000" pitchFamily="2" charset="-78"/>
              </a:rPr>
              <a:t>   </a:t>
            </a:r>
            <a:r>
              <a:rPr lang="ar-DZ" sz="2400" dirty="0" err="1">
                <a:solidFill>
                  <a:schemeClr val="tx1"/>
                </a:solidFill>
                <a:latin typeface="Sakkal Majalla" panose="02000000000000000000" pitchFamily="2" charset="-78"/>
                <a:cs typeface="Sakkal Majalla" panose="02000000000000000000" pitchFamily="2" charset="-78"/>
              </a:rPr>
              <a:t>د,فؤاد</a:t>
            </a:r>
            <a:r>
              <a:rPr lang="ar-DZ" sz="2400" dirty="0">
                <a:solidFill>
                  <a:schemeClr val="tx1"/>
                </a:solidFill>
                <a:latin typeface="Sakkal Majalla" panose="02000000000000000000" pitchFamily="2" charset="-78"/>
                <a:cs typeface="Sakkal Majalla" panose="02000000000000000000" pitchFamily="2" charset="-78"/>
              </a:rPr>
              <a:t> العربي قدوري      2024/11/23 </a:t>
            </a:r>
            <a:endParaRPr lang="fr-FR" sz="2400" dirty="0">
              <a:solidFill>
                <a:schemeClr val="tx1"/>
              </a:solidFill>
              <a:latin typeface="Sakkal Majalla" panose="02000000000000000000" pitchFamily="2" charset="-78"/>
              <a:cs typeface="Sakkal Majalla" panose="02000000000000000000" pitchFamily="2" charset="-78"/>
            </a:endParaRPr>
          </a:p>
        </p:txBody>
      </p:sp>
      <mc:AlternateContent xmlns:mc="http://schemas.openxmlformats.org/markup-compatibility/2006" xmlns:pslz="http://schemas.microsoft.com/office/powerpoint/2016/slidezoom">
        <mc:Choice Requires="pslz">
          <p:graphicFrame>
            <p:nvGraphicFramePr>
              <p:cNvPr id="9" name="صورة الشريحة 8">
                <a:extLst>
                  <a:ext uri="{FF2B5EF4-FFF2-40B4-BE49-F238E27FC236}">
                    <a16:creationId xmlns:a16="http://schemas.microsoft.com/office/drawing/2014/main" id="{64E96419-AC2A-C5F5-8B90-9F4E819F079B}"/>
                  </a:ext>
                </a:extLst>
              </p:cNvPr>
              <p:cNvGraphicFramePr>
                <a:graphicFrameLocks noChangeAspect="1"/>
              </p:cNvGraphicFramePr>
              <p:nvPr/>
            </p:nvGraphicFramePr>
            <p:xfrm>
              <a:off x="9564329" y="5764776"/>
              <a:ext cx="2286000" cy="1714500"/>
            </p:xfrm>
            <a:graphic>
              <a:graphicData uri="http://schemas.microsoft.com/office/powerpoint/2016/slidezoom">
                <pslz:sldZm>
                  <pslz:sldZmObj sldId="316" cId="1755706207">
                    <pslz:zmPr id="{E83F1DDE-72C1-41CC-8881-332603487C86}" returnToParent="0" transitionDur="1000">
                      <p166:blipFill xmlns:p166="http://schemas.microsoft.com/office/powerpoint/2016/6/main">
                        <a:blip r:embed="rId9"/>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9" name="صورة الشريحة 8">
                <a:hlinkClick r:id="rId10" action="ppaction://hlinksldjump"/>
                <a:extLst>
                  <a:ext uri="{FF2B5EF4-FFF2-40B4-BE49-F238E27FC236}">
                    <a16:creationId xmlns:a16="http://schemas.microsoft.com/office/drawing/2014/main" id="{64E96419-AC2A-C5F5-8B90-9F4E819F079B}"/>
                  </a:ext>
                </a:extLst>
              </p:cNvPr>
              <p:cNvPicPr>
                <a:picLocks noGrp="1" noRot="1" noChangeAspect="1" noMove="1" noResize="1" noEditPoints="1" noAdjustHandles="1" noChangeArrowheads="1" noChangeShapeType="1"/>
              </p:cNvPicPr>
              <p:nvPr/>
            </p:nvPicPr>
            <p:blipFill>
              <a:blip r:embed="rId11"/>
              <a:stretch>
                <a:fillRect/>
              </a:stretch>
            </p:blipFill>
            <p:spPr>
              <a:xfrm>
                <a:off x="9564329" y="5764776"/>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2805491655"/>
      </p:ext>
    </p:extLst>
  </p:cSld>
  <p:clrMapOvr>
    <a:masterClrMapping/>
  </p:clrMapOvr>
  <p:transition spd="slow">
    <p:cover dir="r"/>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ctr"/>
            <a:r>
              <a:rPr lang="ar-DZ" b="1" dirty="0">
                <a:solidFill>
                  <a:srgbClr val="C00000"/>
                </a:solidFill>
                <a:latin typeface="Sakkal Majalla" pitchFamily="2" charset="-78"/>
                <a:cs typeface="Sakkal Majalla" pitchFamily="2" charset="-78"/>
              </a:rPr>
              <a:t>منهجية البحث القانوني</a:t>
            </a:r>
            <a:endParaRPr lang="ar-SA" b="1" dirty="0">
              <a:solidFill>
                <a:srgbClr val="C00000"/>
              </a:solidFill>
              <a:latin typeface="Sakkal Majalla" pitchFamily="2" charset="-78"/>
              <a:cs typeface="Sakkal Majalla" pitchFamily="2" charset="-78"/>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رسم تخطيطي 4"/>
          <p:cNvGraphicFramePr/>
          <p:nvPr>
            <p:extLst>
              <p:ext uri="{D42A27DB-BD31-4B8C-83A1-F6EECF244321}">
                <p14:modId xmlns:p14="http://schemas.microsoft.com/office/powerpoint/2010/main" val="2474057081"/>
              </p:ext>
            </p:extLst>
          </p:nvPr>
        </p:nvGraphicFramePr>
        <p:xfrm>
          <a:off x="539552" y="2132856"/>
          <a:ext cx="8103303"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5122" name="Picture 2" descr="C:\Users\h soft\Desktop\Scientific research methodology2.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96336" y="5276552"/>
            <a:ext cx="1547664" cy="1547664"/>
          </a:xfrm>
          <a:prstGeom prst="rect">
            <a:avLst/>
          </a:prstGeom>
          <a:noFill/>
          <a:extLst>
            <a:ext uri="{909E8E84-426E-40DD-AFC4-6F175D3DCCD1}">
              <a14:hiddenFill xmlns:a14="http://schemas.microsoft.com/office/drawing/2010/main">
                <a:solidFill>
                  <a:srgbClr val="FFFFFF"/>
                </a:solidFill>
              </a14:hiddenFill>
            </a:ext>
          </a:extLst>
        </p:spPr>
      </p:pic>
      <p:pic>
        <p:nvPicPr>
          <p:cNvPr id="6" name="صورة 5">
            <a:extLst>
              <a:ext uri="{FF2B5EF4-FFF2-40B4-BE49-F238E27FC236}">
                <a16:creationId xmlns:a16="http://schemas.microsoft.com/office/drawing/2014/main" id="{5A543FE3-D4CA-1EBE-9A04-AD2598469F21}"/>
              </a:ext>
            </a:extLst>
          </p:cNvPr>
          <p:cNvPicPr>
            <a:picLocks noChangeAspect="1"/>
          </p:cNvPicPr>
          <p:nvPr/>
        </p:nvPicPr>
        <p:blipFill>
          <a:blip r:embed="rId12"/>
          <a:stretch>
            <a:fillRect/>
          </a:stretch>
        </p:blipFill>
        <p:spPr>
          <a:xfrm>
            <a:off x="3796166" y="6355044"/>
            <a:ext cx="914479" cy="554784"/>
          </a:xfrm>
          <a:prstGeom prst="rect">
            <a:avLst/>
          </a:prstGeom>
        </p:spPr>
      </p:pic>
      <p:pic>
        <p:nvPicPr>
          <p:cNvPr id="7" name="صورة 6">
            <a:extLst>
              <a:ext uri="{FF2B5EF4-FFF2-40B4-BE49-F238E27FC236}">
                <a16:creationId xmlns:a16="http://schemas.microsoft.com/office/drawing/2014/main" id="{0101BC63-6C73-1EA5-BE2F-A378EAE15290}"/>
              </a:ext>
            </a:extLst>
          </p:cNvPr>
          <p:cNvPicPr>
            <a:picLocks noChangeAspect="1"/>
          </p:cNvPicPr>
          <p:nvPr/>
        </p:nvPicPr>
        <p:blipFill>
          <a:blip r:embed="rId13"/>
          <a:stretch>
            <a:fillRect/>
          </a:stretch>
        </p:blipFill>
        <p:spPr>
          <a:xfrm>
            <a:off x="4513525" y="6511199"/>
            <a:ext cx="3279932" cy="377985"/>
          </a:xfrm>
          <a:prstGeom prst="rect">
            <a:avLst/>
          </a:prstGeom>
        </p:spPr>
      </p:pic>
      <p:pic>
        <p:nvPicPr>
          <p:cNvPr id="8" name="Prent 7">
            <a:extLst>
              <a:ext uri="{FF2B5EF4-FFF2-40B4-BE49-F238E27FC236}">
                <a16:creationId xmlns:a16="http://schemas.microsoft.com/office/drawing/2014/main" id="{00B09975-F771-9ED6-30A5-9A6077B125D2}"/>
              </a:ext>
            </a:extLst>
          </p:cNvPr>
          <p:cNvPicPr>
            <a:picLocks noChangeAspect="1"/>
          </p:cNvPicPr>
          <p:nvPr/>
        </p:nvPicPr>
        <p:blipFill>
          <a:blip r:embed="rId14"/>
          <a:stretch>
            <a:fillRect/>
          </a:stretch>
        </p:blipFill>
        <p:spPr>
          <a:xfrm>
            <a:off x="29311" y="6309320"/>
            <a:ext cx="3743268" cy="646232"/>
          </a:xfrm>
          <a:prstGeom prst="rect">
            <a:avLst/>
          </a:prstGeom>
        </p:spPr>
      </p:pic>
    </p:spTree>
    <p:extLst>
      <p:ext uri="{BB962C8B-B14F-4D97-AF65-F5344CB8AC3E}">
        <p14:creationId xmlns:p14="http://schemas.microsoft.com/office/powerpoint/2010/main" val="1755706207"/>
      </p:ext>
    </p:extLst>
  </p:cSld>
  <p:clrMapOvr>
    <a:masterClrMapping/>
  </p:clrMapOvr>
  <p:transition spd="slow">
    <p:cover dir="r"/>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رسم تخطيطي 5"/>
          <p:cNvGraphicFramePr/>
          <p:nvPr>
            <p:extLst>
              <p:ext uri="{D42A27DB-BD31-4B8C-83A1-F6EECF244321}">
                <p14:modId xmlns:p14="http://schemas.microsoft.com/office/powerpoint/2010/main" val="2660178108"/>
              </p:ext>
            </p:extLst>
          </p:nvPr>
        </p:nvGraphicFramePr>
        <p:xfrm>
          <a:off x="1691680" y="1772816"/>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6146" name="Picture 2" descr="C:\Users\h soft\Desktop\Scientific research methodology2.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18400" y="5249664"/>
            <a:ext cx="1625600" cy="1625600"/>
          </a:xfrm>
          <a:prstGeom prst="rect">
            <a:avLst/>
          </a:prstGeom>
          <a:noFill/>
          <a:extLst>
            <a:ext uri="{909E8E84-426E-40DD-AFC4-6F175D3DCCD1}">
              <a14:hiddenFill xmlns:a14="http://schemas.microsoft.com/office/drawing/2010/main">
                <a:solidFill>
                  <a:srgbClr val="FFFFFF"/>
                </a:solidFill>
              </a14:hiddenFill>
            </a:ext>
          </a:extLst>
        </p:spPr>
      </p:pic>
      <p:pic>
        <p:nvPicPr>
          <p:cNvPr id="2" name="صورة 1">
            <a:extLst>
              <a:ext uri="{FF2B5EF4-FFF2-40B4-BE49-F238E27FC236}">
                <a16:creationId xmlns:a16="http://schemas.microsoft.com/office/drawing/2014/main" id="{BA0138E9-27FD-410E-4610-9839CF230592}"/>
              </a:ext>
            </a:extLst>
          </p:cNvPr>
          <p:cNvPicPr>
            <a:picLocks noChangeAspect="1"/>
          </p:cNvPicPr>
          <p:nvPr/>
        </p:nvPicPr>
        <p:blipFill>
          <a:blip r:embed="rId12"/>
          <a:stretch>
            <a:fillRect/>
          </a:stretch>
        </p:blipFill>
        <p:spPr>
          <a:xfrm>
            <a:off x="4236754" y="6480015"/>
            <a:ext cx="3279932" cy="377985"/>
          </a:xfrm>
          <a:prstGeom prst="rect">
            <a:avLst/>
          </a:prstGeom>
        </p:spPr>
      </p:pic>
      <p:pic>
        <p:nvPicPr>
          <p:cNvPr id="4" name="صورة 3">
            <a:extLst>
              <a:ext uri="{FF2B5EF4-FFF2-40B4-BE49-F238E27FC236}">
                <a16:creationId xmlns:a16="http://schemas.microsoft.com/office/drawing/2014/main" id="{9F98EEDF-9939-C584-CED0-D1296460B658}"/>
              </a:ext>
            </a:extLst>
          </p:cNvPr>
          <p:cNvPicPr>
            <a:picLocks noChangeAspect="1"/>
          </p:cNvPicPr>
          <p:nvPr/>
        </p:nvPicPr>
        <p:blipFill>
          <a:blip r:embed="rId13"/>
          <a:stretch>
            <a:fillRect/>
          </a:stretch>
        </p:blipFill>
        <p:spPr>
          <a:xfrm>
            <a:off x="3394680" y="6199574"/>
            <a:ext cx="914479" cy="560881"/>
          </a:xfrm>
          <a:prstGeom prst="rect">
            <a:avLst/>
          </a:prstGeom>
        </p:spPr>
      </p:pic>
      <p:pic>
        <p:nvPicPr>
          <p:cNvPr id="7" name="Prent 6">
            <a:extLst>
              <a:ext uri="{FF2B5EF4-FFF2-40B4-BE49-F238E27FC236}">
                <a16:creationId xmlns:a16="http://schemas.microsoft.com/office/drawing/2014/main" id="{0CB0D2C5-A68C-CF6B-7113-18688220C7EF}"/>
              </a:ext>
            </a:extLst>
          </p:cNvPr>
          <p:cNvPicPr>
            <a:picLocks noChangeAspect="1"/>
          </p:cNvPicPr>
          <p:nvPr/>
        </p:nvPicPr>
        <p:blipFill>
          <a:blip r:embed="rId14"/>
          <a:stretch>
            <a:fillRect/>
          </a:stretch>
        </p:blipFill>
        <p:spPr>
          <a:xfrm>
            <a:off x="0" y="6345891"/>
            <a:ext cx="3394680" cy="646232"/>
          </a:xfrm>
          <a:prstGeom prst="rect">
            <a:avLst/>
          </a:prstGeom>
        </p:spPr>
      </p:pic>
    </p:spTree>
    <p:extLst>
      <p:ext uri="{BB962C8B-B14F-4D97-AF65-F5344CB8AC3E}">
        <p14:creationId xmlns:p14="http://schemas.microsoft.com/office/powerpoint/2010/main" val="439981072"/>
      </p:ext>
    </p:extLst>
  </p:cSld>
  <p:clrMapOvr>
    <a:masterClrMapping/>
  </p:clrMapOvr>
  <p:transition spd="slow">
    <p:cover dir="r"/>
    <p:sndAc>
      <p:stSnd>
        <p:snd r:embed="rId2" name="camera.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F297D-B614-E802-22C5-ABCA5E2CD694}"/>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FC989DC6-5B23-A99A-CC82-EF7C56C1597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3D65E882-2F27-537D-12D0-95F4360262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a:extLst>
              <a:ext uri="{FF2B5EF4-FFF2-40B4-BE49-F238E27FC236}">
                <a16:creationId xmlns:a16="http://schemas.microsoft.com/office/drawing/2014/main" id="{4C0E5329-F136-26AC-24D9-8833ECA7DFA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a:extLst>
              <a:ext uri="{FF2B5EF4-FFF2-40B4-BE49-F238E27FC236}">
                <a16:creationId xmlns:a16="http://schemas.microsoft.com/office/drawing/2014/main" id="{B63FD352-ACF3-DFC8-8424-633D35B45CDF}"/>
              </a:ext>
            </a:extLst>
          </p:cNvPr>
          <p:cNvSpPr/>
          <p:nvPr/>
        </p:nvSpPr>
        <p:spPr>
          <a:xfrm>
            <a:off x="1547664" y="1124745"/>
            <a:ext cx="5256584" cy="12241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b="1" dirty="0">
                <a:solidFill>
                  <a:schemeClr val="tx1"/>
                </a:solidFill>
                <a:latin typeface="Sakkal Majalla" pitchFamily="2" charset="-78"/>
                <a:cs typeface="Sakkal Majalla" pitchFamily="2" charset="-78"/>
              </a:rPr>
              <a:t> التعليق</a:t>
            </a:r>
          </a:p>
        </p:txBody>
      </p:sp>
      <p:graphicFrame>
        <p:nvGraphicFramePr>
          <p:cNvPr id="5" name="رسم تخطيطي 4">
            <a:extLst>
              <a:ext uri="{FF2B5EF4-FFF2-40B4-BE49-F238E27FC236}">
                <a16:creationId xmlns:a16="http://schemas.microsoft.com/office/drawing/2014/main" id="{A72C549E-9776-F162-F766-9E761830EE86}"/>
              </a:ext>
            </a:extLst>
          </p:cNvPr>
          <p:cNvGraphicFramePr/>
          <p:nvPr>
            <p:extLst>
              <p:ext uri="{D42A27DB-BD31-4B8C-83A1-F6EECF244321}">
                <p14:modId xmlns:p14="http://schemas.microsoft.com/office/powerpoint/2010/main" val="2107894112"/>
              </p:ext>
            </p:extLst>
          </p:nvPr>
        </p:nvGraphicFramePr>
        <p:xfrm>
          <a:off x="467544" y="2780928"/>
          <a:ext cx="8118648" cy="34159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2" descr="C:\Users\h soft\Desktop\Scientific research methodology2.jpg">
            <a:extLst>
              <a:ext uri="{FF2B5EF4-FFF2-40B4-BE49-F238E27FC236}">
                <a16:creationId xmlns:a16="http://schemas.microsoft.com/office/drawing/2014/main" id="{FE59F2C5-CFD4-0592-A0DD-FA46C27A786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7544" y="4941168"/>
            <a:ext cx="1547664" cy="1547664"/>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07AE570B-FE78-F37C-0ED5-BD7327B2790B}"/>
              </a:ext>
            </a:extLst>
          </p:cNvPr>
          <p:cNvPicPr>
            <a:picLocks noChangeAspect="1"/>
          </p:cNvPicPr>
          <p:nvPr/>
        </p:nvPicPr>
        <p:blipFill>
          <a:blip r:embed="rId13"/>
          <a:stretch>
            <a:fillRect/>
          </a:stretch>
        </p:blipFill>
        <p:spPr>
          <a:xfrm>
            <a:off x="5652120" y="6488832"/>
            <a:ext cx="3279932" cy="377985"/>
          </a:xfrm>
          <a:prstGeom prst="rect">
            <a:avLst/>
          </a:prstGeom>
        </p:spPr>
      </p:pic>
      <p:pic>
        <p:nvPicPr>
          <p:cNvPr id="6" name="صورة 5">
            <a:extLst>
              <a:ext uri="{FF2B5EF4-FFF2-40B4-BE49-F238E27FC236}">
                <a16:creationId xmlns:a16="http://schemas.microsoft.com/office/drawing/2014/main" id="{8278810F-BFBB-09C4-D6C1-0B2133DE20E1}"/>
              </a:ext>
            </a:extLst>
          </p:cNvPr>
          <p:cNvPicPr>
            <a:picLocks noChangeAspect="1"/>
          </p:cNvPicPr>
          <p:nvPr/>
        </p:nvPicPr>
        <p:blipFill>
          <a:blip r:embed="rId14"/>
          <a:stretch>
            <a:fillRect/>
          </a:stretch>
        </p:blipFill>
        <p:spPr>
          <a:xfrm>
            <a:off x="4572000" y="6255391"/>
            <a:ext cx="914479" cy="560881"/>
          </a:xfrm>
          <a:prstGeom prst="rect">
            <a:avLst/>
          </a:prstGeom>
        </p:spPr>
      </p:pic>
      <p:pic>
        <p:nvPicPr>
          <p:cNvPr id="9" name="Prent 8">
            <a:extLst>
              <a:ext uri="{FF2B5EF4-FFF2-40B4-BE49-F238E27FC236}">
                <a16:creationId xmlns:a16="http://schemas.microsoft.com/office/drawing/2014/main" id="{9F57A574-F410-B8F2-420F-2F78C12A5208}"/>
              </a:ext>
            </a:extLst>
          </p:cNvPr>
          <p:cNvPicPr>
            <a:picLocks noChangeAspect="1"/>
          </p:cNvPicPr>
          <p:nvPr/>
        </p:nvPicPr>
        <p:blipFill>
          <a:blip r:embed="rId15"/>
          <a:stretch>
            <a:fillRect/>
          </a:stretch>
        </p:blipFill>
        <p:spPr>
          <a:xfrm>
            <a:off x="701824" y="6394316"/>
            <a:ext cx="3743268" cy="646232"/>
          </a:xfrm>
          <a:prstGeom prst="rect">
            <a:avLst/>
          </a:prstGeom>
        </p:spPr>
      </p:pic>
    </p:spTree>
    <p:extLst>
      <p:ext uri="{BB962C8B-B14F-4D97-AF65-F5344CB8AC3E}">
        <p14:creationId xmlns:p14="http://schemas.microsoft.com/office/powerpoint/2010/main" val="3233420450"/>
      </p:ext>
    </p:extLst>
  </p:cSld>
  <p:clrMapOvr>
    <a:masterClrMapping/>
  </p:clrMapOvr>
  <p:transition spd="slow">
    <p:cover dir="r"/>
    <p:sndAc>
      <p:stSnd>
        <p:snd r:embed="rId3" name="camera.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DE7BC-B255-01F7-F0CD-2EA1E72A3B7E}"/>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67EAA5B6-081F-DE5D-EEF6-E9C815A7AFA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826584C1-6395-2913-92E1-7E983D5752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a:extLst>
              <a:ext uri="{FF2B5EF4-FFF2-40B4-BE49-F238E27FC236}">
                <a16:creationId xmlns:a16="http://schemas.microsoft.com/office/drawing/2014/main" id="{6CC5A32F-546F-6104-9FDD-1134DFC829E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a:extLst>
              <a:ext uri="{FF2B5EF4-FFF2-40B4-BE49-F238E27FC236}">
                <a16:creationId xmlns:a16="http://schemas.microsoft.com/office/drawing/2014/main" id="{8C70B390-F445-4248-DF7D-58073FA8774F}"/>
              </a:ext>
            </a:extLst>
          </p:cNvPr>
          <p:cNvSpPr/>
          <p:nvPr/>
        </p:nvSpPr>
        <p:spPr>
          <a:xfrm>
            <a:off x="1547664" y="1124745"/>
            <a:ext cx="5256584" cy="12241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b="1" dirty="0">
                <a:solidFill>
                  <a:schemeClr val="tx1"/>
                </a:solidFill>
                <a:latin typeface="Sakkal Majalla" pitchFamily="2" charset="-78"/>
                <a:cs typeface="Sakkal Majalla" pitchFamily="2" charset="-78"/>
              </a:rPr>
              <a:t> طرق التعليق</a:t>
            </a:r>
          </a:p>
        </p:txBody>
      </p:sp>
      <p:graphicFrame>
        <p:nvGraphicFramePr>
          <p:cNvPr id="5" name="رسم تخطيطي 4">
            <a:extLst>
              <a:ext uri="{FF2B5EF4-FFF2-40B4-BE49-F238E27FC236}">
                <a16:creationId xmlns:a16="http://schemas.microsoft.com/office/drawing/2014/main" id="{88400374-C73C-88D5-30C2-F2935428ABBC}"/>
              </a:ext>
            </a:extLst>
          </p:cNvPr>
          <p:cNvGraphicFramePr/>
          <p:nvPr>
            <p:extLst>
              <p:ext uri="{D42A27DB-BD31-4B8C-83A1-F6EECF244321}">
                <p14:modId xmlns:p14="http://schemas.microsoft.com/office/powerpoint/2010/main" val="3836746758"/>
              </p:ext>
            </p:extLst>
          </p:nvPr>
        </p:nvGraphicFramePr>
        <p:xfrm>
          <a:off x="467544" y="2780928"/>
          <a:ext cx="8118648" cy="34159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2" descr="C:\Users\h soft\Desktop\Scientific research methodology2.jpg">
            <a:extLst>
              <a:ext uri="{FF2B5EF4-FFF2-40B4-BE49-F238E27FC236}">
                <a16:creationId xmlns:a16="http://schemas.microsoft.com/office/drawing/2014/main" id="{35E0663E-50BA-2356-DEDC-5F36F5E823F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7544" y="4941168"/>
            <a:ext cx="1547664" cy="1547664"/>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B9B86562-ED65-FAF2-0B7D-803D4E25AB11}"/>
              </a:ext>
            </a:extLst>
          </p:cNvPr>
          <p:cNvPicPr>
            <a:picLocks noChangeAspect="1"/>
          </p:cNvPicPr>
          <p:nvPr/>
        </p:nvPicPr>
        <p:blipFill>
          <a:blip r:embed="rId13"/>
          <a:stretch>
            <a:fillRect/>
          </a:stretch>
        </p:blipFill>
        <p:spPr>
          <a:xfrm>
            <a:off x="5652120" y="6488832"/>
            <a:ext cx="3279932" cy="377985"/>
          </a:xfrm>
          <a:prstGeom prst="rect">
            <a:avLst/>
          </a:prstGeom>
        </p:spPr>
      </p:pic>
      <p:pic>
        <p:nvPicPr>
          <p:cNvPr id="6" name="صورة 5">
            <a:extLst>
              <a:ext uri="{FF2B5EF4-FFF2-40B4-BE49-F238E27FC236}">
                <a16:creationId xmlns:a16="http://schemas.microsoft.com/office/drawing/2014/main" id="{105A5167-599A-F75B-11BE-5079F71FF0DC}"/>
              </a:ext>
            </a:extLst>
          </p:cNvPr>
          <p:cNvPicPr>
            <a:picLocks noChangeAspect="1"/>
          </p:cNvPicPr>
          <p:nvPr/>
        </p:nvPicPr>
        <p:blipFill>
          <a:blip r:embed="rId14"/>
          <a:stretch>
            <a:fillRect/>
          </a:stretch>
        </p:blipFill>
        <p:spPr>
          <a:xfrm>
            <a:off x="4572000" y="6255391"/>
            <a:ext cx="914479" cy="560881"/>
          </a:xfrm>
          <a:prstGeom prst="rect">
            <a:avLst/>
          </a:prstGeom>
        </p:spPr>
      </p:pic>
      <p:pic>
        <p:nvPicPr>
          <p:cNvPr id="9" name="Prent 8">
            <a:extLst>
              <a:ext uri="{FF2B5EF4-FFF2-40B4-BE49-F238E27FC236}">
                <a16:creationId xmlns:a16="http://schemas.microsoft.com/office/drawing/2014/main" id="{42289435-6883-4CB3-23FB-C3A09BA0F43A}"/>
              </a:ext>
            </a:extLst>
          </p:cNvPr>
          <p:cNvPicPr>
            <a:picLocks noChangeAspect="1"/>
          </p:cNvPicPr>
          <p:nvPr/>
        </p:nvPicPr>
        <p:blipFill>
          <a:blip r:embed="rId15"/>
          <a:stretch>
            <a:fillRect/>
          </a:stretch>
        </p:blipFill>
        <p:spPr>
          <a:xfrm>
            <a:off x="0" y="6305787"/>
            <a:ext cx="3743268" cy="646232"/>
          </a:xfrm>
          <a:prstGeom prst="rect">
            <a:avLst/>
          </a:prstGeom>
        </p:spPr>
      </p:pic>
    </p:spTree>
    <p:extLst>
      <p:ext uri="{BB962C8B-B14F-4D97-AF65-F5344CB8AC3E}">
        <p14:creationId xmlns:p14="http://schemas.microsoft.com/office/powerpoint/2010/main" val="2748045344"/>
      </p:ext>
    </p:extLst>
  </p:cSld>
  <p:clrMapOvr>
    <a:masterClrMapping/>
  </p:clrMapOvr>
  <p:transition spd="slow">
    <p:cover dir="r"/>
    <p:sndAc>
      <p:stSnd>
        <p:snd r:embed="rId3" name="camera.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F9DFB-27D0-8F38-6F64-5B6144F26C8C}"/>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32F72781-3D7D-CAB0-6333-18960E9D1F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C86346CF-5EB0-6935-E39D-AF3691C41A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a:extLst>
              <a:ext uri="{FF2B5EF4-FFF2-40B4-BE49-F238E27FC236}">
                <a16:creationId xmlns:a16="http://schemas.microsoft.com/office/drawing/2014/main" id="{69E78D25-68B6-092C-EDEC-06D451D775C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a:extLst>
              <a:ext uri="{FF2B5EF4-FFF2-40B4-BE49-F238E27FC236}">
                <a16:creationId xmlns:a16="http://schemas.microsoft.com/office/drawing/2014/main" id="{B41842CE-F680-817E-EB2F-9ACF48BDB398}"/>
              </a:ext>
            </a:extLst>
          </p:cNvPr>
          <p:cNvSpPr/>
          <p:nvPr/>
        </p:nvSpPr>
        <p:spPr>
          <a:xfrm>
            <a:off x="1547664" y="1124745"/>
            <a:ext cx="5256584" cy="12241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b="1" dirty="0">
                <a:solidFill>
                  <a:schemeClr val="tx1"/>
                </a:solidFill>
                <a:latin typeface="Sakkal Majalla" pitchFamily="2" charset="-78"/>
                <a:cs typeface="Sakkal Majalla" pitchFamily="2" charset="-78"/>
              </a:rPr>
              <a:t>الطريقة </a:t>
            </a:r>
            <a:r>
              <a:rPr lang="fr-FR" sz="4000" b="1" dirty="0">
                <a:solidFill>
                  <a:schemeClr val="tx1"/>
                </a:solidFill>
                <a:latin typeface="Sakkal Majalla" pitchFamily="2" charset="-78"/>
                <a:cs typeface="Sakkal Majalla" pitchFamily="2" charset="-78"/>
              </a:rPr>
              <a:t>2</a:t>
            </a:r>
            <a:r>
              <a:rPr lang="ar-DZ" sz="4000" b="1" dirty="0">
                <a:solidFill>
                  <a:schemeClr val="tx1"/>
                </a:solidFill>
                <a:latin typeface="Sakkal Majalla" pitchFamily="2" charset="-78"/>
                <a:cs typeface="Sakkal Majalla" pitchFamily="2" charset="-78"/>
              </a:rPr>
              <a:t>0 (الثانية):</a:t>
            </a:r>
          </a:p>
        </p:txBody>
      </p:sp>
      <p:graphicFrame>
        <p:nvGraphicFramePr>
          <p:cNvPr id="5" name="رسم تخطيطي 4">
            <a:extLst>
              <a:ext uri="{FF2B5EF4-FFF2-40B4-BE49-F238E27FC236}">
                <a16:creationId xmlns:a16="http://schemas.microsoft.com/office/drawing/2014/main" id="{5BF71B09-4C94-62E2-57A3-A2C192AB6991}"/>
              </a:ext>
            </a:extLst>
          </p:cNvPr>
          <p:cNvGraphicFramePr/>
          <p:nvPr>
            <p:extLst>
              <p:ext uri="{D42A27DB-BD31-4B8C-83A1-F6EECF244321}">
                <p14:modId xmlns:p14="http://schemas.microsoft.com/office/powerpoint/2010/main" val="2802696214"/>
              </p:ext>
            </p:extLst>
          </p:nvPr>
        </p:nvGraphicFramePr>
        <p:xfrm>
          <a:off x="467544" y="2582321"/>
          <a:ext cx="8118648" cy="36145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2" descr="C:\Users\h soft\Desktop\Scientific research methodology2.jpg">
            <a:extLst>
              <a:ext uri="{FF2B5EF4-FFF2-40B4-BE49-F238E27FC236}">
                <a16:creationId xmlns:a16="http://schemas.microsoft.com/office/drawing/2014/main" id="{7D99126C-5BD7-A205-0C1D-68A864D45963}"/>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7544" y="4941168"/>
            <a:ext cx="1547664" cy="1547664"/>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A61CE23B-F212-6090-2C3D-8291DA8206B5}"/>
              </a:ext>
            </a:extLst>
          </p:cNvPr>
          <p:cNvPicPr>
            <a:picLocks noChangeAspect="1"/>
          </p:cNvPicPr>
          <p:nvPr/>
        </p:nvPicPr>
        <p:blipFill>
          <a:blip r:embed="rId13"/>
          <a:stretch>
            <a:fillRect/>
          </a:stretch>
        </p:blipFill>
        <p:spPr>
          <a:xfrm>
            <a:off x="5652120" y="6488832"/>
            <a:ext cx="3279932" cy="377985"/>
          </a:xfrm>
          <a:prstGeom prst="rect">
            <a:avLst/>
          </a:prstGeom>
        </p:spPr>
      </p:pic>
      <p:pic>
        <p:nvPicPr>
          <p:cNvPr id="6" name="صورة 5">
            <a:extLst>
              <a:ext uri="{FF2B5EF4-FFF2-40B4-BE49-F238E27FC236}">
                <a16:creationId xmlns:a16="http://schemas.microsoft.com/office/drawing/2014/main" id="{9A8BA6F5-3FDE-0092-848B-E5EE8F861A75}"/>
              </a:ext>
            </a:extLst>
          </p:cNvPr>
          <p:cNvPicPr>
            <a:picLocks noChangeAspect="1"/>
          </p:cNvPicPr>
          <p:nvPr/>
        </p:nvPicPr>
        <p:blipFill>
          <a:blip r:embed="rId14"/>
          <a:stretch>
            <a:fillRect/>
          </a:stretch>
        </p:blipFill>
        <p:spPr>
          <a:xfrm>
            <a:off x="4572000" y="6255391"/>
            <a:ext cx="914479" cy="560881"/>
          </a:xfrm>
          <a:prstGeom prst="rect">
            <a:avLst/>
          </a:prstGeom>
        </p:spPr>
      </p:pic>
      <p:pic>
        <p:nvPicPr>
          <p:cNvPr id="9" name="Prent 8">
            <a:extLst>
              <a:ext uri="{FF2B5EF4-FFF2-40B4-BE49-F238E27FC236}">
                <a16:creationId xmlns:a16="http://schemas.microsoft.com/office/drawing/2014/main" id="{E0276E84-684D-8E20-D651-D9D1CC69F973}"/>
              </a:ext>
            </a:extLst>
          </p:cNvPr>
          <p:cNvPicPr>
            <a:picLocks noChangeAspect="1"/>
          </p:cNvPicPr>
          <p:nvPr/>
        </p:nvPicPr>
        <p:blipFill>
          <a:blip r:embed="rId15"/>
          <a:stretch>
            <a:fillRect/>
          </a:stretch>
        </p:blipFill>
        <p:spPr>
          <a:xfrm>
            <a:off x="-45602" y="6255391"/>
            <a:ext cx="3743268" cy="646232"/>
          </a:xfrm>
          <a:prstGeom prst="rect">
            <a:avLst/>
          </a:prstGeom>
        </p:spPr>
      </p:pic>
    </p:spTree>
    <p:extLst>
      <p:ext uri="{BB962C8B-B14F-4D97-AF65-F5344CB8AC3E}">
        <p14:creationId xmlns:p14="http://schemas.microsoft.com/office/powerpoint/2010/main" val="4112366067"/>
      </p:ext>
    </p:extLst>
  </p:cSld>
  <p:clrMapOvr>
    <a:masterClrMapping/>
  </p:clrMapOvr>
  <p:transition spd="slow">
    <p:cover dir="r"/>
    <p:sndAc>
      <p:stSnd>
        <p:snd r:embed="rId3" name="camera.wav"/>
      </p:stSnd>
    </p:sndAc>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وستن">
  <a:themeElements>
    <a:clrScheme name="أوستن">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أوستن">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أوستن">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Austin</Template>
  <TotalTime>5327</TotalTime>
  <Words>2330</Words>
  <Application>Microsoft Office PowerPoint</Application>
  <PresentationFormat>Vertoning op skerm (4:3)</PresentationFormat>
  <Paragraphs>222</Paragraphs>
  <Slides>38</Slides>
  <Notes>31</Notes>
  <HiddenSlides>0</HiddenSlides>
  <MMClips>0</MMClips>
  <ScaleCrop>false</ScaleCrop>
  <HeadingPairs>
    <vt:vector size="6" baseType="variant">
      <vt:variant>
        <vt:lpstr>Fonts gebruik</vt:lpstr>
      </vt:variant>
      <vt:variant>
        <vt:i4>7</vt:i4>
      </vt:variant>
      <vt:variant>
        <vt:lpstr>Tema</vt:lpstr>
      </vt:variant>
      <vt:variant>
        <vt:i4>2</vt:i4>
      </vt:variant>
      <vt:variant>
        <vt:lpstr>Skyfietitels</vt:lpstr>
      </vt:variant>
      <vt:variant>
        <vt:i4>38</vt:i4>
      </vt:variant>
    </vt:vector>
  </HeadingPairs>
  <TitlesOfParts>
    <vt:vector size="47" baseType="lpstr">
      <vt:lpstr>ae_AlMothnna</vt:lpstr>
      <vt:lpstr>Arial</vt:lpstr>
      <vt:lpstr>Calibri</vt:lpstr>
      <vt:lpstr>Calibri Light</vt:lpstr>
      <vt:lpstr>Century Gothic</vt:lpstr>
      <vt:lpstr>Sakkal Majalla</vt:lpstr>
      <vt:lpstr>Wingdings 2</vt:lpstr>
      <vt:lpstr>أوستن</vt:lpstr>
      <vt:lpstr>نسق Office</vt:lpstr>
      <vt:lpstr>                                                                                                      الجمهورية الجزائرية الديمقراطية الشعبية وزارة التعليم العالي والبحث العلمي    جامعة التكوين المتواصل فرع الوادي</vt:lpstr>
      <vt:lpstr>د. فؤاد العربي قدوري Dr.FOUAD LARBI GUEDDOURI.</vt:lpstr>
      <vt:lpstr>المراجع:</vt:lpstr>
      <vt:lpstr>الأهداف التعليمية العامة :</vt:lpstr>
      <vt:lpstr>منهجية البحث القانوني</vt:lpstr>
      <vt:lpstr>PowerPoint-aanbieding</vt:lpstr>
      <vt:lpstr>PowerPoint-aanbieding</vt:lpstr>
      <vt:lpstr>PowerPoint-aanbieding</vt:lpstr>
      <vt:lpstr>PowerPoint-aanbieding</vt:lpstr>
      <vt:lpstr>PowerPoint-aanbieding</vt:lpstr>
      <vt:lpstr>PowerPoint-aanbieding</vt:lpstr>
      <vt:lpstr>PowerPoint-aanbieding</vt:lpstr>
      <vt:lpstr>PowerPoint-aanbieding</vt:lpstr>
      <vt:lpstr>PowerPoint-aanbieding</vt:lpstr>
      <vt:lpstr>PowerPoint-aanbieding</vt:lpstr>
      <vt:lpstr>PowerPoint-aanbieding</vt:lpstr>
      <vt:lpstr>PowerPoint-aanbieding</vt:lpstr>
      <vt:lpstr>PowerPoint-aanbieding</vt:lpstr>
      <vt:lpstr>PowerPoint-aanbieding</vt:lpstr>
      <vt:lpstr>PowerPoint-aanbieding</vt:lpstr>
      <vt:lpstr>PowerPoint-aanbieding</vt:lpstr>
      <vt:lpstr>PowerPoint-aanbieding</vt:lpstr>
      <vt:lpstr>PowerPoint-aanbieding</vt:lpstr>
      <vt:lpstr>PowerPoint-aanbieding</vt:lpstr>
      <vt:lpstr>PowerPoint-aanbieding</vt:lpstr>
      <vt:lpstr>PowerPoint-aanbieding</vt:lpstr>
      <vt:lpstr>PowerPoint-aanbieding</vt:lpstr>
      <vt:lpstr>PowerPoint-aanbieding</vt:lpstr>
      <vt:lpstr>PowerPoint-aanbieding</vt:lpstr>
      <vt:lpstr>PowerPoint-aanbieding</vt:lpstr>
      <vt:lpstr>PowerPoint-aanbieding</vt:lpstr>
      <vt:lpstr>PowerPoint-aanbieding</vt:lpstr>
      <vt:lpstr>PowerPoint-aanbieding</vt:lpstr>
      <vt:lpstr>PowerPoint-aanbieding</vt:lpstr>
      <vt:lpstr>PowerPoint-aanbieding</vt:lpstr>
      <vt:lpstr>PowerPoint-aanbieding</vt:lpstr>
      <vt:lpstr>PowerPoint-aanbieding</vt:lpstr>
      <vt:lpstr> </vt:lpstr>
    </vt:vector>
  </TitlesOfParts>
  <Company>Ahmed-Under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 soft</dc:creator>
  <cp:lastModifiedBy>DELL</cp:lastModifiedBy>
  <cp:revision>162</cp:revision>
  <dcterms:created xsi:type="dcterms:W3CDTF">2020-12-17T17:56:51Z</dcterms:created>
  <dcterms:modified xsi:type="dcterms:W3CDTF">2024-11-24T09:25:14Z</dcterms:modified>
</cp:coreProperties>
</file>