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61" r:id="rId4"/>
    <p:sldId id="31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1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بدون عنوان" id="{FDBD4A78-3368-4C4A-912F-D5B57072074E}">
          <p14:sldIdLst>
            <p14:sldId id="256"/>
            <p14:sldId id="280"/>
            <p14:sldId id="261"/>
            <p14:sldId id="31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412" autoAdjust="0"/>
    <p:restoredTop sz="94671" autoAdjust="0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9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52532">
              <a:lnSpc>
                <a:spcPts val="920"/>
              </a:lnSpc>
            </a:pPr>
            <a:fld id="{81D60167-4931-47E6-BA6A-407CBD079E47}" type="slidenum">
              <a:rPr lang="fr-FR" spc="-32" smtClean="0"/>
              <a:pPr marL="52532">
                <a:lnSpc>
                  <a:spcPts val="920"/>
                </a:lnSpc>
              </a:pPr>
              <a:t>‹#›</a:t>
            </a:fld>
            <a:endParaRPr lang="fr-FR" spc="-32" dirty="0"/>
          </a:p>
        </p:txBody>
      </p:sp>
    </p:spTree>
    <p:extLst>
      <p:ext uri="{BB962C8B-B14F-4D97-AF65-F5344CB8AC3E}">
        <p14:creationId xmlns:p14="http://schemas.microsoft.com/office/powerpoint/2010/main" val="314213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1CCD41-14B9-48B1-9060-594DCA51BBAA}" type="datetimeFigureOut">
              <a:rPr lang="ar-SA" smtClean="0"/>
              <a:t>09/08/1446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4" name="arrow.wav"/>
          </p:stSnd>
        </p:sndAc>
      </p:transition>
    </mc:Choice>
    <mc:Fallback xmlns="">
      <p:transition spd="slow">
        <p:sndAc>
          <p:stSnd>
            <p:snd r:embed="rId15" name="arrow.wav"/>
          </p:stSnd>
        </p:sndAc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7.png"/><Relationship Id="rId21" Type="http://schemas.openxmlformats.org/officeDocument/2006/relationships/image" Target="../media/image432.png"/><Relationship Id="rId42" Type="http://schemas.openxmlformats.org/officeDocument/2006/relationships/image" Target="../media/image451.png"/><Relationship Id="rId47" Type="http://schemas.openxmlformats.org/officeDocument/2006/relationships/image" Target="../media/image343.png"/><Relationship Id="rId63" Type="http://schemas.openxmlformats.org/officeDocument/2006/relationships/image" Target="../media/image470.png"/><Relationship Id="rId68" Type="http://schemas.openxmlformats.org/officeDocument/2006/relationships/image" Target="../media/image475.png"/><Relationship Id="rId84" Type="http://schemas.openxmlformats.org/officeDocument/2006/relationships/image" Target="../media/image491.png"/><Relationship Id="rId89" Type="http://schemas.openxmlformats.org/officeDocument/2006/relationships/image" Target="../media/image496.png"/><Relationship Id="rId112" Type="http://schemas.openxmlformats.org/officeDocument/2006/relationships/image" Target="../media/image168.png"/><Relationship Id="rId2" Type="http://schemas.openxmlformats.org/officeDocument/2006/relationships/image" Target="../media/image113.png"/><Relationship Id="rId16" Type="http://schemas.openxmlformats.org/officeDocument/2006/relationships/image" Target="../media/image427.png"/><Relationship Id="rId29" Type="http://schemas.openxmlformats.org/officeDocument/2006/relationships/image" Target="../media/image440.png"/><Relationship Id="rId107" Type="http://schemas.openxmlformats.org/officeDocument/2006/relationships/image" Target="../media/image511.png"/><Relationship Id="rId11" Type="http://schemas.openxmlformats.org/officeDocument/2006/relationships/image" Target="../media/image422.png"/><Relationship Id="rId24" Type="http://schemas.openxmlformats.org/officeDocument/2006/relationships/image" Target="../media/image435.png"/><Relationship Id="rId32" Type="http://schemas.openxmlformats.org/officeDocument/2006/relationships/image" Target="../media/image170.png"/><Relationship Id="rId37" Type="http://schemas.openxmlformats.org/officeDocument/2006/relationships/image" Target="../media/image446.png"/><Relationship Id="rId40" Type="http://schemas.openxmlformats.org/officeDocument/2006/relationships/image" Target="../media/image449.png"/><Relationship Id="rId45" Type="http://schemas.openxmlformats.org/officeDocument/2006/relationships/image" Target="../media/image454.png"/><Relationship Id="rId53" Type="http://schemas.openxmlformats.org/officeDocument/2006/relationships/image" Target="../media/image461.png"/><Relationship Id="rId58" Type="http://schemas.openxmlformats.org/officeDocument/2006/relationships/image" Target="../media/image466.png"/><Relationship Id="rId66" Type="http://schemas.openxmlformats.org/officeDocument/2006/relationships/image" Target="../media/image473.png"/><Relationship Id="rId74" Type="http://schemas.openxmlformats.org/officeDocument/2006/relationships/image" Target="../media/image481.png"/><Relationship Id="rId79" Type="http://schemas.openxmlformats.org/officeDocument/2006/relationships/image" Target="../media/image486.png"/><Relationship Id="rId87" Type="http://schemas.openxmlformats.org/officeDocument/2006/relationships/image" Target="../media/image494.png"/><Relationship Id="rId102" Type="http://schemas.openxmlformats.org/officeDocument/2006/relationships/image" Target="../media/image508.png"/><Relationship Id="rId110" Type="http://schemas.openxmlformats.org/officeDocument/2006/relationships/image" Target="../media/image514.png"/><Relationship Id="rId5" Type="http://schemas.openxmlformats.org/officeDocument/2006/relationships/image" Target="../media/image362.png"/><Relationship Id="rId61" Type="http://schemas.openxmlformats.org/officeDocument/2006/relationships/image" Target="../media/image177.png"/><Relationship Id="rId82" Type="http://schemas.openxmlformats.org/officeDocument/2006/relationships/image" Target="../media/image489.png"/><Relationship Id="rId90" Type="http://schemas.openxmlformats.org/officeDocument/2006/relationships/image" Target="../media/image497.png"/><Relationship Id="rId95" Type="http://schemas.openxmlformats.org/officeDocument/2006/relationships/image" Target="../media/image502.png"/><Relationship Id="rId19" Type="http://schemas.openxmlformats.org/officeDocument/2006/relationships/image" Target="../media/image430.png"/><Relationship Id="rId14" Type="http://schemas.openxmlformats.org/officeDocument/2006/relationships/image" Target="../media/image425.png"/><Relationship Id="rId22" Type="http://schemas.openxmlformats.org/officeDocument/2006/relationships/image" Target="../media/image433.png"/><Relationship Id="rId27" Type="http://schemas.openxmlformats.org/officeDocument/2006/relationships/image" Target="../media/image438.png"/><Relationship Id="rId30" Type="http://schemas.openxmlformats.org/officeDocument/2006/relationships/image" Target="../media/image441.png"/><Relationship Id="rId35" Type="http://schemas.openxmlformats.org/officeDocument/2006/relationships/image" Target="../media/image444.png"/><Relationship Id="rId43" Type="http://schemas.openxmlformats.org/officeDocument/2006/relationships/image" Target="../media/image452.png"/><Relationship Id="rId48" Type="http://schemas.openxmlformats.org/officeDocument/2006/relationships/image" Target="../media/image456.png"/><Relationship Id="rId56" Type="http://schemas.openxmlformats.org/officeDocument/2006/relationships/image" Target="../media/image464.png"/><Relationship Id="rId64" Type="http://schemas.openxmlformats.org/officeDocument/2006/relationships/image" Target="../media/image471.png"/><Relationship Id="rId69" Type="http://schemas.openxmlformats.org/officeDocument/2006/relationships/image" Target="../media/image476.png"/><Relationship Id="rId77" Type="http://schemas.openxmlformats.org/officeDocument/2006/relationships/image" Target="../media/image484.png"/><Relationship Id="rId100" Type="http://schemas.openxmlformats.org/officeDocument/2006/relationships/image" Target="../media/image506.png"/><Relationship Id="rId105" Type="http://schemas.openxmlformats.org/officeDocument/2006/relationships/image" Target="../media/image34.png"/><Relationship Id="rId113" Type="http://schemas.openxmlformats.org/officeDocument/2006/relationships/image" Target="../media/image516.png"/><Relationship Id="rId8" Type="http://schemas.openxmlformats.org/officeDocument/2006/relationships/image" Target="../media/image419.png"/><Relationship Id="rId51" Type="http://schemas.openxmlformats.org/officeDocument/2006/relationships/image" Target="../media/image459.png"/><Relationship Id="rId72" Type="http://schemas.openxmlformats.org/officeDocument/2006/relationships/image" Target="../media/image479.png"/><Relationship Id="rId80" Type="http://schemas.openxmlformats.org/officeDocument/2006/relationships/image" Target="../media/image487.png"/><Relationship Id="rId85" Type="http://schemas.openxmlformats.org/officeDocument/2006/relationships/image" Target="../media/image492.png"/><Relationship Id="rId93" Type="http://schemas.openxmlformats.org/officeDocument/2006/relationships/image" Target="../media/image500.png"/><Relationship Id="rId98" Type="http://schemas.openxmlformats.org/officeDocument/2006/relationships/image" Target="../media/image504.png"/><Relationship Id="rId3" Type="http://schemas.openxmlformats.org/officeDocument/2006/relationships/image" Target="../media/image416.png"/><Relationship Id="rId12" Type="http://schemas.openxmlformats.org/officeDocument/2006/relationships/image" Target="../media/image423.png"/><Relationship Id="rId17" Type="http://schemas.openxmlformats.org/officeDocument/2006/relationships/image" Target="../media/image428.png"/><Relationship Id="rId25" Type="http://schemas.openxmlformats.org/officeDocument/2006/relationships/image" Target="../media/image436.png"/><Relationship Id="rId33" Type="http://schemas.openxmlformats.org/officeDocument/2006/relationships/image" Target="../media/image442.png"/><Relationship Id="rId38" Type="http://schemas.openxmlformats.org/officeDocument/2006/relationships/image" Target="../media/image447.png"/><Relationship Id="rId46" Type="http://schemas.openxmlformats.org/officeDocument/2006/relationships/image" Target="../media/image455.png"/><Relationship Id="rId59" Type="http://schemas.openxmlformats.org/officeDocument/2006/relationships/image" Target="../media/image467.png"/><Relationship Id="rId67" Type="http://schemas.openxmlformats.org/officeDocument/2006/relationships/image" Target="../media/image474.png"/><Relationship Id="rId103" Type="http://schemas.openxmlformats.org/officeDocument/2006/relationships/image" Target="../media/image509.png"/><Relationship Id="rId108" Type="http://schemas.openxmlformats.org/officeDocument/2006/relationships/image" Target="../media/image512.png"/><Relationship Id="rId20" Type="http://schemas.openxmlformats.org/officeDocument/2006/relationships/image" Target="../media/image431.png"/><Relationship Id="rId41" Type="http://schemas.openxmlformats.org/officeDocument/2006/relationships/image" Target="../media/image450.png"/><Relationship Id="rId54" Type="http://schemas.openxmlformats.org/officeDocument/2006/relationships/image" Target="../media/image462.png"/><Relationship Id="rId62" Type="http://schemas.openxmlformats.org/officeDocument/2006/relationships/image" Target="../media/image469.png"/><Relationship Id="rId70" Type="http://schemas.openxmlformats.org/officeDocument/2006/relationships/image" Target="../media/image477.png"/><Relationship Id="rId75" Type="http://schemas.openxmlformats.org/officeDocument/2006/relationships/image" Target="../media/image482.png"/><Relationship Id="rId83" Type="http://schemas.openxmlformats.org/officeDocument/2006/relationships/image" Target="../media/image490.png"/><Relationship Id="rId88" Type="http://schemas.openxmlformats.org/officeDocument/2006/relationships/image" Target="../media/image495.png"/><Relationship Id="rId91" Type="http://schemas.openxmlformats.org/officeDocument/2006/relationships/image" Target="../media/image498.png"/><Relationship Id="rId96" Type="http://schemas.openxmlformats.org/officeDocument/2006/relationships/image" Target="../media/image27.png"/><Relationship Id="rId111" Type="http://schemas.openxmlformats.org/officeDocument/2006/relationships/image" Target="../media/image5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7.png"/><Relationship Id="rId15" Type="http://schemas.openxmlformats.org/officeDocument/2006/relationships/image" Target="../media/image426.png"/><Relationship Id="rId23" Type="http://schemas.openxmlformats.org/officeDocument/2006/relationships/image" Target="../media/image434.png"/><Relationship Id="rId28" Type="http://schemas.openxmlformats.org/officeDocument/2006/relationships/image" Target="../media/image439.png"/><Relationship Id="rId36" Type="http://schemas.openxmlformats.org/officeDocument/2006/relationships/image" Target="../media/image445.png"/><Relationship Id="rId49" Type="http://schemas.openxmlformats.org/officeDocument/2006/relationships/image" Target="../media/image457.png"/><Relationship Id="rId57" Type="http://schemas.openxmlformats.org/officeDocument/2006/relationships/image" Target="../media/image465.png"/><Relationship Id="rId106" Type="http://schemas.openxmlformats.org/officeDocument/2006/relationships/image" Target="../media/image164.png"/><Relationship Id="rId114" Type="http://schemas.openxmlformats.org/officeDocument/2006/relationships/image" Target="../media/image517.png"/><Relationship Id="rId10" Type="http://schemas.openxmlformats.org/officeDocument/2006/relationships/image" Target="../media/image421.png"/><Relationship Id="rId31" Type="http://schemas.openxmlformats.org/officeDocument/2006/relationships/image" Target="../media/image320.png"/><Relationship Id="rId44" Type="http://schemas.openxmlformats.org/officeDocument/2006/relationships/image" Target="../media/image453.png"/><Relationship Id="rId52" Type="http://schemas.openxmlformats.org/officeDocument/2006/relationships/image" Target="../media/image460.png"/><Relationship Id="rId60" Type="http://schemas.openxmlformats.org/officeDocument/2006/relationships/image" Target="../media/image468.png"/><Relationship Id="rId65" Type="http://schemas.openxmlformats.org/officeDocument/2006/relationships/image" Target="../media/image472.png"/><Relationship Id="rId73" Type="http://schemas.openxmlformats.org/officeDocument/2006/relationships/image" Target="../media/image480.png"/><Relationship Id="rId78" Type="http://schemas.openxmlformats.org/officeDocument/2006/relationships/image" Target="../media/image485.png"/><Relationship Id="rId81" Type="http://schemas.openxmlformats.org/officeDocument/2006/relationships/image" Target="../media/image488.png"/><Relationship Id="rId86" Type="http://schemas.openxmlformats.org/officeDocument/2006/relationships/image" Target="../media/image493.png"/><Relationship Id="rId94" Type="http://schemas.openxmlformats.org/officeDocument/2006/relationships/image" Target="../media/image501.png"/><Relationship Id="rId99" Type="http://schemas.openxmlformats.org/officeDocument/2006/relationships/image" Target="../media/image505.png"/><Relationship Id="rId101" Type="http://schemas.openxmlformats.org/officeDocument/2006/relationships/image" Target="../media/image507.png"/><Relationship Id="rId4" Type="http://schemas.openxmlformats.org/officeDocument/2006/relationships/image" Target="../media/image126.png"/><Relationship Id="rId9" Type="http://schemas.openxmlformats.org/officeDocument/2006/relationships/image" Target="../media/image420.png"/><Relationship Id="rId13" Type="http://schemas.openxmlformats.org/officeDocument/2006/relationships/image" Target="../media/image424.png"/><Relationship Id="rId18" Type="http://schemas.openxmlformats.org/officeDocument/2006/relationships/image" Target="../media/image429.png"/><Relationship Id="rId39" Type="http://schemas.openxmlformats.org/officeDocument/2006/relationships/image" Target="../media/image448.png"/><Relationship Id="rId109" Type="http://schemas.openxmlformats.org/officeDocument/2006/relationships/image" Target="../media/image513.png"/><Relationship Id="rId34" Type="http://schemas.openxmlformats.org/officeDocument/2006/relationships/image" Target="../media/image443.png"/><Relationship Id="rId50" Type="http://schemas.openxmlformats.org/officeDocument/2006/relationships/image" Target="../media/image458.png"/><Relationship Id="rId55" Type="http://schemas.openxmlformats.org/officeDocument/2006/relationships/image" Target="../media/image463.png"/><Relationship Id="rId76" Type="http://schemas.openxmlformats.org/officeDocument/2006/relationships/image" Target="../media/image483.png"/><Relationship Id="rId97" Type="http://schemas.openxmlformats.org/officeDocument/2006/relationships/image" Target="../media/image503.png"/><Relationship Id="rId104" Type="http://schemas.openxmlformats.org/officeDocument/2006/relationships/image" Target="../media/image510.png"/><Relationship Id="rId7" Type="http://schemas.openxmlformats.org/officeDocument/2006/relationships/image" Target="../media/image418.png"/><Relationship Id="rId71" Type="http://schemas.openxmlformats.org/officeDocument/2006/relationships/image" Target="../media/image478.png"/><Relationship Id="rId92" Type="http://schemas.openxmlformats.org/officeDocument/2006/relationships/image" Target="../media/image49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7.png"/><Relationship Id="rId117" Type="http://schemas.openxmlformats.org/officeDocument/2006/relationships/image" Target="../media/image621.png"/><Relationship Id="rId21" Type="http://schemas.openxmlformats.org/officeDocument/2006/relationships/image" Target="../media/image196.png"/><Relationship Id="rId42" Type="http://schemas.openxmlformats.org/officeDocument/2006/relationships/image" Target="../media/image549.png"/><Relationship Id="rId47" Type="http://schemas.openxmlformats.org/officeDocument/2006/relationships/image" Target="../media/image554.png"/><Relationship Id="rId63" Type="http://schemas.openxmlformats.org/officeDocument/2006/relationships/image" Target="../media/image570.png"/><Relationship Id="rId68" Type="http://schemas.openxmlformats.org/officeDocument/2006/relationships/image" Target="../media/image575.png"/><Relationship Id="rId84" Type="http://schemas.openxmlformats.org/officeDocument/2006/relationships/image" Target="../media/image591.png"/><Relationship Id="rId89" Type="http://schemas.openxmlformats.org/officeDocument/2006/relationships/image" Target="../media/image595.png"/><Relationship Id="rId112" Type="http://schemas.openxmlformats.org/officeDocument/2006/relationships/image" Target="../media/image616.png"/><Relationship Id="rId16" Type="http://schemas.openxmlformats.org/officeDocument/2006/relationships/image" Target="../media/image343.png"/><Relationship Id="rId107" Type="http://schemas.openxmlformats.org/officeDocument/2006/relationships/image" Target="../media/image611.png"/><Relationship Id="rId11" Type="http://schemas.openxmlformats.org/officeDocument/2006/relationships/image" Target="../media/image525.png"/><Relationship Id="rId32" Type="http://schemas.openxmlformats.org/officeDocument/2006/relationships/image" Target="../media/image542.png"/><Relationship Id="rId37" Type="http://schemas.openxmlformats.org/officeDocument/2006/relationships/image" Target="../media/image546.png"/><Relationship Id="rId53" Type="http://schemas.openxmlformats.org/officeDocument/2006/relationships/image" Target="../media/image560.png"/><Relationship Id="rId58" Type="http://schemas.openxmlformats.org/officeDocument/2006/relationships/image" Target="../media/image565.png"/><Relationship Id="rId74" Type="http://schemas.openxmlformats.org/officeDocument/2006/relationships/image" Target="../media/image581.png"/><Relationship Id="rId79" Type="http://schemas.openxmlformats.org/officeDocument/2006/relationships/image" Target="../media/image586.png"/><Relationship Id="rId102" Type="http://schemas.openxmlformats.org/officeDocument/2006/relationships/image" Target="../media/image606.png"/><Relationship Id="rId123" Type="http://schemas.openxmlformats.org/officeDocument/2006/relationships/image" Target="../media/image627.png"/><Relationship Id="rId5" Type="http://schemas.openxmlformats.org/officeDocument/2006/relationships/image" Target="../media/image520.png"/><Relationship Id="rId61" Type="http://schemas.openxmlformats.org/officeDocument/2006/relationships/image" Target="../media/image568.png"/><Relationship Id="rId82" Type="http://schemas.openxmlformats.org/officeDocument/2006/relationships/image" Target="../media/image589.png"/><Relationship Id="rId90" Type="http://schemas.openxmlformats.org/officeDocument/2006/relationships/image" Target="../media/image596.png"/><Relationship Id="rId95" Type="http://schemas.openxmlformats.org/officeDocument/2006/relationships/image" Target="../media/image600.png"/><Relationship Id="rId19" Type="http://schemas.openxmlformats.org/officeDocument/2006/relationships/image" Target="../media/image531.png"/><Relationship Id="rId14" Type="http://schemas.openxmlformats.org/officeDocument/2006/relationships/image" Target="../media/image113.png"/><Relationship Id="rId22" Type="http://schemas.openxmlformats.org/officeDocument/2006/relationships/image" Target="../media/image533.png"/><Relationship Id="rId27" Type="http://schemas.openxmlformats.org/officeDocument/2006/relationships/image" Target="../media/image538.png"/><Relationship Id="rId30" Type="http://schemas.openxmlformats.org/officeDocument/2006/relationships/image" Target="../media/image541.png"/><Relationship Id="rId35" Type="http://schemas.openxmlformats.org/officeDocument/2006/relationships/image" Target="../media/image320.png"/><Relationship Id="rId43" Type="http://schemas.openxmlformats.org/officeDocument/2006/relationships/image" Target="../media/image550.png"/><Relationship Id="rId48" Type="http://schemas.openxmlformats.org/officeDocument/2006/relationships/image" Target="../media/image555.png"/><Relationship Id="rId56" Type="http://schemas.openxmlformats.org/officeDocument/2006/relationships/image" Target="../media/image563.png"/><Relationship Id="rId64" Type="http://schemas.openxmlformats.org/officeDocument/2006/relationships/image" Target="../media/image571.png"/><Relationship Id="rId69" Type="http://schemas.openxmlformats.org/officeDocument/2006/relationships/image" Target="../media/image576.png"/><Relationship Id="rId77" Type="http://schemas.openxmlformats.org/officeDocument/2006/relationships/image" Target="../media/image584.png"/><Relationship Id="rId100" Type="http://schemas.openxmlformats.org/officeDocument/2006/relationships/image" Target="../media/image604.png"/><Relationship Id="rId105" Type="http://schemas.openxmlformats.org/officeDocument/2006/relationships/image" Target="../media/image609.png"/><Relationship Id="rId113" Type="http://schemas.openxmlformats.org/officeDocument/2006/relationships/image" Target="../media/image617.png"/><Relationship Id="rId118" Type="http://schemas.openxmlformats.org/officeDocument/2006/relationships/image" Target="../media/image622.png"/><Relationship Id="rId8" Type="http://schemas.openxmlformats.org/officeDocument/2006/relationships/image" Target="../media/image523.png"/><Relationship Id="rId51" Type="http://schemas.openxmlformats.org/officeDocument/2006/relationships/image" Target="../media/image558.png"/><Relationship Id="rId72" Type="http://schemas.openxmlformats.org/officeDocument/2006/relationships/image" Target="../media/image579.png"/><Relationship Id="rId80" Type="http://schemas.openxmlformats.org/officeDocument/2006/relationships/image" Target="../media/image587.png"/><Relationship Id="rId85" Type="http://schemas.openxmlformats.org/officeDocument/2006/relationships/image" Target="../media/image592.png"/><Relationship Id="rId93" Type="http://schemas.openxmlformats.org/officeDocument/2006/relationships/image" Target="../media/image181.png"/><Relationship Id="rId98" Type="http://schemas.openxmlformats.org/officeDocument/2006/relationships/image" Target="../media/image603.png"/><Relationship Id="rId121" Type="http://schemas.openxmlformats.org/officeDocument/2006/relationships/image" Target="../media/image625.png"/><Relationship Id="rId3" Type="http://schemas.openxmlformats.org/officeDocument/2006/relationships/image" Target="../media/image518.png"/><Relationship Id="rId12" Type="http://schemas.openxmlformats.org/officeDocument/2006/relationships/image" Target="../media/image526.png"/><Relationship Id="rId17" Type="http://schemas.openxmlformats.org/officeDocument/2006/relationships/image" Target="../media/image529.png"/><Relationship Id="rId25" Type="http://schemas.openxmlformats.org/officeDocument/2006/relationships/image" Target="../media/image536.png"/><Relationship Id="rId33" Type="http://schemas.openxmlformats.org/officeDocument/2006/relationships/image" Target="../media/image543.png"/><Relationship Id="rId38" Type="http://schemas.openxmlformats.org/officeDocument/2006/relationships/image" Target="../media/image547.png"/><Relationship Id="rId46" Type="http://schemas.openxmlformats.org/officeDocument/2006/relationships/image" Target="../media/image553.png"/><Relationship Id="rId59" Type="http://schemas.openxmlformats.org/officeDocument/2006/relationships/image" Target="../media/image566.png"/><Relationship Id="rId67" Type="http://schemas.openxmlformats.org/officeDocument/2006/relationships/image" Target="../media/image574.png"/><Relationship Id="rId103" Type="http://schemas.openxmlformats.org/officeDocument/2006/relationships/image" Target="../media/image607.png"/><Relationship Id="rId108" Type="http://schemas.openxmlformats.org/officeDocument/2006/relationships/image" Target="../media/image612.png"/><Relationship Id="rId116" Type="http://schemas.openxmlformats.org/officeDocument/2006/relationships/image" Target="../media/image620.png"/><Relationship Id="rId124" Type="http://schemas.openxmlformats.org/officeDocument/2006/relationships/image" Target="../media/image423.png"/><Relationship Id="rId20" Type="http://schemas.openxmlformats.org/officeDocument/2006/relationships/image" Target="../media/image532.png"/><Relationship Id="rId41" Type="http://schemas.openxmlformats.org/officeDocument/2006/relationships/image" Target="../media/image170.png"/><Relationship Id="rId54" Type="http://schemas.openxmlformats.org/officeDocument/2006/relationships/image" Target="../media/image561.png"/><Relationship Id="rId62" Type="http://schemas.openxmlformats.org/officeDocument/2006/relationships/image" Target="../media/image569.png"/><Relationship Id="rId70" Type="http://schemas.openxmlformats.org/officeDocument/2006/relationships/image" Target="../media/image577.png"/><Relationship Id="rId75" Type="http://schemas.openxmlformats.org/officeDocument/2006/relationships/image" Target="../media/image582.png"/><Relationship Id="rId83" Type="http://schemas.openxmlformats.org/officeDocument/2006/relationships/image" Target="../media/image590.png"/><Relationship Id="rId88" Type="http://schemas.openxmlformats.org/officeDocument/2006/relationships/image" Target="../media/image458.png"/><Relationship Id="rId91" Type="http://schemas.openxmlformats.org/officeDocument/2006/relationships/image" Target="../media/image597.png"/><Relationship Id="rId96" Type="http://schemas.openxmlformats.org/officeDocument/2006/relationships/image" Target="../media/image601.png"/><Relationship Id="rId111" Type="http://schemas.openxmlformats.org/officeDocument/2006/relationships/image" Target="../media/image6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1.png"/><Relationship Id="rId15" Type="http://schemas.openxmlformats.org/officeDocument/2006/relationships/image" Target="../media/image528.png"/><Relationship Id="rId23" Type="http://schemas.openxmlformats.org/officeDocument/2006/relationships/image" Target="../media/image534.png"/><Relationship Id="rId28" Type="http://schemas.openxmlformats.org/officeDocument/2006/relationships/image" Target="../media/image539.png"/><Relationship Id="rId36" Type="http://schemas.openxmlformats.org/officeDocument/2006/relationships/image" Target="../media/image545.png"/><Relationship Id="rId49" Type="http://schemas.openxmlformats.org/officeDocument/2006/relationships/image" Target="../media/image556.png"/><Relationship Id="rId57" Type="http://schemas.openxmlformats.org/officeDocument/2006/relationships/image" Target="../media/image564.png"/><Relationship Id="rId106" Type="http://schemas.openxmlformats.org/officeDocument/2006/relationships/image" Target="../media/image610.png"/><Relationship Id="rId114" Type="http://schemas.openxmlformats.org/officeDocument/2006/relationships/image" Target="../media/image618.png"/><Relationship Id="rId119" Type="http://schemas.openxmlformats.org/officeDocument/2006/relationships/image" Target="../media/image623.png"/><Relationship Id="rId10" Type="http://schemas.openxmlformats.org/officeDocument/2006/relationships/image" Target="../media/image524.png"/><Relationship Id="rId31" Type="http://schemas.openxmlformats.org/officeDocument/2006/relationships/image" Target="../media/image46.png"/><Relationship Id="rId44" Type="http://schemas.openxmlformats.org/officeDocument/2006/relationships/image" Target="../media/image551.png"/><Relationship Id="rId52" Type="http://schemas.openxmlformats.org/officeDocument/2006/relationships/image" Target="../media/image559.png"/><Relationship Id="rId60" Type="http://schemas.openxmlformats.org/officeDocument/2006/relationships/image" Target="../media/image567.png"/><Relationship Id="rId65" Type="http://schemas.openxmlformats.org/officeDocument/2006/relationships/image" Target="../media/image572.png"/><Relationship Id="rId73" Type="http://schemas.openxmlformats.org/officeDocument/2006/relationships/image" Target="../media/image580.png"/><Relationship Id="rId78" Type="http://schemas.openxmlformats.org/officeDocument/2006/relationships/image" Target="../media/image585.png"/><Relationship Id="rId81" Type="http://schemas.openxmlformats.org/officeDocument/2006/relationships/image" Target="../media/image588.png"/><Relationship Id="rId86" Type="http://schemas.openxmlformats.org/officeDocument/2006/relationships/image" Target="../media/image593.png"/><Relationship Id="rId94" Type="http://schemas.openxmlformats.org/officeDocument/2006/relationships/image" Target="../media/image599.png"/><Relationship Id="rId99" Type="http://schemas.openxmlformats.org/officeDocument/2006/relationships/image" Target="../media/image398.png"/><Relationship Id="rId101" Type="http://schemas.openxmlformats.org/officeDocument/2006/relationships/image" Target="../media/image605.png"/><Relationship Id="rId122" Type="http://schemas.openxmlformats.org/officeDocument/2006/relationships/image" Target="../media/image626.png"/><Relationship Id="rId4" Type="http://schemas.openxmlformats.org/officeDocument/2006/relationships/image" Target="../media/image519.png"/><Relationship Id="rId9" Type="http://schemas.openxmlformats.org/officeDocument/2006/relationships/image" Target="../media/image470.png"/><Relationship Id="rId13" Type="http://schemas.openxmlformats.org/officeDocument/2006/relationships/image" Target="../media/image527.png"/><Relationship Id="rId18" Type="http://schemas.openxmlformats.org/officeDocument/2006/relationships/image" Target="../media/image530.png"/><Relationship Id="rId39" Type="http://schemas.openxmlformats.org/officeDocument/2006/relationships/image" Target="../media/image308.png"/><Relationship Id="rId109" Type="http://schemas.openxmlformats.org/officeDocument/2006/relationships/image" Target="../media/image613.png"/><Relationship Id="rId34" Type="http://schemas.openxmlformats.org/officeDocument/2006/relationships/image" Target="../media/image544.png"/><Relationship Id="rId50" Type="http://schemas.openxmlformats.org/officeDocument/2006/relationships/image" Target="../media/image557.png"/><Relationship Id="rId55" Type="http://schemas.openxmlformats.org/officeDocument/2006/relationships/image" Target="../media/image562.png"/><Relationship Id="rId76" Type="http://schemas.openxmlformats.org/officeDocument/2006/relationships/image" Target="../media/image583.png"/><Relationship Id="rId97" Type="http://schemas.openxmlformats.org/officeDocument/2006/relationships/image" Target="../media/image602.png"/><Relationship Id="rId104" Type="http://schemas.openxmlformats.org/officeDocument/2006/relationships/image" Target="../media/image608.png"/><Relationship Id="rId120" Type="http://schemas.openxmlformats.org/officeDocument/2006/relationships/image" Target="../media/image624.png"/><Relationship Id="rId125" Type="http://schemas.openxmlformats.org/officeDocument/2006/relationships/image" Target="../media/image628.png"/><Relationship Id="rId7" Type="http://schemas.openxmlformats.org/officeDocument/2006/relationships/image" Target="../media/image522.png"/><Relationship Id="rId71" Type="http://schemas.openxmlformats.org/officeDocument/2006/relationships/image" Target="../media/image578.png"/><Relationship Id="rId92" Type="http://schemas.openxmlformats.org/officeDocument/2006/relationships/image" Target="../media/image598.png"/><Relationship Id="rId2" Type="http://schemas.openxmlformats.org/officeDocument/2006/relationships/image" Target="../media/image27.png"/><Relationship Id="rId29" Type="http://schemas.openxmlformats.org/officeDocument/2006/relationships/image" Target="../media/image540.png"/><Relationship Id="rId24" Type="http://schemas.openxmlformats.org/officeDocument/2006/relationships/image" Target="../media/image535.png"/><Relationship Id="rId40" Type="http://schemas.openxmlformats.org/officeDocument/2006/relationships/image" Target="../media/image548.png"/><Relationship Id="rId45" Type="http://schemas.openxmlformats.org/officeDocument/2006/relationships/image" Target="../media/image552.png"/><Relationship Id="rId66" Type="http://schemas.openxmlformats.org/officeDocument/2006/relationships/image" Target="../media/image573.png"/><Relationship Id="rId87" Type="http://schemas.openxmlformats.org/officeDocument/2006/relationships/image" Target="../media/image594.png"/><Relationship Id="rId110" Type="http://schemas.openxmlformats.org/officeDocument/2006/relationships/image" Target="../media/image614.png"/><Relationship Id="rId115" Type="http://schemas.openxmlformats.org/officeDocument/2006/relationships/image" Target="../media/image61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2.png"/><Relationship Id="rId21" Type="http://schemas.openxmlformats.org/officeDocument/2006/relationships/image" Target="../media/image647.png"/><Relationship Id="rId42" Type="http://schemas.openxmlformats.org/officeDocument/2006/relationships/image" Target="../media/image667.png"/><Relationship Id="rId47" Type="http://schemas.openxmlformats.org/officeDocument/2006/relationships/image" Target="../media/image671.png"/><Relationship Id="rId63" Type="http://schemas.openxmlformats.org/officeDocument/2006/relationships/image" Target="../media/image685.png"/><Relationship Id="rId68" Type="http://schemas.openxmlformats.org/officeDocument/2006/relationships/image" Target="../media/image690.png"/><Relationship Id="rId84" Type="http://schemas.openxmlformats.org/officeDocument/2006/relationships/image" Target="../media/image705.png"/><Relationship Id="rId89" Type="http://schemas.openxmlformats.org/officeDocument/2006/relationships/image" Target="../media/image709.png"/><Relationship Id="rId7" Type="http://schemas.openxmlformats.org/officeDocument/2006/relationships/image" Target="../media/image633.png"/><Relationship Id="rId71" Type="http://schemas.openxmlformats.org/officeDocument/2006/relationships/image" Target="../media/image693.png"/><Relationship Id="rId92" Type="http://schemas.openxmlformats.org/officeDocument/2006/relationships/image" Target="../media/image712.png"/><Relationship Id="rId2" Type="http://schemas.openxmlformats.org/officeDocument/2006/relationships/image" Target="../media/image629.png"/><Relationship Id="rId16" Type="http://schemas.openxmlformats.org/officeDocument/2006/relationships/image" Target="../media/image642.png"/><Relationship Id="rId29" Type="http://schemas.openxmlformats.org/officeDocument/2006/relationships/image" Target="../media/image655.png"/><Relationship Id="rId107" Type="http://schemas.openxmlformats.org/officeDocument/2006/relationships/image" Target="../media/image723.png"/><Relationship Id="rId11" Type="http://schemas.openxmlformats.org/officeDocument/2006/relationships/image" Target="../media/image637.png"/><Relationship Id="rId24" Type="http://schemas.openxmlformats.org/officeDocument/2006/relationships/image" Target="../media/image650.png"/><Relationship Id="rId32" Type="http://schemas.openxmlformats.org/officeDocument/2006/relationships/image" Target="../media/image658.png"/><Relationship Id="rId37" Type="http://schemas.openxmlformats.org/officeDocument/2006/relationships/image" Target="../media/image663.png"/><Relationship Id="rId40" Type="http://schemas.openxmlformats.org/officeDocument/2006/relationships/image" Target="../media/image666.png"/><Relationship Id="rId45" Type="http://schemas.openxmlformats.org/officeDocument/2006/relationships/image" Target="../media/image670.png"/><Relationship Id="rId53" Type="http://schemas.openxmlformats.org/officeDocument/2006/relationships/image" Target="../media/image46.png"/><Relationship Id="rId58" Type="http://schemas.openxmlformats.org/officeDocument/2006/relationships/image" Target="../media/image680.png"/><Relationship Id="rId66" Type="http://schemas.openxmlformats.org/officeDocument/2006/relationships/image" Target="../media/image688.png"/><Relationship Id="rId74" Type="http://schemas.openxmlformats.org/officeDocument/2006/relationships/image" Target="../media/image696.png"/><Relationship Id="rId79" Type="http://schemas.openxmlformats.org/officeDocument/2006/relationships/image" Target="../media/image701.png"/><Relationship Id="rId87" Type="http://schemas.openxmlformats.org/officeDocument/2006/relationships/image" Target="../media/image707.png"/><Relationship Id="rId102" Type="http://schemas.openxmlformats.org/officeDocument/2006/relationships/image" Target="../media/image719.png"/><Relationship Id="rId5" Type="http://schemas.openxmlformats.org/officeDocument/2006/relationships/image" Target="../media/image126.png"/><Relationship Id="rId61" Type="http://schemas.openxmlformats.org/officeDocument/2006/relationships/image" Target="../media/image683.png"/><Relationship Id="rId82" Type="http://schemas.openxmlformats.org/officeDocument/2006/relationships/image" Target="../media/image704.png"/><Relationship Id="rId90" Type="http://schemas.openxmlformats.org/officeDocument/2006/relationships/image" Target="../media/image710.png"/><Relationship Id="rId95" Type="http://schemas.openxmlformats.org/officeDocument/2006/relationships/image" Target="../media/image715.png"/><Relationship Id="rId19" Type="http://schemas.openxmlformats.org/officeDocument/2006/relationships/image" Target="../media/image645.png"/><Relationship Id="rId14" Type="http://schemas.openxmlformats.org/officeDocument/2006/relationships/image" Target="../media/image640.png"/><Relationship Id="rId22" Type="http://schemas.openxmlformats.org/officeDocument/2006/relationships/image" Target="../media/image648.png"/><Relationship Id="rId27" Type="http://schemas.openxmlformats.org/officeDocument/2006/relationships/image" Target="../media/image653.png"/><Relationship Id="rId30" Type="http://schemas.openxmlformats.org/officeDocument/2006/relationships/image" Target="../media/image656.png"/><Relationship Id="rId35" Type="http://schemas.openxmlformats.org/officeDocument/2006/relationships/image" Target="../media/image661.png"/><Relationship Id="rId43" Type="http://schemas.openxmlformats.org/officeDocument/2006/relationships/image" Target="../media/image668.png"/><Relationship Id="rId48" Type="http://schemas.openxmlformats.org/officeDocument/2006/relationships/image" Target="../media/image672.png"/><Relationship Id="rId56" Type="http://schemas.openxmlformats.org/officeDocument/2006/relationships/image" Target="../media/image367.png"/><Relationship Id="rId64" Type="http://schemas.openxmlformats.org/officeDocument/2006/relationships/image" Target="../media/image686.png"/><Relationship Id="rId69" Type="http://schemas.openxmlformats.org/officeDocument/2006/relationships/image" Target="../media/image691.png"/><Relationship Id="rId77" Type="http://schemas.openxmlformats.org/officeDocument/2006/relationships/image" Target="../media/image699.png"/><Relationship Id="rId100" Type="http://schemas.openxmlformats.org/officeDocument/2006/relationships/image" Target="../media/image717.png"/><Relationship Id="rId105" Type="http://schemas.openxmlformats.org/officeDocument/2006/relationships/image" Target="../media/image721.png"/><Relationship Id="rId8" Type="http://schemas.openxmlformats.org/officeDocument/2006/relationships/image" Target="../media/image634.png"/><Relationship Id="rId51" Type="http://schemas.openxmlformats.org/officeDocument/2006/relationships/image" Target="../media/image675.png"/><Relationship Id="rId72" Type="http://schemas.openxmlformats.org/officeDocument/2006/relationships/image" Target="../media/image694.png"/><Relationship Id="rId80" Type="http://schemas.openxmlformats.org/officeDocument/2006/relationships/image" Target="../media/image702.png"/><Relationship Id="rId85" Type="http://schemas.openxmlformats.org/officeDocument/2006/relationships/image" Target="../media/image706.png"/><Relationship Id="rId93" Type="http://schemas.openxmlformats.org/officeDocument/2006/relationships/image" Target="../media/image713.png"/><Relationship Id="rId98" Type="http://schemas.openxmlformats.org/officeDocument/2006/relationships/image" Target="../media/image623.png"/><Relationship Id="rId3" Type="http://schemas.openxmlformats.org/officeDocument/2006/relationships/image" Target="../media/image630.png"/><Relationship Id="rId12" Type="http://schemas.openxmlformats.org/officeDocument/2006/relationships/image" Target="../media/image638.png"/><Relationship Id="rId17" Type="http://schemas.openxmlformats.org/officeDocument/2006/relationships/image" Target="../media/image643.png"/><Relationship Id="rId25" Type="http://schemas.openxmlformats.org/officeDocument/2006/relationships/image" Target="../media/image651.png"/><Relationship Id="rId33" Type="http://schemas.openxmlformats.org/officeDocument/2006/relationships/image" Target="../media/image659.png"/><Relationship Id="rId38" Type="http://schemas.openxmlformats.org/officeDocument/2006/relationships/image" Target="../media/image664.png"/><Relationship Id="rId46" Type="http://schemas.openxmlformats.org/officeDocument/2006/relationships/image" Target="../media/image423.png"/><Relationship Id="rId59" Type="http://schemas.openxmlformats.org/officeDocument/2006/relationships/image" Target="../media/image681.png"/><Relationship Id="rId67" Type="http://schemas.openxmlformats.org/officeDocument/2006/relationships/image" Target="../media/image689.png"/><Relationship Id="rId103" Type="http://schemas.openxmlformats.org/officeDocument/2006/relationships/image" Target="../media/image27.png"/><Relationship Id="rId108" Type="http://schemas.openxmlformats.org/officeDocument/2006/relationships/image" Target="../media/image724.png"/><Relationship Id="rId20" Type="http://schemas.openxmlformats.org/officeDocument/2006/relationships/image" Target="../media/image646.png"/><Relationship Id="rId41" Type="http://schemas.openxmlformats.org/officeDocument/2006/relationships/image" Target="../media/image343.png"/><Relationship Id="rId54" Type="http://schemas.openxmlformats.org/officeDocument/2006/relationships/image" Target="../media/image677.png"/><Relationship Id="rId62" Type="http://schemas.openxmlformats.org/officeDocument/2006/relationships/image" Target="../media/image684.png"/><Relationship Id="rId70" Type="http://schemas.openxmlformats.org/officeDocument/2006/relationships/image" Target="../media/image692.png"/><Relationship Id="rId75" Type="http://schemas.openxmlformats.org/officeDocument/2006/relationships/image" Target="../media/image697.png"/><Relationship Id="rId83" Type="http://schemas.openxmlformats.org/officeDocument/2006/relationships/image" Target="../media/image429.png"/><Relationship Id="rId88" Type="http://schemas.openxmlformats.org/officeDocument/2006/relationships/image" Target="../media/image708.png"/><Relationship Id="rId91" Type="http://schemas.openxmlformats.org/officeDocument/2006/relationships/image" Target="../media/image711.png"/><Relationship Id="rId96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2.png"/><Relationship Id="rId15" Type="http://schemas.openxmlformats.org/officeDocument/2006/relationships/image" Target="../media/image641.png"/><Relationship Id="rId23" Type="http://schemas.openxmlformats.org/officeDocument/2006/relationships/image" Target="../media/image649.png"/><Relationship Id="rId28" Type="http://schemas.openxmlformats.org/officeDocument/2006/relationships/image" Target="../media/image654.png"/><Relationship Id="rId36" Type="http://schemas.openxmlformats.org/officeDocument/2006/relationships/image" Target="../media/image662.png"/><Relationship Id="rId49" Type="http://schemas.openxmlformats.org/officeDocument/2006/relationships/image" Target="../media/image673.png"/><Relationship Id="rId57" Type="http://schemas.openxmlformats.org/officeDocument/2006/relationships/image" Target="../media/image679.png"/><Relationship Id="rId106" Type="http://schemas.openxmlformats.org/officeDocument/2006/relationships/image" Target="../media/image722.png"/><Relationship Id="rId10" Type="http://schemas.openxmlformats.org/officeDocument/2006/relationships/image" Target="../media/image636.png"/><Relationship Id="rId31" Type="http://schemas.openxmlformats.org/officeDocument/2006/relationships/image" Target="../media/image657.png"/><Relationship Id="rId44" Type="http://schemas.openxmlformats.org/officeDocument/2006/relationships/image" Target="../media/image669.png"/><Relationship Id="rId52" Type="http://schemas.openxmlformats.org/officeDocument/2006/relationships/image" Target="../media/image676.png"/><Relationship Id="rId60" Type="http://schemas.openxmlformats.org/officeDocument/2006/relationships/image" Target="../media/image682.png"/><Relationship Id="rId65" Type="http://schemas.openxmlformats.org/officeDocument/2006/relationships/image" Target="../media/image687.png"/><Relationship Id="rId73" Type="http://schemas.openxmlformats.org/officeDocument/2006/relationships/image" Target="../media/image695.png"/><Relationship Id="rId78" Type="http://schemas.openxmlformats.org/officeDocument/2006/relationships/image" Target="../media/image700.png"/><Relationship Id="rId81" Type="http://schemas.openxmlformats.org/officeDocument/2006/relationships/image" Target="../media/image703.png"/><Relationship Id="rId86" Type="http://schemas.openxmlformats.org/officeDocument/2006/relationships/image" Target="../media/image282.png"/><Relationship Id="rId94" Type="http://schemas.openxmlformats.org/officeDocument/2006/relationships/image" Target="../media/image714.png"/><Relationship Id="rId99" Type="http://schemas.openxmlformats.org/officeDocument/2006/relationships/image" Target="../media/image59.png"/><Relationship Id="rId101" Type="http://schemas.openxmlformats.org/officeDocument/2006/relationships/image" Target="../media/image718.png"/><Relationship Id="rId4" Type="http://schemas.openxmlformats.org/officeDocument/2006/relationships/image" Target="../media/image631.png"/><Relationship Id="rId9" Type="http://schemas.openxmlformats.org/officeDocument/2006/relationships/image" Target="../media/image635.png"/><Relationship Id="rId13" Type="http://schemas.openxmlformats.org/officeDocument/2006/relationships/image" Target="../media/image639.png"/><Relationship Id="rId18" Type="http://schemas.openxmlformats.org/officeDocument/2006/relationships/image" Target="../media/image644.png"/><Relationship Id="rId39" Type="http://schemas.openxmlformats.org/officeDocument/2006/relationships/image" Target="../media/image665.png"/><Relationship Id="rId34" Type="http://schemas.openxmlformats.org/officeDocument/2006/relationships/image" Target="../media/image660.png"/><Relationship Id="rId50" Type="http://schemas.openxmlformats.org/officeDocument/2006/relationships/image" Target="../media/image674.png"/><Relationship Id="rId55" Type="http://schemas.openxmlformats.org/officeDocument/2006/relationships/image" Target="../media/image678.png"/><Relationship Id="rId76" Type="http://schemas.openxmlformats.org/officeDocument/2006/relationships/image" Target="../media/image698.png"/><Relationship Id="rId97" Type="http://schemas.openxmlformats.org/officeDocument/2006/relationships/image" Target="../media/image716.png"/><Relationship Id="rId104" Type="http://schemas.openxmlformats.org/officeDocument/2006/relationships/image" Target="../media/image7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5.png"/><Relationship Id="rId18" Type="http://schemas.openxmlformats.org/officeDocument/2006/relationships/image" Target="../media/image343.png"/><Relationship Id="rId26" Type="http://schemas.openxmlformats.org/officeDocument/2006/relationships/image" Target="../media/image745.png"/><Relationship Id="rId39" Type="http://schemas.openxmlformats.org/officeDocument/2006/relationships/image" Target="../media/image758.png"/><Relationship Id="rId21" Type="http://schemas.openxmlformats.org/officeDocument/2006/relationships/image" Target="../media/image741.png"/><Relationship Id="rId34" Type="http://schemas.openxmlformats.org/officeDocument/2006/relationships/image" Target="../media/image753.png"/><Relationship Id="rId42" Type="http://schemas.openxmlformats.org/officeDocument/2006/relationships/image" Target="../media/image761.png"/><Relationship Id="rId47" Type="http://schemas.openxmlformats.org/officeDocument/2006/relationships/image" Target="../media/image764.png"/><Relationship Id="rId50" Type="http://schemas.openxmlformats.org/officeDocument/2006/relationships/image" Target="../media/image46.png"/><Relationship Id="rId55" Type="http://schemas.openxmlformats.org/officeDocument/2006/relationships/image" Target="../media/image771.png"/><Relationship Id="rId63" Type="http://schemas.openxmlformats.org/officeDocument/2006/relationships/image" Target="../media/image776.png"/><Relationship Id="rId68" Type="http://schemas.openxmlformats.org/officeDocument/2006/relationships/image" Target="../media/image781.png"/><Relationship Id="rId7" Type="http://schemas.openxmlformats.org/officeDocument/2006/relationships/image" Target="../media/image729.png"/><Relationship Id="rId71" Type="http://schemas.openxmlformats.org/officeDocument/2006/relationships/image" Target="../media/image784.png"/><Relationship Id="rId2" Type="http://schemas.openxmlformats.org/officeDocument/2006/relationships/image" Target="../media/image725.png"/><Relationship Id="rId16" Type="http://schemas.openxmlformats.org/officeDocument/2006/relationships/image" Target="../media/image738.png"/><Relationship Id="rId29" Type="http://schemas.openxmlformats.org/officeDocument/2006/relationships/image" Target="../media/image748.png"/><Relationship Id="rId11" Type="http://schemas.openxmlformats.org/officeDocument/2006/relationships/image" Target="../media/image733.png"/><Relationship Id="rId24" Type="http://schemas.openxmlformats.org/officeDocument/2006/relationships/image" Target="../media/image76.png"/><Relationship Id="rId32" Type="http://schemas.openxmlformats.org/officeDocument/2006/relationships/image" Target="../media/image751.png"/><Relationship Id="rId37" Type="http://schemas.openxmlformats.org/officeDocument/2006/relationships/image" Target="../media/image756.png"/><Relationship Id="rId40" Type="http://schemas.openxmlformats.org/officeDocument/2006/relationships/image" Target="../media/image759.png"/><Relationship Id="rId45" Type="http://schemas.openxmlformats.org/officeDocument/2006/relationships/image" Target="../media/image763.png"/><Relationship Id="rId53" Type="http://schemas.openxmlformats.org/officeDocument/2006/relationships/image" Target="../media/image769.png"/><Relationship Id="rId58" Type="http://schemas.openxmlformats.org/officeDocument/2006/relationships/image" Target="../media/image774.png"/><Relationship Id="rId66" Type="http://schemas.openxmlformats.org/officeDocument/2006/relationships/image" Target="../media/image779.png"/><Relationship Id="rId5" Type="http://schemas.openxmlformats.org/officeDocument/2006/relationships/image" Target="../media/image727.png"/><Relationship Id="rId15" Type="http://schemas.openxmlformats.org/officeDocument/2006/relationships/image" Target="../media/image737.png"/><Relationship Id="rId23" Type="http://schemas.openxmlformats.org/officeDocument/2006/relationships/image" Target="../media/image743.png"/><Relationship Id="rId28" Type="http://schemas.openxmlformats.org/officeDocument/2006/relationships/image" Target="../media/image747.png"/><Relationship Id="rId36" Type="http://schemas.openxmlformats.org/officeDocument/2006/relationships/image" Target="../media/image755.png"/><Relationship Id="rId49" Type="http://schemas.openxmlformats.org/officeDocument/2006/relationships/image" Target="../media/image766.png"/><Relationship Id="rId57" Type="http://schemas.openxmlformats.org/officeDocument/2006/relationships/image" Target="../media/image773.png"/><Relationship Id="rId61" Type="http://schemas.openxmlformats.org/officeDocument/2006/relationships/image" Target="../media/image775.png"/><Relationship Id="rId10" Type="http://schemas.openxmlformats.org/officeDocument/2006/relationships/image" Target="../media/image732.png"/><Relationship Id="rId19" Type="http://schemas.openxmlformats.org/officeDocument/2006/relationships/image" Target="../media/image529.png"/><Relationship Id="rId31" Type="http://schemas.openxmlformats.org/officeDocument/2006/relationships/image" Target="../media/image750.png"/><Relationship Id="rId44" Type="http://schemas.openxmlformats.org/officeDocument/2006/relationships/image" Target="../media/image762.png"/><Relationship Id="rId52" Type="http://schemas.openxmlformats.org/officeDocument/2006/relationships/image" Target="../media/image768.png"/><Relationship Id="rId60" Type="http://schemas.openxmlformats.org/officeDocument/2006/relationships/image" Target="../media/image309.png"/><Relationship Id="rId65" Type="http://schemas.openxmlformats.org/officeDocument/2006/relationships/image" Target="../media/image778.png"/><Relationship Id="rId73" Type="http://schemas.openxmlformats.org/officeDocument/2006/relationships/image" Target="../media/image786.png"/><Relationship Id="rId4" Type="http://schemas.openxmlformats.org/officeDocument/2006/relationships/image" Target="../media/image27.png"/><Relationship Id="rId9" Type="http://schemas.openxmlformats.org/officeDocument/2006/relationships/image" Target="../media/image731.png"/><Relationship Id="rId14" Type="http://schemas.openxmlformats.org/officeDocument/2006/relationships/image" Target="../media/image736.png"/><Relationship Id="rId22" Type="http://schemas.openxmlformats.org/officeDocument/2006/relationships/image" Target="../media/image742.png"/><Relationship Id="rId27" Type="http://schemas.openxmlformats.org/officeDocument/2006/relationships/image" Target="../media/image746.png"/><Relationship Id="rId30" Type="http://schemas.openxmlformats.org/officeDocument/2006/relationships/image" Target="../media/image749.png"/><Relationship Id="rId35" Type="http://schemas.openxmlformats.org/officeDocument/2006/relationships/image" Target="../media/image754.png"/><Relationship Id="rId43" Type="http://schemas.openxmlformats.org/officeDocument/2006/relationships/image" Target="../media/image423.png"/><Relationship Id="rId48" Type="http://schemas.openxmlformats.org/officeDocument/2006/relationships/image" Target="../media/image765.png"/><Relationship Id="rId56" Type="http://schemas.openxmlformats.org/officeDocument/2006/relationships/image" Target="../media/image772.png"/><Relationship Id="rId64" Type="http://schemas.openxmlformats.org/officeDocument/2006/relationships/image" Target="../media/image777.png"/><Relationship Id="rId69" Type="http://schemas.openxmlformats.org/officeDocument/2006/relationships/image" Target="../media/image782.png"/><Relationship Id="rId8" Type="http://schemas.openxmlformats.org/officeDocument/2006/relationships/image" Target="../media/image730.png"/><Relationship Id="rId51" Type="http://schemas.openxmlformats.org/officeDocument/2006/relationships/image" Target="../media/image767.png"/><Relationship Id="rId72" Type="http://schemas.openxmlformats.org/officeDocument/2006/relationships/image" Target="../media/image785.png"/><Relationship Id="rId3" Type="http://schemas.openxmlformats.org/officeDocument/2006/relationships/image" Target="../media/image726.png"/><Relationship Id="rId12" Type="http://schemas.openxmlformats.org/officeDocument/2006/relationships/image" Target="../media/image734.png"/><Relationship Id="rId17" Type="http://schemas.openxmlformats.org/officeDocument/2006/relationships/image" Target="../media/image739.png"/><Relationship Id="rId25" Type="http://schemas.openxmlformats.org/officeDocument/2006/relationships/image" Target="../media/image744.png"/><Relationship Id="rId33" Type="http://schemas.openxmlformats.org/officeDocument/2006/relationships/image" Target="../media/image752.png"/><Relationship Id="rId38" Type="http://schemas.openxmlformats.org/officeDocument/2006/relationships/image" Target="../media/image757.png"/><Relationship Id="rId46" Type="http://schemas.openxmlformats.org/officeDocument/2006/relationships/image" Target="../media/image302.png"/><Relationship Id="rId59" Type="http://schemas.openxmlformats.org/officeDocument/2006/relationships/image" Target="../media/image126.png"/><Relationship Id="rId67" Type="http://schemas.openxmlformats.org/officeDocument/2006/relationships/image" Target="../media/image780.png"/><Relationship Id="rId20" Type="http://schemas.openxmlformats.org/officeDocument/2006/relationships/image" Target="../media/image740.png"/><Relationship Id="rId41" Type="http://schemas.openxmlformats.org/officeDocument/2006/relationships/image" Target="../media/image760.png"/><Relationship Id="rId54" Type="http://schemas.openxmlformats.org/officeDocument/2006/relationships/image" Target="../media/image770.png"/><Relationship Id="rId62" Type="http://schemas.openxmlformats.org/officeDocument/2006/relationships/image" Target="../media/image120.png"/><Relationship Id="rId70" Type="http://schemas.openxmlformats.org/officeDocument/2006/relationships/image" Target="../media/image7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8.png"/><Relationship Id="rId21" Type="http://schemas.openxmlformats.org/officeDocument/2006/relationships/image" Target="../media/image76.png"/><Relationship Id="rId42" Type="http://schemas.openxmlformats.org/officeDocument/2006/relationships/image" Target="../media/image822.png"/><Relationship Id="rId47" Type="http://schemas.openxmlformats.org/officeDocument/2006/relationships/image" Target="../media/image827.png"/><Relationship Id="rId63" Type="http://schemas.openxmlformats.org/officeDocument/2006/relationships/image" Target="../media/image842.png"/><Relationship Id="rId68" Type="http://schemas.openxmlformats.org/officeDocument/2006/relationships/image" Target="../media/image847.png"/><Relationship Id="rId84" Type="http://schemas.openxmlformats.org/officeDocument/2006/relationships/image" Target="../media/image862.png"/><Relationship Id="rId89" Type="http://schemas.openxmlformats.org/officeDocument/2006/relationships/image" Target="../media/image866.png"/><Relationship Id="rId7" Type="http://schemas.openxmlformats.org/officeDocument/2006/relationships/image" Target="../media/image790.png"/><Relationship Id="rId71" Type="http://schemas.openxmlformats.org/officeDocument/2006/relationships/image" Target="../media/image849.png"/><Relationship Id="rId92" Type="http://schemas.openxmlformats.org/officeDocument/2006/relationships/image" Target="../media/image869.png"/><Relationship Id="rId2" Type="http://schemas.openxmlformats.org/officeDocument/2006/relationships/image" Target="../media/image27.png"/><Relationship Id="rId16" Type="http://schemas.openxmlformats.org/officeDocument/2006/relationships/image" Target="../media/image799.png"/><Relationship Id="rId29" Type="http://schemas.openxmlformats.org/officeDocument/2006/relationships/image" Target="../media/image811.png"/><Relationship Id="rId11" Type="http://schemas.openxmlformats.org/officeDocument/2006/relationships/image" Target="../media/image794.png"/><Relationship Id="rId24" Type="http://schemas.openxmlformats.org/officeDocument/2006/relationships/image" Target="../media/image806.png"/><Relationship Id="rId32" Type="http://schemas.openxmlformats.org/officeDocument/2006/relationships/image" Target="../media/image814.png"/><Relationship Id="rId37" Type="http://schemas.openxmlformats.org/officeDocument/2006/relationships/image" Target="../media/image818.png"/><Relationship Id="rId40" Type="http://schemas.openxmlformats.org/officeDocument/2006/relationships/image" Target="../media/image820.png"/><Relationship Id="rId45" Type="http://schemas.openxmlformats.org/officeDocument/2006/relationships/image" Target="../media/image825.png"/><Relationship Id="rId53" Type="http://schemas.openxmlformats.org/officeDocument/2006/relationships/image" Target="../media/image833.png"/><Relationship Id="rId58" Type="http://schemas.openxmlformats.org/officeDocument/2006/relationships/image" Target="../media/image838.png"/><Relationship Id="rId66" Type="http://schemas.openxmlformats.org/officeDocument/2006/relationships/image" Target="../media/image845.png"/><Relationship Id="rId74" Type="http://schemas.openxmlformats.org/officeDocument/2006/relationships/image" Target="../media/image852.png"/><Relationship Id="rId79" Type="http://schemas.openxmlformats.org/officeDocument/2006/relationships/image" Target="../media/image857.png"/><Relationship Id="rId87" Type="http://schemas.openxmlformats.org/officeDocument/2006/relationships/image" Target="../media/image458.png"/><Relationship Id="rId102" Type="http://schemas.openxmlformats.org/officeDocument/2006/relationships/image" Target="../media/image879.png"/><Relationship Id="rId5" Type="http://schemas.openxmlformats.org/officeDocument/2006/relationships/image" Target="../media/image788.png"/><Relationship Id="rId61" Type="http://schemas.openxmlformats.org/officeDocument/2006/relationships/image" Target="../media/image575.png"/><Relationship Id="rId82" Type="http://schemas.openxmlformats.org/officeDocument/2006/relationships/image" Target="../media/image860.png"/><Relationship Id="rId90" Type="http://schemas.openxmlformats.org/officeDocument/2006/relationships/image" Target="../media/image867.png"/><Relationship Id="rId95" Type="http://schemas.openxmlformats.org/officeDocument/2006/relationships/image" Target="../media/image872.png"/><Relationship Id="rId19" Type="http://schemas.openxmlformats.org/officeDocument/2006/relationships/image" Target="../media/image802.png"/><Relationship Id="rId14" Type="http://schemas.openxmlformats.org/officeDocument/2006/relationships/image" Target="../media/image797.png"/><Relationship Id="rId22" Type="http://schemas.openxmlformats.org/officeDocument/2006/relationships/image" Target="../media/image804.png"/><Relationship Id="rId27" Type="http://schemas.openxmlformats.org/officeDocument/2006/relationships/image" Target="../media/image809.png"/><Relationship Id="rId30" Type="http://schemas.openxmlformats.org/officeDocument/2006/relationships/image" Target="../media/image812.png"/><Relationship Id="rId35" Type="http://schemas.openxmlformats.org/officeDocument/2006/relationships/image" Target="../media/image817.png"/><Relationship Id="rId43" Type="http://schemas.openxmlformats.org/officeDocument/2006/relationships/image" Target="../media/image823.png"/><Relationship Id="rId48" Type="http://schemas.openxmlformats.org/officeDocument/2006/relationships/image" Target="../media/image828.png"/><Relationship Id="rId56" Type="http://schemas.openxmlformats.org/officeDocument/2006/relationships/image" Target="../media/image836.png"/><Relationship Id="rId64" Type="http://schemas.openxmlformats.org/officeDocument/2006/relationships/image" Target="../media/image843.png"/><Relationship Id="rId69" Type="http://schemas.openxmlformats.org/officeDocument/2006/relationships/image" Target="../media/image848.png"/><Relationship Id="rId77" Type="http://schemas.openxmlformats.org/officeDocument/2006/relationships/image" Target="../media/image855.png"/><Relationship Id="rId100" Type="http://schemas.openxmlformats.org/officeDocument/2006/relationships/image" Target="../media/image877.png"/><Relationship Id="rId105" Type="http://schemas.openxmlformats.org/officeDocument/2006/relationships/image" Target="../media/image882.png"/><Relationship Id="rId8" Type="http://schemas.openxmlformats.org/officeDocument/2006/relationships/image" Target="../media/image791.png"/><Relationship Id="rId51" Type="http://schemas.openxmlformats.org/officeDocument/2006/relationships/image" Target="../media/image831.png"/><Relationship Id="rId72" Type="http://schemas.openxmlformats.org/officeDocument/2006/relationships/image" Target="../media/image850.png"/><Relationship Id="rId80" Type="http://schemas.openxmlformats.org/officeDocument/2006/relationships/image" Target="../media/image858.png"/><Relationship Id="rId85" Type="http://schemas.openxmlformats.org/officeDocument/2006/relationships/image" Target="../media/image863.png"/><Relationship Id="rId93" Type="http://schemas.openxmlformats.org/officeDocument/2006/relationships/image" Target="../media/image870.png"/><Relationship Id="rId98" Type="http://schemas.openxmlformats.org/officeDocument/2006/relationships/image" Target="../media/image875.png"/><Relationship Id="rId3" Type="http://schemas.openxmlformats.org/officeDocument/2006/relationships/image" Target="../media/image279.png"/><Relationship Id="rId12" Type="http://schemas.openxmlformats.org/officeDocument/2006/relationships/image" Target="../media/image795.png"/><Relationship Id="rId17" Type="http://schemas.openxmlformats.org/officeDocument/2006/relationships/image" Target="../media/image800.png"/><Relationship Id="rId25" Type="http://schemas.openxmlformats.org/officeDocument/2006/relationships/image" Target="../media/image807.png"/><Relationship Id="rId33" Type="http://schemas.openxmlformats.org/officeDocument/2006/relationships/image" Target="../media/image815.png"/><Relationship Id="rId38" Type="http://schemas.openxmlformats.org/officeDocument/2006/relationships/image" Target="../media/image46.png"/><Relationship Id="rId46" Type="http://schemas.openxmlformats.org/officeDocument/2006/relationships/image" Target="../media/image826.png"/><Relationship Id="rId59" Type="http://schemas.openxmlformats.org/officeDocument/2006/relationships/image" Target="../media/image839.png"/><Relationship Id="rId67" Type="http://schemas.openxmlformats.org/officeDocument/2006/relationships/image" Target="../media/image846.png"/><Relationship Id="rId103" Type="http://schemas.openxmlformats.org/officeDocument/2006/relationships/image" Target="../media/image880.png"/><Relationship Id="rId20" Type="http://schemas.openxmlformats.org/officeDocument/2006/relationships/image" Target="../media/image803.png"/><Relationship Id="rId41" Type="http://schemas.openxmlformats.org/officeDocument/2006/relationships/image" Target="../media/image821.png"/><Relationship Id="rId54" Type="http://schemas.openxmlformats.org/officeDocument/2006/relationships/image" Target="../media/image834.png"/><Relationship Id="rId62" Type="http://schemas.openxmlformats.org/officeDocument/2006/relationships/image" Target="../media/image841.png"/><Relationship Id="rId70" Type="http://schemas.openxmlformats.org/officeDocument/2006/relationships/image" Target="../media/image177.png"/><Relationship Id="rId75" Type="http://schemas.openxmlformats.org/officeDocument/2006/relationships/image" Target="../media/image853.png"/><Relationship Id="rId83" Type="http://schemas.openxmlformats.org/officeDocument/2006/relationships/image" Target="../media/image861.png"/><Relationship Id="rId88" Type="http://schemas.openxmlformats.org/officeDocument/2006/relationships/image" Target="../media/image865.png"/><Relationship Id="rId91" Type="http://schemas.openxmlformats.org/officeDocument/2006/relationships/image" Target="../media/image868.png"/><Relationship Id="rId96" Type="http://schemas.openxmlformats.org/officeDocument/2006/relationships/image" Target="../media/image8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9.png"/><Relationship Id="rId15" Type="http://schemas.openxmlformats.org/officeDocument/2006/relationships/image" Target="../media/image798.png"/><Relationship Id="rId23" Type="http://schemas.openxmlformats.org/officeDocument/2006/relationships/image" Target="../media/image805.png"/><Relationship Id="rId28" Type="http://schemas.openxmlformats.org/officeDocument/2006/relationships/image" Target="../media/image810.png"/><Relationship Id="rId36" Type="http://schemas.openxmlformats.org/officeDocument/2006/relationships/image" Target="../media/image540.png"/><Relationship Id="rId49" Type="http://schemas.openxmlformats.org/officeDocument/2006/relationships/image" Target="../media/image829.png"/><Relationship Id="rId57" Type="http://schemas.openxmlformats.org/officeDocument/2006/relationships/image" Target="../media/image837.png"/><Relationship Id="rId106" Type="http://schemas.openxmlformats.org/officeDocument/2006/relationships/image" Target="../media/image883.png"/><Relationship Id="rId10" Type="http://schemas.openxmlformats.org/officeDocument/2006/relationships/image" Target="../media/image793.png"/><Relationship Id="rId31" Type="http://schemas.openxmlformats.org/officeDocument/2006/relationships/image" Target="../media/image813.png"/><Relationship Id="rId44" Type="http://schemas.openxmlformats.org/officeDocument/2006/relationships/image" Target="../media/image824.png"/><Relationship Id="rId52" Type="http://schemas.openxmlformats.org/officeDocument/2006/relationships/image" Target="../media/image832.png"/><Relationship Id="rId60" Type="http://schemas.openxmlformats.org/officeDocument/2006/relationships/image" Target="../media/image840.png"/><Relationship Id="rId65" Type="http://schemas.openxmlformats.org/officeDocument/2006/relationships/image" Target="../media/image844.png"/><Relationship Id="rId73" Type="http://schemas.openxmlformats.org/officeDocument/2006/relationships/image" Target="../media/image851.png"/><Relationship Id="rId78" Type="http://schemas.openxmlformats.org/officeDocument/2006/relationships/image" Target="../media/image856.png"/><Relationship Id="rId81" Type="http://schemas.openxmlformats.org/officeDocument/2006/relationships/image" Target="../media/image859.png"/><Relationship Id="rId86" Type="http://schemas.openxmlformats.org/officeDocument/2006/relationships/image" Target="../media/image864.png"/><Relationship Id="rId94" Type="http://schemas.openxmlformats.org/officeDocument/2006/relationships/image" Target="../media/image871.png"/><Relationship Id="rId99" Type="http://schemas.openxmlformats.org/officeDocument/2006/relationships/image" Target="../media/image876.png"/><Relationship Id="rId101" Type="http://schemas.openxmlformats.org/officeDocument/2006/relationships/image" Target="../media/image878.png"/><Relationship Id="rId4" Type="http://schemas.openxmlformats.org/officeDocument/2006/relationships/image" Target="../media/image787.png"/><Relationship Id="rId9" Type="http://schemas.openxmlformats.org/officeDocument/2006/relationships/image" Target="../media/image792.png"/><Relationship Id="rId13" Type="http://schemas.openxmlformats.org/officeDocument/2006/relationships/image" Target="../media/image796.png"/><Relationship Id="rId18" Type="http://schemas.openxmlformats.org/officeDocument/2006/relationships/image" Target="../media/image801.png"/><Relationship Id="rId39" Type="http://schemas.openxmlformats.org/officeDocument/2006/relationships/image" Target="../media/image819.png"/><Relationship Id="rId34" Type="http://schemas.openxmlformats.org/officeDocument/2006/relationships/image" Target="../media/image816.png"/><Relationship Id="rId50" Type="http://schemas.openxmlformats.org/officeDocument/2006/relationships/image" Target="../media/image830.png"/><Relationship Id="rId55" Type="http://schemas.openxmlformats.org/officeDocument/2006/relationships/image" Target="../media/image835.png"/><Relationship Id="rId76" Type="http://schemas.openxmlformats.org/officeDocument/2006/relationships/image" Target="../media/image854.png"/><Relationship Id="rId97" Type="http://schemas.openxmlformats.org/officeDocument/2006/relationships/image" Target="../media/image874.png"/><Relationship Id="rId104" Type="http://schemas.openxmlformats.org/officeDocument/2006/relationships/image" Target="../media/image8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gueddouri.fouad@yahoo.com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tel:213780368408" TargetMode="Externa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117" Type="http://schemas.openxmlformats.org/officeDocument/2006/relationships/image" Target="../media/image34.png"/><Relationship Id="rId21" Type="http://schemas.openxmlformats.org/officeDocument/2006/relationships/image" Target="../media/image69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63" Type="http://schemas.openxmlformats.org/officeDocument/2006/relationships/image" Target="../media/image110.png"/><Relationship Id="rId68" Type="http://schemas.openxmlformats.org/officeDocument/2006/relationships/image" Target="../media/image115.png"/><Relationship Id="rId84" Type="http://schemas.openxmlformats.org/officeDocument/2006/relationships/image" Target="../media/image131.png"/><Relationship Id="rId89" Type="http://schemas.openxmlformats.org/officeDocument/2006/relationships/image" Target="../media/image136.png"/><Relationship Id="rId112" Type="http://schemas.openxmlformats.org/officeDocument/2006/relationships/image" Target="../media/image159.png"/><Relationship Id="rId16" Type="http://schemas.openxmlformats.org/officeDocument/2006/relationships/image" Target="../media/image64.png"/><Relationship Id="rId107" Type="http://schemas.openxmlformats.org/officeDocument/2006/relationships/image" Target="../media/image154.png"/><Relationship Id="rId11" Type="http://schemas.openxmlformats.org/officeDocument/2006/relationships/image" Target="../media/image59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74" Type="http://schemas.openxmlformats.org/officeDocument/2006/relationships/image" Target="../media/image121.png"/><Relationship Id="rId79" Type="http://schemas.openxmlformats.org/officeDocument/2006/relationships/image" Target="../media/image126.png"/><Relationship Id="rId102" Type="http://schemas.openxmlformats.org/officeDocument/2006/relationships/image" Target="../media/image149.png"/><Relationship Id="rId5" Type="http://schemas.openxmlformats.org/officeDocument/2006/relationships/image" Target="../media/image53.png"/><Relationship Id="rId61" Type="http://schemas.openxmlformats.org/officeDocument/2006/relationships/image" Target="../media/image108.png"/><Relationship Id="rId82" Type="http://schemas.openxmlformats.org/officeDocument/2006/relationships/image" Target="../media/image129.png"/><Relationship Id="rId90" Type="http://schemas.openxmlformats.org/officeDocument/2006/relationships/image" Target="../media/image137.png"/><Relationship Id="rId95" Type="http://schemas.openxmlformats.org/officeDocument/2006/relationships/image" Target="../media/image142.png"/><Relationship Id="rId19" Type="http://schemas.openxmlformats.org/officeDocument/2006/relationships/image" Target="../media/image6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77" Type="http://schemas.openxmlformats.org/officeDocument/2006/relationships/image" Target="../media/image124.png"/><Relationship Id="rId100" Type="http://schemas.openxmlformats.org/officeDocument/2006/relationships/image" Target="../media/image147.png"/><Relationship Id="rId105" Type="http://schemas.openxmlformats.org/officeDocument/2006/relationships/image" Target="../media/image152.png"/><Relationship Id="rId113" Type="http://schemas.openxmlformats.org/officeDocument/2006/relationships/image" Target="../media/image160.png"/><Relationship Id="rId118" Type="http://schemas.openxmlformats.org/officeDocument/2006/relationships/image" Target="../media/image164.png"/><Relationship Id="rId8" Type="http://schemas.openxmlformats.org/officeDocument/2006/relationships/image" Target="../media/image56.png"/><Relationship Id="rId51" Type="http://schemas.openxmlformats.org/officeDocument/2006/relationships/image" Target="../media/image98.png"/><Relationship Id="rId72" Type="http://schemas.openxmlformats.org/officeDocument/2006/relationships/image" Target="../media/image119.png"/><Relationship Id="rId80" Type="http://schemas.openxmlformats.org/officeDocument/2006/relationships/image" Target="../media/image127.png"/><Relationship Id="rId85" Type="http://schemas.openxmlformats.org/officeDocument/2006/relationships/image" Target="../media/image132.png"/><Relationship Id="rId93" Type="http://schemas.openxmlformats.org/officeDocument/2006/relationships/image" Target="../media/image140.png"/><Relationship Id="rId98" Type="http://schemas.openxmlformats.org/officeDocument/2006/relationships/image" Target="../media/image145.png"/><Relationship Id="rId121" Type="http://schemas.openxmlformats.org/officeDocument/2006/relationships/image" Target="../media/image167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Relationship Id="rId67" Type="http://schemas.openxmlformats.org/officeDocument/2006/relationships/image" Target="../media/image114.png"/><Relationship Id="rId103" Type="http://schemas.openxmlformats.org/officeDocument/2006/relationships/image" Target="../media/image150.png"/><Relationship Id="rId108" Type="http://schemas.openxmlformats.org/officeDocument/2006/relationships/image" Target="../media/image155.png"/><Relationship Id="rId116" Type="http://schemas.openxmlformats.org/officeDocument/2006/relationships/image" Target="../media/image163.png"/><Relationship Id="rId20" Type="http://schemas.openxmlformats.org/officeDocument/2006/relationships/image" Target="../media/image68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83" Type="http://schemas.openxmlformats.org/officeDocument/2006/relationships/image" Target="../media/image130.png"/><Relationship Id="rId88" Type="http://schemas.openxmlformats.org/officeDocument/2006/relationships/image" Target="../media/image135.png"/><Relationship Id="rId91" Type="http://schemas.openxmlformats.org/officeDocument/2006/relationships/image" Target="../media/image138.png"/><Relationship Id="rId96" Type="http://schemas.openxmlformats.org/officeDocument/2006/relationships/image" Target="../media/image143.png"/><Relationship Id="rId111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46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106" Type="http://schemas.openxmlformats.org/officeDocument/2006/relationships/image" Target="../media/image153.png"/><Relationship Id="rId114" Type="http://schemas.openxmlformats.org/officeDocument/2006/relationships/image" Target="../media/image161.png"/><Relationship Id="rId119" Type="http://schemas.openxmlformats.org/officeDocument/2006/relationships/image" Target="../media/image165.png"/><Relationship Id="rId10" Type="http://schemas.openxmlformats.org/officeDocument/2006/relationships/image" Target="../media/image58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81" Type="http://schemas.openxmlformats.org/officeDocument/2006/relationships/image" Target="../media/image128.png"/><Relationship Id="rId86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image" Target="../media/image146.png"/><Relationship Id="rId101" Type="http://schemas.openxmlformats.org/officeDocument/2006/relationships/image" Target="../media/image148.png"/><Relationship Id="rId122" Type="http://schemas.openxmlformats.org/officeDocument/2006/relationships/image" Target="../media/image16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9" Type="http://schemas.openxmlformats.org/officeDocument/2006/relationships/image" Target="../media/image86.png"/><Relationship Id="rId109" Type="http://schemas.openxmlformats.org/officeDocument/2006/relationships/image" Target="../media/image156.png"/><Relationship Id="rId34" Type="http://schemas.openxmlformats.org/officeDocument/2006/relationships/image" Target="../media/image81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76" Type="http://schemas.openxmlformats.org/officeDocument/2006/relationships/image" Target="../media/image123.png"/><Relationship Id="rId97" Type="http://schemas.openxmlformats.org/officeDocument/2006/relationships/image" Target="../media/image144.png"/><Relationship Id="rId104" Type="http://schemas.openxmlformats.org/officeDocument/2006/relationships/image" Target="../media/image151.png"/><Relationship Id="rId120" Type="http://schemas.openxmlformats.org/officeDocument/2006/relationships/image" Target="../media/image166.png"/><Relationship Id="rId7" Type="http://schemas.openxmlformats.org/officeDocument/2006/relationships/image" Target="../media/image55.png"/><Relationship Id="rId71" Type="http://schemas.openxmlformats.org/officeDocument/2006/relationships/image" Target="../media/image118.png"/><Relationship Id="rId92" Type="http://schemas.openxmlformats.org/officeDocument/2006/relationships/image" Target="../media/image139.png"/><Relationship Id="rId2" Type="http://schemas.openxmlformats.org/officeDocument/2006/relationships/image" Target="../media/image50.png"/><Relationship Id="rId29" Type="http://schemas.openxmlformats.org/officeDocument/2006/relationships/image" Target="../media/image76.png"/><Relationship Id="rId24" Type="http://schemas.openxmlformats.org/officeDocument/2006/relationships/image" Target="../media/image71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66" Type="http://schemas.openxmlformats.org/officeDocument/2006/relationships/image" Target="../media/image113.png"/><Relationship Id="rId87" Type="http://schemas.openxmlformats.org/officeDocument/2006/relationships/image" Target="../media/image134.png"/><Relationship Id="rId110" Type="http://schemas.openxmlformats.org/officeDocument/2006/relationships/image" Target="../media/image157.png"/><Relationship Id="rId115" Type="http://schemas.openxmlformats.org/officeDocument/2006/relationships/image" Target="../media/image16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2.png"/><Relationship Id="rId21" Type="http://schemas.openxmlformats.org/officeDocument/2006/relationships/image" Target="../media/image188.png"/><Relationship Id="rId42" Type="http://schemas.openxmlformats.org/officeDocument/2006/relationships/image" Target="../media/image207.png"/><Relationship Id="rId47" Type="http://schemas.openxmlformats.org/officeDocument/2006/relationships/image" Target="../media/image212.png"/><Relationship Id="rId63" Type="http://schemas.openxmlformats.org/officeDocument/2006/relationships/image" Target="../media/image228.png"/><Relationship Id="rId68" Type="http://schemas.openxmlformats.org/officeDocument/2006/relationships/image" Target="../media/image233.png"/><Relationship Id="rId84" Type="http://schemas.openxmlformats.org/officeDocument/2006/relationships/image" Target="../media/image249.png"/><Relationship Id="rId89" Type="http://schemas.openxmlformats.org/officeDocument/2006/relationships/image" Target="../media/image254.png"/><Relationship Id="rId112" Type="http://schemas.openxmlformats.org/officeDocument/2006/relationships/image" Target="../media/image276.png"/><Relationship Id="rId16" Type="http://schemas.openxmlformats.org/officeDocument/2006/relationships/image" Target="../media/image183.png"/><Relationship Id="rId107" Type="http://schemas.openxmlformats.org/officeDocument/2006/relationships/image" Target="../media/image272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32" Type="http://schemas.openxmlformats.org/officeDocument/2006/relationships/image" Target="../media/image198.png"/><Relationship Id="rId37" Type="http://schemas.openxmlformats.org/officeDocument/2006/relationships/image" Target="../media/image203.png"/><Relationship Id="rId40" Type="http://schemas.openxmlformats.org/officeDocument/2006/relationships/image" Target="../media/image113.png"/><Relationship Id="rId45" Type="http://schemas.openxmlformats.org/officeDocument/2006/relationships/image" Target="../media/image210.png"/><Relationship Id="rId53" Type="http://schemas.openxmlformats.org/officeDocument/2006/relationships/image" Target="../media/image218.png"/><Relationship Id="rId58" Type="http://schemas.openxmlformats.org/officeDocument/2006/relationships/image" Target="../media/image223.png"/><Relationship Id="rId66" Type="http://schemas.openxmlformats.org/officeDocument/2006/relationships/image" Target="../media/image231.png"/><Relationship Id="rId74" Type="http://schemas.openxmlformats.org/officeDocument/2006/relationships/image" Target="../media/image239.png"/><Relationship Id="rId79" Type="http://schemas.openxmlformats.org/officeDocument/2006/relationships/image" Target="../media/image244.png"/><Relationship Id="rId87" Type="http://schemas.openxmlformats.org/officeDocument/2006/relationships/image" Target="../media/image252.png"/><Relationship Id="rId102" Type="http://schemas.openxmlformats.org/officeDocument/2006/relationships/image" Target="../media/image267.png"/><Relationship Id="rId110" Type="http://schemas.openxmlformats.org/officeDocument/2006/relationships/image" Target="../media/image274.png"/><Relationship Id="rId115" Type="http://schemas.openxmlformats.org/officeDocument/2006/relationships/image" Target="../media/image279.png"/><Relationship Id="rId5" Type="http://schemas.openxmlformats.org/officeDocument/2006/relationships/image" Target="../media/image172.png"/><Relationship Id="rId61" Type="http://schemas.openxmlformats.org/officeDocument/2006/relationships/image" Target="../media/image226.png"/><Relationship Id="rId82" Type="http://schemas.openxmlformats.org/officeDocument/2006/relationships/image" Target="../media/image247.png"/><Relationship Id="rId90" Type="http://schemas.openxmlformats.org/officeDocument/2006/relationships/image" Target="../media/image255.png"/><Relationship Id="rId95" Type="http://schemas.openxmlformats.org/officeDocument/2006/relationships/image" Target="../media/image260.png"/><Relationship Id="rId19" Type="http://schemas.openxmlformats.org/officeDocument/2006/relationships/image" Target="../media/image18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Relationship Id="rId43" Type="http://schemas.openxmlformats.org/officeDocument/2006/relationships/image" Target="../media/image208.png"/><Relationship Id="rId48" Type="http://schemas.openxmlformats.org/officeDocument/2006/relationships/image" Target="../media/image213.png"/><Relationship Id="rId56" Type="http://schemas.openxmlformats.org/officeDocument/2006/relationships/image" Target="../media/image221.png"/><Relationship Id="rId64" Type="http://schemas.openxmlformats.org/officeDocument/2006/relationships/image" Target="../media/image229.png"/><Relationship Id="rId69" Type="http://schemas.openxmlformats.org/officeDocument/2006/relationships/image" Target="../media/image234.png"/><Relationship Id="rId77" Type="http://schemas.openxmlformats.org/officeDocument/2006/relationships/image" Target="../media/image242.png"/><Relationship Id="rId100" Type="http://schemas.openxmlformats.org/officeDocument/2006/relationships/image" Target="../media/image265.png"/><Relationship Id="rId105" Type="http://schemas.openxmlformats.org/officeDocument/2006/relationships/image" Target="../media/image270.png"/><Relationship Id="rId113" Type="http://schemas.openxmlformats.org/officeDocument/2006/relationships/image" Target="../media/image277.png"/><Relationship Id="rId8" Type="http://schemas.openxmlformats.org/officeDocument/2006/relationships/image" Target="../media/image175.png"/><Relationship Id="rId51" Type="http://schemas.openxmlformats.org/officeDocument/2006/relationships/image" Target="../media/image216.png"/><Relationship Id="rId72" Type="http://schemas.openxmlformats.org/officeDocument/2006/relationships/image" Target="../media/image237.png"/><Relationship Id="rId80" Type="http://schemas.openxmlformats.org/officeDocument/2006/relationships/image" Target="../media/image245.png"/><Relationship Id="rId85" Type="http://schemas.openxmlformats.org/officeDocument/2006/relationships/image" Target="../media/image250.png"/><Relationship Id="rId93" Type="http://schemas.openxmlformats.org/officeDocument/2006/relationships/image" Target="../media/image258.png"/><Relationship Id="rId98" Type="http://schemas.openxmlformats.org/officeDocument/2006/relationships/image" Target="../media/image263.png"/><Relationship Id="rId3" Type="http://schemas.openxmlformats.org/officeDocument/2006/relationships/image" Target="../media/image170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52.png"/><Relationship Id="rId33" Type="http://schemas.openxmlformats.org/officeDocument/2006/relationships/image" Target="../media/image199.png"/><Relationship Id="rId38" Type="http://schemas.openxmlformats.org/officeDocument/2006/relationships/image" Target="../media/image204.png"/><Relationship Id="rId46" Type="http://schemas.openxmlformats.org/officeDocument/2006/relationships/image" Target="../media/image211.png"/><Relationship Id="rId59" Type="http://schemas.openxmlformats.org/officeDocument/2006/relationships/image" Target="../media/image224.png"/><Relationship Id="rId67" Type="http://schemas.openxmlformats.org/officeDocument/2006/relationships/image" Target="../media/image232.png"/><Relationship Id="rId103" Type="http://schemas.openxmlformats.org/officeDocument/2006/relationships/image" Target="../media/image268.png"/><Relationship Id="rId108" Type="http://schemas.openxmlformats.org/officeDocument/2006/relationships/image" Target="../media/image46.png"/><Relationship Id="rId116" Type="http://schemas.openxmlformats.org/officeDocument/2006/relationships/image" Target="../media/image280.png"/><Relationship Id="rId20" Type="http://schemas.openxmlformats.org/officeDocument/2006/relationships/image" Target="../media/image187.png"/><Relationship Id="rId41" Type="http://schemas.openxmlformats.org/officeDocument/2006/relationships/image" Target="../media/image206.png"/><Relationship Id="rId54" Type="http://schemas.openxmlformats.org/officeDocument/2006/relationships/image" Target="../media/image219.png"/><Relationship Id="rId62" Type="http://schemas.openxmlformats.org/officeDocument/2006/relationships/image" Target="../media/image227.png"/><Relationship Id="rId70" Type="http://schemas.openxmlformats.org/officeDocument/2006/relationships/image" Target="../media/image235.png"/><Relationship Id="rId75" Type="http://schemas.openxmlformats.org/officeDocument/2006/relationships/image" Target="../media/image240.png"/><Relationship Id="rId83" Type="http://schemas.openxmlformats.org/officeDocument/2006/relationships/image" Target="../media/image248.png"/><Relationship Id="rId88" Type="http://schemas.openxmlformats.org/officeDocument/2006/relationships/image" Target="../media/image253.png"/><Relationship Id="rId91" Type="http://schemas.openxmlformats.org/officeDocument/2006/relationships/image" Target="../media/image256.png"/><Relationship Id="rId96" Type="http://schemas.openxmlformats.org/officeDocument/2006/relationships/image" Target="../media/image261.png"/><Relationship Id="rId111" Type="http://schemas.openxmlformats.org/officeDocument/2006/relationships/image" Target="../media/image2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4.png"/><Relationship Id="rId36" Type="http://schemas.openxmlformats.org/officeDocument/2006/relationships/image" Target="../media/image202.png"/><Relationship Id="rId49" Type="http://schemas.openxmlformats.org/officeDocument/2006/relationships/image" Target="../media/image214.png"/><Relationship Id="rId57" Type="http://schemas.openxmlformats.org/officeDocument/2006/relationships/image" Target="../media/image222.png"/><Relationship Id="rId106" Type="http://schemas.openxmlformats.org/officeDocument/2006/relationships/image" Target="../media/image271.png"/><Relationship Id="rId114" Type="http://schemas.openxmlformats.org/officeDocument/2006/relationships/image" Target="../media/image278.png"/><Relationship Id="rId10" Type="http://schemas.openxmlformats.org/officeDocument/2006/relationships/image" Target="../media/image177.png"/><Relationship Id="rId31" Type="http://schemas.openxmlformats.org/officeDocument/2006/relationships/image" Target="../media/image197.png"/><Relationship Id="rId44" Type="http://schemas.openxmlformats.org/officeDocument/2006/relationships/image" Target="../media/image209.png"/><Relationship Id="rId52" Type="http://schemas.openxmlformats.org/officeDocument/2006/relationships/image" Target="../media/image217.png"/><Relationship Id="rId60" Type="http://schemas.openxmlformats.org/officeDocument/2006/relationships/image" Target="../media/image225.png"/><Relationship Id="rId65" Type="http://schemas.openxmlformats.org/officeDocument/2006/relationships/image" Target="../media/image230.png"/><Relationship Id="rId73" Type="http://schemas.openxmlformats.org/officeDocument/2006/relationships/image" Target="../media/image238.png"/><Relationship Id="rId78" Type="http://schemas.openxmlformats.org/officeDocument/2006/relationships/image" Target="../media/image243.png"/><Relationship Id="rId81" Type="http://schemas.openxmlformats.org/officeDocument/2006/relationships/image" Target="../media/image246.png"/><Relationship Id="rId86" Type="http://schemas.openxmlformats.org/officeDocument/2006/relationships/image" Target="../media/image251.png"/><Relationship Id="rId94" Type="http://schemas.openxmlformats.org/officeDocument/2006/relationships/image" Target="../media/image259.png"/><Relationship Id="rId99" Type="http://schemas.openxmlformats.org/officeDocument/2006/relationships/image" Target="../media/image264.png"/><Relationship Id="rId101" Type="http://schemas.openxmlformats.org/officeDocument/2006/relationships/image" Target="../media/image26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9" Type="http://schemas.openxmlformats.org/officeDocument/2006/relationships/image" Target="../media/image205.png"/><Relationship Id="rId109" Type="http://schemas.openxmlformats.org/officeDocument/2006/relationships/image" Target="../media/image273.png"/><Relationship Id="rId34" Type="http://schemas.openxmlformats.org/officeDocument/2006/relationships/image" Target="../media/image200.png"/><Relationship Id="rId50" Type="http://schemas.openxmlformats.org/officeDocument/2006/relationships/image" Target="../media/image215.png"/><Relationship Id="rId55" Type="http://schemas.openxmlformats.org/officeDocument/2006/relationships/image" Target="../media/image220.png"/><Relationship Id="rId76" Type="http://schemas.openxmlformats.org/officeDocument/2006/relationships/image" Target="../media/image241.png"/><Relationship Id="rId97" Type="http://schemas.openxmlformats.org/officeDocument/2006/relationships/image" Target="../media/image262.png"/><Relationship Id="rId104" Type="http://schemas.openxmlformats.org/officeDocument/2006/relationships/image" Target="../media/image269.png"/><Relationship Id="rId7" Type="http://schemas.openxmlformats.org/officeDocument/2006/relationships/image" Target="../media/image174.png"/><Relationship Id="rId71" Type="http://schemas.openxmlformats.org/officeDocument/2006/relationships/image" Target="../media/image236.png"/><Relationship Id="rId92" Type="http://schemas.openxmlformats.org/officeDocument/2006/relationships/image" Target="../media/image257.png"/><Relationship Id="rId2" Type="http://schemas.openxmlformats.org/officeDocument/2006/relationships/image" Target="../media/image169.png"/><Relationship Id="rId29" Type="http://schemas.openxmlformats.org/officeDocument/2006/relationships/image" Target="../media/image19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4.png"/><Relationship Id="rId39" Type="http://schemas.openxmlformats.org/officeDocument/2006/relationships/image" Target="../media/image317.png"/><Relationship Id="rId21" Type="http://schemas.openxmlformats.org/officeDocument/2006/relationships/image" Target="../media/image113.png"/><Relationship Id="rId34" Type="http://schemas.openxmlformats.org/officeDocument/2006/relationships/image" Target="../media/image312.png"/><Relationship Id="rId42" Type="http://schemas.openxmlformats.org/officeDocument/2006/relationships/image" Target="../media/image320.png"/><Relationship Id="rId47" Type="http://schemas.openxmlformats.org/officeDocument/2006/relationships/image" Target="../media/image196.png"/><Relationship Id="rId50" Type="http://schemas.openxmlformats.org/officeDocument/2006/relationships/image" Target="../media/image327.png"/><Relationship Id="rId55" Type="http://schemas.openxmlformats.org/officeDocument/2006/relationships/image" Target="../media/image332.png"/><Relationship Id="rId63" Type="http://schemas.openxmlformats.org/officeDocument/2006/relationships/image" Target="../media/image340.png"/><Relationship Id="rId68" Type="http://schemas.openxmlformats.org/officeDocument/2006/relationships/image" Target="../media/image344.png"/><Relationship Id="rId76" Type="http://schemas.openxmlformats.org/officeDocument/2006/relationships/image" Target="../media/image352.png"/><Relationship Id="rId84" Type="http://schemas.openxmlformats.org/officeDocument/2006/relationships/image" Target="../media/image355.png"/><Relationship Id="rId7" Type="http://schemas.openxmlformats.org/officeDocument/2006/relationships/image" Target="../media/image286.png"/><Relationship Id="rId71" Type="http://schemas.openxmlformats.org/officeDocument/2006/relationships/image" Target="../media/image347.png"/><Relationship Id="rId2" Type="http://schemas.openxmlformats.org/officeDocument/2006/relationships/image" Target="../media/image281.png"/><Relationship Id="rId16" Type="http://schemas.openxmlformats.org/officeDocument/2006/relationships/image" Target="../media/image295.png"/><Relationship Id="rId29" Type="http://schemas.openxmlformats.org/officeDocument/2006/relationships/image" Target="../media/image307.png"/><Relationship Id="rId11" Type="http://schemas.openxmlformats.org/officeDocument/2006/relationships/image" Target="../media/image290.png"/><Relationship Id="rId24" Type="http://schemas.openxmlformats.org/officeDocument/2006/relationships/image" Target="../media/image302.png"/><Relationship Id="rId32" Type="http://schemas.openxmlformats.org/officeDocument/2006/relationships/image" Target="../media/image310.png"/><Relationship Id="rId37" Type="http://schemas.openxmlformats.org/officeDocument/2006/relationships/image" Target="../media/image315.png"/><Relationship Id="rId40" Type="http://schemas.openxmlformats.org/officeDocument/2006/relationships/image" Target="../media/image318.png"/><Relationship Id="rId45" Type="http://schemas.openxmlformats.org/officeDocument/2006/relationships/image" Target="../media/image323.png"/><Relationship Id="rId53" Type="http://schemas.openxmlformats.org/officeDocument/2006/relationships/image" Target="../media/image330.png"/><Relationship Id="rId58" Type="http://schemas.openxmlformats.org/officeDocument/2006/relationships/image" Target="../media/image335.png"/><Relationship Id="rId66" Type="http://schemas.openxmlformats.org/officeDocument/2006/relationships/image" Target="../media/image342.png"/><Relationship Id="rId74" Type="http://schemas.openxmlformats.org/officeDocument/2006/relationships/image" Target="../media/image350.png"/><Relationship Id="rId79" Type="http://schemas.openxmlformats.org/officeDocument/2006/relationships/image" Target="../media/image69.png"/><Relationship Id="rId5" Type="http://schemas.openxmlformats.org/officeDocument/2006/relationships/image" Target="../media/image284.png"/><Relationship Id="rId61" Type="http://schemas.openxmlformats.org/officeDocument/2006/relationships/image" Target="../media/image338.png"/><Relationship Id="rId82" Type="http://schemas.openxmlformats.org/officeDocument/2006/relationships/image" Target="../media/image164.png"/><Relationship Id="rId19" Type="http://schemas.openxmlformats.org/officeDocument/2006/relationships/image" Target="../media/image298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0.png"/><Relationship Id="rId27" Type="http://schemas.openxmlformats.org/officeDocument/2006/relationships/image" Target="../media/image305.png"/><Relationship Id="rId30" Type="http://schemas.openxmlformats.org/officeDocument/2006/relationships/image" Target="../media/image308.png"/><Relationship Id="rId35" Type="http://schemas.openxmlformats.org/officeDocument/2006/relationships/image" Target="../media/image313.png"/><Relationship Id="rId43" Type="http://schemas.openxmlformats.org/officeDocument/2006/relationships/image" Target="../media/image321.png"/><Relationship Id="rId48" Type="http://schemas.openxmlformats.org/officeDocument/2006/relationships/image" Target="../media/image325.png"/><Relationship Id="rId56" Type="http://schemas.openxmlformats.org/officeDocument/2006/relationships/image" Target="../media/image333.png"/><Relationship Id="rId64" Type="http://schemas.openxmlformats.org/officeDocument/2006/relationships/image" Target="../media/image206.png"/><Relationship Id="rId69" Type="http://schemas.openxmlformats.org/officeDocument/2006/relationships/image" Target="../media/image345.png"/><Relationship Id="rId77" Type="http://schemas.openxmlformats.org/officeDocument/2006/relationships/image" Target="../media/image353.png"/><Relationship Id="rId8" Type="http://schemas.openxmlformats.org/officeDocument/2006/relationships/image" Target="../media/image287.png"/><Relationship Id="rId51" Type="http://schemas.openxmlformats.org/officeDocument/2006/relationships/image" Target="../media/image328.png"/><Relationship Id="rId72" Type="http://schemas.openxmlformats.org/officeDocument/2006/relationships/image" Target="../media/image348.png"/><Relationship Id="rId80" Type="http://schemas.openxmlformats.org/officeDocument/2006/relationships/image" Target="../media/image70.png"/><Relationship Id="rId85" Type="http://schemas.openxmlformats.org/officeDocument/2006/relationships/image" Target="../media/image168.png"/><Relationship Id="rId3" Type="http://schemas.openxmlformats.org/officeDocument/2006/relationships/image" Target="../media/image282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3.png"/><Relationship Id="rId33" Type="http://schemas.openxmlformats.org/officeDocument/2006/relationships/image" Target="../media/image311.png"/><Relationship Id="rId38" Type="http://schemas.openxmlformats.org/officeDocument/2006/relationships/image" Target="../media/image316.png"/><Relationship Id="rId46" Type="http://schemas.openxmlformats.org/officeDocument/2006/relationships/image" Target="../media/image324.png"/><Relationship Id="rId59" Type="http://schemas.openxmlformats.org/officeDocument/2006/relationships/image" Target="../media/image336.png"/><Relationship Id="rId67" Type="http://schemas.openxmlformats.org/officeDocument/2006/relationships/image" Target="../media/image343.png"/><Relationship Id="rId20" Type="http://schemas.openxmlformats.org/officeDocument/2006/relationships/image" Target="../media/image299.png"/><Relationship Id="rId41" Type="http://schemas.openxmlformats.org/officeDocument/2006/relationships/image" Target="../media/image319.png"/><Relationship Id="rId54" Type="http://schemas.openxmlformats.org/officeDocument/2006/relationships/image" Target="../media/image331.png"/><Relationship Id="rId62" Type="http://schemas.openxmlformats.org/officeDocument/2006/relationships/image" Target="../media/image339.png"/><Relationship Id="rId70" Type="http://schemas.openxmlformats.org/officeDocument/2006/relationships/image" Target="../media/image346.png"/><Relationship Id="rId75" Type="http://schemas.openxmlformats.org/officeDocument/2006/relationships/image" Target="../media/image351.png"/><Relationship Id="rId83" Type="http://schemas.openxmlformats.org/officeDocument/2006/relationships/image" Target="../media/image3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5.png"/><Relationship Id="rId15" Type="http://schemas.openxmlformats.org/officeDocument/2006/relationships/image" Target="../media/image294.png"/><Relationship Id="rId23" Type="http://schemas.openxmlformats.org/officeDocument/2006/relationships/image" Target="../media/image301.png"/><Relationship Id="rId28" Type="http://schemas.openxmlformats.org/officeDocument/2006/relationships/image" Target="../media/image306.png"/><Relationship Id="rId36" Type="http://schemas.openxmlformats.org/officeDocument/2006/relationships/image" Target="../media/image314.png"/><Relationship Id="rId49" Type="http://schemas.openxmlformats.org/officeDocument/2006/relationships/image" Target="../media/image326.png"/><Relationship Id="rId57" Type="http://schemas.openxmlformats.org/officeDocument/2006/relationships/image" Target="../media/image334.png"/><Relationship Id="rId10" Type="http://schemas.openxmlformats.org/officeDocument/2006/relationships/image" Target="../media/image289.png"/><Relationship Id="rId31" Type="http://schemas.openxmlformats.org/officeDocument/2006/relationships/image" Target="../media/image309.png"/><Relationship Id="rId44" Type="http://schemas.openxmlformats.org/officeDocument/2006/relationships/image" Target="../media/image322.png"/><Relationship Id="rId52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image" Target="../media/image341.png"/><Relationship Id="rId73" Type="http://schemas.openxmlformats.org/officeDocument/2006/relationships/image" Target="../media/image349.png"/><Relationship Id="rId78" Type="http://schemas.openxmlformats.org/officeDocument/2006/relationships/image" Target="../media/image68.png"/><Relationship Id="rId8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26" Type="http://schemas.openxmlformats.org/officeDocument/2006/relationships/image" Target="../media/image84.png"/><Relationship Id="rId39" Type="http://schemas.openxmlformats.org/officeDocument/2006/relationships/image" Target="../media/image389.png"/><Relationship Id="rId21" Type="http://schemas.openxmlformats.org/officeDocument/2006/relationships/image" Target="../media/image373.png"/><Relationship Id="rId34" Type="http://schemas.openxmlformats.org/officeDocument/2006/relationships/image" Target="../media/image385.png"/><Relationship Id="rId42" Type="http://schemas.openxmlformats.org/officeDocument/2006/relationships/image" Target="../media/image392.png"/><Relationship Id="rId47" Type="http://schemas.openxmlformats.org/officeDocument/2006/relationships/image" Target="../media/image397.png"/><Relationship Id="rId50" Type="http://schemas.openxmlformats.org/officeDocument/2006/relationships/image" Target="../media/image400.png"/><Relationship Id="rId55" Type="http://schemas.openxmlformats.org/officeDocument/2006/relationships/image" Target="../media/image405.png"/><Relationship Id="rId63" Type="http://schemas.openxmlformats.org/officeDocument/2006/relationships/image" Target="../media/image413.png"/><Relationship Id="rId68" Type="http://schemas.openxmlformats.org/officeDocument/2006/relationships/image" Target="../media/image168.png"/><Relationship Id="rId7" Type="http://schemas.openxmlformats.org/officeDocument/2006/relationships/image" Target="../media/image361.png"/><Relationship Id="rId2" Type="http://schemas.openxmlformats.org/officeDocument/2006/relationships/image" Target="../media/image356.png"/><Relationship Id="rId16" Type="http://schemas.openxmlformats.org/officeDocument/2006/relationships/image" Target="../media/image368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11" Type="http://schemas.openxmlformats.org/officeDocument/2006/relationships/image" Target="../media/image363.png"/><Relationship Id="rId24" Type="http://schemas.openxmlformats.org/officeDocument/2006/relationships/image" Target="../media/image376.png"/><Relationship Id="rId32" Type="http://schemas.openxmlformats.org/officeDocument/2006/relationships/image" Target="../media/image383.png"/><Relationship Id="rId37" Type="http://schemas.openxmlformats.org/officeDocument/2006/relationships/image" Target="../media/image387.png"/><Relationship Id="rId40" Type="http://schemas.openxmlformats.org/officeDocument/2006/relationships/image" Target="../media/image390.png"/><Relationship Id="rId45" Type="http://schemas.openxmlformats.org/officeDocument/2006/relationships/image" Target="../media/image395.png"/><Relationship Id="rId53" Type="http://schemas.openxmlformats.org/officeDocument/2006/relationships/image" Target="../media/image403.png"/><Relationship Id="rId58" Type="http://schemas.openxmlformats.org/officeDocument/2006/relationships/image" Target="../media/image408.png"/><Relationship Id="rId66" Type="http://schemas.openxmlformats.org/officeDocument/2006/relationships/image" Target="../media/image164.png"/><Relationship Id="rId5" Type="http://schemas.openxmlformats.org/officeDocument/2006/relationships/image" Target="../media/image359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28" Type="http://schemas.openxmlformats.org/officeDocument/2006/relationships/image" Target="../media/image379.png"/><Relationship Id="rId36" Type="http://schemas.openxmlformats.org/officeDocument/2006/relationships/image" Target="../media/image386.png"/><Relationship Id="rId49" Type="http://schemas.openxmlformats.org/officeDocument/2006/relationships/image" Target="../media/image399.png"/><Relationship Id="rId57" Type="http://schemas.openxmlformats.org/officeDocument/2006/relationships/image" Target="../media/image407.png"/><Relationship Id="rId61" Type="http://schemas.openxmlformats.org/officeDocument/2006/relationships/image" Target="../media/image411.png"/><Relationship Id="rId10" Type="http://schemas.openxmlformats.org/officeDocument/2006/relationships/image" Target="../media/image70.png"/><Relationship Id="rId19" Type="http://schemas.openxmlformats.org/officeDocument/2006/relationships/image" Target="../media/image371.png"/><Relationship Id="rId31" Type="http://schemas.openxmlformats.org/officeDocument/2006/relationships/image" Target="../media/image382.png"/><Relationship Id="rId44" Type="http://schemas.openxmlformats.org/officeDocument/2006/relationships/image" Target="../media/image394.png"/><Relationship Id="rId52" Type="http://schemas.openxmlformats.org/officeDocument/2006/relationships/image" Target="../media/image402.png"/><Relationship Id="rId60" Type="http://schemas.openxmlformats.org/officeDocument/2006/relationships/image" Target="../media/image410.png"/><Relationship Id="rId65" Type="http://schemas.openxmlformats.org/officeDocument/2006/relationships/image" Target="../media/image34.png"/><Relationship Id="rId4" Type="http://schemas.openxmlformats.org/officeDocument/2006/relationships/image" Target="../media/image358.png"/><Relationship Id="rId9" Type="http://schemas.openxmlformats.org/officeDocument/2006/relationships/image" Target="../media/image69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Relationship Id="rId35" Type="http://schemas.openxmlformats.org/officeDocument/2006/relationships/image" Target="../media/image46.png"/><Relationship Id="rId43" Type="http://schemas.openxmlformats.org/officeDocument/2006/relationships/image" Target="../media/image393.png"/><Relationship Id="rId48" Type="http://schemas.openxmlformats.org/officeDocument/2006/relationships/image" Target="../media/image398.png"/><Relationship Id="rId56" Type="http://schemas.openxmlformats.org/officeDocument/2006/relationships/image" Target="../media/image406.png"/><Relationship Id="rId64" Type="http://schemas.openxmlformats.org/officeDocument/2006/relationships/image" Target="../media/image414.png"/><Relationship Id="rId8" Type="http://schemas.openxmlformats.org/officeDocument/2006/relationships/image" Target="../media/image362.png"/><Relationship Id="rId51" Type="http://schemas.openxmlformats.org/officeDocument/2006/relationships/image" Target="../media/image401.png"/><Relationship Id="rId3" Type="http://schemas.openxmlformats.org/officeDocument/2006/relationships/image" Target="../media/image357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5" Type="http://schemas.openxmlformats.org/officeDocument/2006/relationships/image" Target="../media/image377.png"/><Relationship Id="rId33" Type="http://schemas.openxmlformats.org/officeDocument/2006/relationships/image" Target="../media/image384.png"/><Relationship Id="rId38" Type="http://schemas.openxmlformats.org/officeDocument/2006/relationships/image" Target="../media/image388.png"/><Relationship Id="rId46" Type="http://schemas.openxmlformats.org/officeDocument/2006/relationships/image" Target="../media/image396.png"/><Relationship Id="rId59" Type="http://schemas.openxmlformats.org/officeDocument/2006/relationships/image" Target="../media/image409.png"/><Relationship Id="rId67" Type="http://schemas.openxmlformats.org/officeDocument/2006/relationships/image" Target="../media/image415.png"/><Relationship Id="rId20" Type="http://schemas.openxmlformats.org/officeDocument/2006/relationships/image" Target="../media/image372.png"/><Relationship Id="rId41" Type="http://schemas.openxmlformats.org/officeDocument/2006/relationships/image" Target="../media/image391.png"/><Relationship Id="rId54" Type="http://schemas.openxmlformats.org/officeDocument/2006/relationships/image" Target="../media/image404.png"/><Relationship Id="rId62" Type="http://schemas.openxmlformats.org/officeDocument/2006/relationships/image" Target="../media/image4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347864" y="2420888"/>
            <a:ext cx="5796136" cy="2376264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ar-SA" sz="1700" b="1" dirty="0"/>
          </a:p>
          <a:p>
            <a:pPr algn="ctr"/>
            <a:r>
              <a:rPr lang="ar-SA" sz="12800" b="1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DZ" sz="12800" b="1" dirty="0">
                <a:latin typeface="Sakkal Majalla" pitchFamily="2" charset="-78"/>
                <a:cs typeface="Sakkal Majalla" pitchFamily="2" charset="-78"/>
              </a:rPr>
              <a:t>قياس:</a:t>
            </a:r>
            <a:endParaRPr lang="ar-SA" sz="12800" b="1" dirty="0">
              <a:latin typeface="Sakkal Majalla" pitchFamily="2" charset="-78"/>
              <a:cs typeface="Sakkal Majalla" pitchFamily="2" charset="-78"/>
            </a:endParaRPr>
          </a:p>
          <a:p>
            <a:pPr marL="68580" indent="0" algn="ctr">
              <a:buNone/>
            </a:pPr>
            <a:r>
              <a:rPr lang="ar-DZ" sz="26400" b="1" dirty="0">
                <a:latin typeface="Sakkal Majalla" pitchFamily="2" charset="-78"/>
                <a:cs typeface="Sakkal Majalla" pitchFamily="2" charset="-78"/>
              </a:rPr>
              <a:t>المنهجية القانونية</a:t>
            </a:r>
            <a:endParaRPr lang="fr-FR" sz="26400" b="1" dirty="0">
              <a:latin typeface="Sakkal Majalla" pitchFamily="2" charset="-78"/>
              <a:cs typeface="Sakkal Majalla" pitchFamily="2" charset="-78"/>
            </a:endParaRPr>
          </a:p>
          <a:p>
            <a:pPr marL="68580" indent="0" algn="ctr" rtl="0">
              <a:buNone/>
            </a:pPr>
            <a:r>
              <a:rPr lang="fr-FR" sz="14400" b="1" dirty="0">
                <a:latin typeface="Sakkal Majalla" pitchFamily="2" charset="-78"/>
                <a:cs typeface="Sakkal Majalla" pitchFamily="2" charset="-78"/>
              </a:rPr>
              <a:t>Méthodologie juridique</a:t>
            </a:r>
          </a:p>
          <a:p>
            <a:pPr marL="68580" indent="0" algn="ctr" rtl="0">
              <a:buNone/>
            </a:pPr>
            <a:r>
              <a:rPr lang="ar-SA" sz="8000" b="1" dirty="0">
                <a:latin typeface="Sakkal Majalla" pitchFamily="2" charset="-78"/>
                <a:cs typeface="Sakkal Majalla" pitchFamily="2" charset="-78"/>
              </a:rPr>
              <a:t>  (محاضرة )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35696" y="21307"/>
            <a:ext cx="5040560" cy="1744836"/>
          </a:xfrm>
        </p:spPr>
        <p:txBody>
          <a:bodyPr>
            <a:noAutofit/>
          </a:bodyPr>
          <a:lstStyle/>
          <a:p>
            <a:pPr algn="ctr"/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                         </a:t>
            </a:r>
            <a:b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الجمهورية الجزائرية الديمقراطية الشعبية</a:t>
            </a:r>
            <a:b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وزارة التعليم العالي والبحث العلمي   </a:t>
            </a:r>
            <a:br>
              <a:rPr lang="fr-FR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جامعة التكوين المتواصل</a:t>
            </a:r>
            <a:b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فرع الوادي</a:t>
            </a:r>
            <a:endParaRPr lang="fr-FR" sz="3600" b="1" i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1043608" y="5157192"/>
            <a:ext cx="7632848" cy="576064"/>
          </a:xfrm>
        </p:spPr>
        <p:txBody>
          <a:bodyPr>
            <a:noAutofit/>
          </a:bodyPr>
          <a:lstStyle/>
          <a:p>
            <a:pPr algn="ctr"/>
            <a:r>
              <a:rPr lang="ar-DZ" sz="2800" b="1" i="1" dirty="0">
                <a:latin typeface="Sakkal Majalla" pitchFamily="2" charset="-78"/>
                <a:cs typeface="Sakkal Majalla" pitchFamily="2" charset="-78"/>
              </a:rPr>
              <a:t>        سنة اولى حقوق </a:t>
            </a:r>
            <a:r>
              <a:rPr lang="ar-SA" sz="2800" b="1" i="1" dirty="0">
                <a:latin typeface="Sakkal Majalla" pitchFamily="2" charset="-78"/>
                <a:cs typeface="Sakkal Majalla" pitchFamily="2" charset="-78"/>
              </a:rPr>
              <a:t>السنة الجامعي</a:t>
            </a:r>
            <a:r>
              <a:rPr lang="ar-DZ" sz="2800" b="1" i="1" dirty="0">
                <a:latin typeface="Sakkal Majalla" pitchFamily="2" charset="-78"/>
                <a:cs typeface="Sakkal Majalla" pitchFamily="2" charset="-78"/>
              </a:rPr>
              <a:t>ة: 2024-2025</a:t>
            </a:r>
            <a:endParaRPr lang="ar-SA" sz="2800" b="1" i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2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196830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1" y="21307"/>
            <a:ext cx="1751509" cy="17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1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2" y="4581128"/>
            <a:ext cx="2257028" cy="22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1">
            <a:extLst>
              <a:ext uri="{FF2B5EF4-FFF2-40B4-BE49-F238E27FC236}">
                <a16:creationId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5887907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8238" y="593111"/>
            <a:ext cx="8144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6725" y="578776"/>
            <a:ext cx="3702261" cy="216247"/>
            <a:chOff x="900988" y="902461"/>
            <a:chExt cx="5772785" cy="33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4741" y="902461"/>
              <a:ext cx="228600" cy="336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380" y="902461"/>
              <a:ext cx="1346288" cy="336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372" y="902461"/>
              <a:ext cx="128015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2177" y="905255"/>
              <a:ext cx="66294" cy="2225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3013" y="905255"/>
              <a:ext cx="237744" cy="2225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3748" y="902461"/>
              <a:ext cx="966216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8342" y="902461"/>
              <a:ext cx="816025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7822" y="902461"/>
              <a:ext cx="1096289" cy="336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6718" y="902461"/>
              <a:ext cx="426719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0988" y="902461"/>
              <a:ext cx="504063" cy="33680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8789" y="827032"/>
            <a:ext cx="110771" cy="2160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53700" y="827032"/>
            <a:ext cx="356331" cy="21600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96340" y="827032"/>
            <a:ext cx="126083" cy="21600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228204" y="827032"/>
            <a:ext cx="1537349" cy="216247"/>
            <a:chOff x="3242182" y="1289557"/>
            <a:chExt cx="2397125" cy="337185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9336" y="1289557"/>
              <a:ext cx="529475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8212" y="1289557"/>
              <a:ext cx="579627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3496" y="1289557"/>
              <a:ext cx="350520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0718" y="1289557"/>
              <a:ext cx="357632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42182" y="1289557"/>
              <a:ext cx="435254" cy="336803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06643" y="827032"/>
            <a:ext cx="279288" cy="21600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26196" y="827032"/>
            <a:ext cx="341002" cy="2160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27421" y="827032"/>
            <a:ext cx="361633" cy="21600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26725" y="827032"/>
            <a:ext cx="363807" cy="21600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075620" y="1075288"/>
            <a:ext cx="3393570" cy="221134"/>
            <a:chOff x="1445005" y="1676653"/>
            <a:chExt cx="5291455" cy="344805"/>
          </a:xfrm>
        </p:grpSpPr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92116" y="1678177"/>
              <a:ext cx="2243924" cy="3368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16045" y="1676653"/>
              <a:ext cx="597408" cy="3444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005" y="1678177"/>
              <a:ext cx="2462072" cy="33680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034244" y="1090601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48238" y="1339835"/>
            <a:ext cx="8144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2516" y="1325174"/>
            <a:ext cx="2646275" cy="218283"/>
            <a:chOff x="2547239" y="2066289"/>
            <a:chExt cx="4126229" cy="340360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4742" y="2066797"/>
              <a:ext cx="228600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7917" y="2066797"/>
              <a:ext cx="465035" cy="3368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34330" y="2066797"/>
              <a:ext cx="474916" cy="3368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0322" y="2066797"/>
              <a:ext cx="128015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27397" y="2066797"/>
              <a:ext cx="526288" cy="3368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05833" y="2066797"/>
              <a:ext cx="287654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81577" y="2066797"/>
              <a:ext cx="504951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85667" y="2066797"/>
              <a:ext cx="272288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47239" y="2066289"/>
              <a:ext cx="1115060" cy="33985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726725" y="1325500"/>
            <a:ext cx="1027071" cy="216247"/>
            <a:chOff x="900988" y="2066797"/>
            <a:chExt cx="1601470" cy="337185"/>
          </a:xfrm>
        </p:grpSpPr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83561" y="2066797"/>
              <a:ext cx="418338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22374" y="2066797"/>
              <a:ext cx="337185" cy="3368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21562" y="2066797"/>
              <a:ext cx="371246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0988" y="2066797"/>
              <a:ext cx="395020" cy="336803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726725" y="1573756"/>
            <a:ext cx="3731176" cy="216247"/>
            <a:chOff x="900988" y="2453893"/>
            <a:chExt cx="5817870" cy="337185"/>
          </a:xfrm>
        </p:grpSpPr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81446" y="2453893"/>
              <a:ext cx="737107" cy="3368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1865" y="2453893"/>
              <a:ext cx="426720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70425" y="2453893"/>
              <a:ext cx="842772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49801" y="2453893"/>
              <a:ext cx="401827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60826" y="2453893"/>
              <a:ext cx="1180211" cy="3368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71394" y="2453893"/>
              <a:ext cx="776478" cy="3368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0988" y="2453893"/>
              <a:ext cx="1345641" cy="336803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396314" y="1822012"/>
            <a:ext cx="2071002" cy="21600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355916" y="1836347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48238" y="2085825"/>
            <a:ext cx="8144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726725" y="2071490"/>
            <a:ext cx="3702261" cy="216247"/>
            <a:chOff x="900988" y="3229990"/>
            <a:chExt cx="5772785" cy="337185"/>
          </a:xfrm>
        </p:grpSpPr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4741" y="3229990"/>
              <a:ext cx="228600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49441" y="3229990"/>
              <a:ext cx="459486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05373" y="3229990"/>
              <a:ext cx="512635" cy="336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41365" y="3229990"/>
              <a:ext cx="128015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05704" y="3229990"/>
              <a:ext cx="308610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722240" y="3229990"/>
              <a:ext cx="243839" cy="3368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99509" y="3229990"/>
              <a:ext cx="496392" cy="3368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81932" y="3229990"/>
              <a:ext cx="393191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75710" y="3229990"/>
              <a:ext cx="485393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84982" y="3229990"/>
              <a:ext cx="467614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426843" y="3229990"/>
              <a:ext cx="337185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00682" y="3229990"/>
              <a:ext cx="492061" cy="3368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20037" y="3229990"/>
              <a:ext cx="562571" cy="3368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0988" y="3229990"/>
              <a:ext cx="377952" cy="336803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726725" y="2319747"/>
            <a:ext cx="3733619" cy="216247"/>
            <a:chOff x="900988" y="3617086"/>
            <a:chExt cx="5821680" cy="337185"/>
          </a:xfrm>
        </p:grpSpPr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26226" y="3617086"/>
              <a:ext cx="596049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323078" y="3617086"/>
              <a:ext cx="790193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156836" y="3617086"/>
              <a:ext cx="1142085" cy="3368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27652" y="3617086"/>
              <a:ext cx="316229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22855" y="3617086"/>
              <a:ext cx="1271016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335402" y="3617086"/>
              <a:ext cx="166877" cy="3368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35505" y="3617086"/>
              <a:ext cx="687324" cy="3368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0988" y="3617086"/>
              <a:ext cx="711492" cy="336803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3316058" y="2567026"/>
            <a:ext cx="3166734" cy="221134"/>
            <a:chOff x="1819910" y="4002658"/>
            <a:chExt cx="4937760" cy="344805"/>
          </a:xfrm>
        </p:grpSpPr>
        <p:pic>
          <p:nvPicPr>
            <p:cNvPr id="84" name="object 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49569" y="4004182"/>
              <a:ext cx="1307896" cy="33680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58233" y="4004182"/>
              <a:ext cx="782421" cy="33680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44289" y="4002658"/>
              <a:ext cx="312420" cy="34442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73959" y="4004182"/>
              <a:ext cx="1380997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19910" y="4004182"/>
              <a:ext cx="1143380" cy="336803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3274682" y="2582338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117789" y="2817237"/>
            <a:ext cx="1352867" cy="216247"/>
            <a:chOff x="4629277" y="4392802"/>
            <a:chExt cx="2109470" cy="337185"/>
          </a:xfrm>
        </p:grpSpPr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693285" y="4392802"/>
              <a:ext cx="2045284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29277" y="4392802"/>
              <a:ext cx="128015" cy="33680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2726725" y="3065493"/>
            <a:ext cx="3711628" cy="216247"/>
            <a:chOff x="900988" y="4779898"/>
            <a:chExt cx="5787390" cy="337185"/>
          </a:xfrm>
        </p:grpSpPr>
        <p:pic>
          <p:nvPicPr>
            <p:cNvPr id="94" name="object 9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71846" y="4779898"/>
              <a:ext cx="1316227" cy="33680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216272" y="4779898"/>
              <a:ext cx="1139952" cy="33680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066923" y="4779898"/>
              <a:ext cx="1136561" cy="3368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43888" y="4779898"/>
              <a:ext cx="1811032" cy="33680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0988" y="4779898"/>
              <a:ext cx="327355" cy="336803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726725" y="3312202"/>
            <a:ext cx="3734841" cy="467110"/>
            <a:chOff x="900988" y="5164581"/>
            <a:chExt cx="5823585" cy="728345"/>
          </a:xfrm>
        </p:grpSpPr>
        <p:pic>
          <p:nvPicPr>
            <p:cNvPr id="100" name="object 1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990465" y="5166994"/>
              <a:ext cx="1732292" cy="3368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23536" y="5166994"/>
              <a:ext cx="542035" cy="33680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108069" y="5166994"/>
              <a:ext cx="308610" cy="3368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739007" y="5164581"/>
              <a:ext cx="377189" cy="34899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98926" y="5166994"/>
              <a:ext cx="644651" cy="3368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00988" y="5166994"/>
              <a:ext cx="2177364" cy="3368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93865" y="5555868"/>
              <a:ext cx="430276" cy="33680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518150" y="5555868"/>
              <a:ext cx="767003" cy="33680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652136" y="5555868"/>
              <a:ext cx="851535" cy="336803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5483332" y="3812380"/>
            <a:ext cx="978609" cy="216247"/>
            <a:chOff x="5199253" y="5944488"/>
            <a:chExt cx="1525905" cy="337185"/>
          </a:xfrm>
        </p:grpSpPr>
        <p:pic>
          <p:nvPicPr>
            <p:cNvPr id="110" name="object 1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6558" y="5944488"/>
              <a:ext cx="228599" cy="33680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467858" y="5944488"/>
              <a:ext cx="1114958" cy="3368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423662" y="5949060"/>
              <a:ext cx="66294" cy="22250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347462" y="5949060"/>
              <a:ext cx="149351" cy="2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63261" y="5949060"/>
              <a:ext cx="128015" cy="22250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199253" y="5944488"/>
              <a:ext cx="128015" cy="336803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2726725" y="4060636"/>
            <a:ext cx="3705926" cy="216247"/>
            <a:chOff x="900988" y="6331584"/>
            <a:chExt cx="5778500" cy="337185"/>
          </a:xfrm>
        </p:grpSpPr>
        <p:pic>
          <p:nvPicPr>
            <p:cNvPr id="117" name="object 11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03497" y="6331584"/>
              <a:ext cx="2575687" cy="33680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00988" y="6331584"/>
              <a:ext cx="3195650" cy="336803"/>
            </a:xfrm>
            <a:prstGeom prst="rect">
              <a:avLst/>
            </a:prstGeom>
          </p:spPr>
        </p:pic>
      </p:grpSp>
      <p:pic>
        <p:nvPicPr>
          <p:cNvPr id="119" name="object 11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5858893" y="4308892"/>
            <a:ext cx="606713" cy="216002"/>
          </a:xfrm>
          <a:prstGeom prst="rect">
            <a:avLst/>
          </a:prstGeom>
        </p:spPr>
      </p:pic>
      <p:sp>
        <p:nvSpPr>
          <p:cNvPr id="120" name="object 120"/>
          <p:cNvSpPr txBox="1"/>
          <p:nvPr/>
        </p:nvSpPr>
        <p:spPr>
          <a:xfrm>
            <a:off x="5814584" y="4323228"/>
            <a:ext cx="5253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299553" y="4556171"/>
            <a:ext cx="2124595" cy="221134"/>
            <a:chOff x="3353434" y="7104252"/>
            <a:chExt cx="3312795" cy="344805"/>
          </a:xfrm>
        </p:grpSpPr>
        <p:pic>
          <p:nvPicPr>
            <p:cNvPr id="122" name="object 12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240525" y="7105776"/>
              <a:ext cx="425196" cy="33680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867145" y="7104252"/>
              <a:ext cx="371246" cy="34442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53434" y="7105776"/>
              <a:ext cx="2518714" cy="336803"/>
            </a:xfrm>
            <a:prstGeom prst="rect">
              <a:avLst/>
            </a:prstGeom>
          </p:spPr>
        </p:pic>
      </p:grpSp>
      <p:sp>
        <p:nvSpPr>
          <p:cNvPr id="125" name="object 125"/>
          <p:cNvSpPr txBox="1"/>
          <p:nvPr/>
        </p:nvSpPr>
        <p:spPr>
          <a:xfrm>
            <a:off x="4258177" y="457148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359203" y="4805649"/>
            <a:ext cx="1064945" cy="216247"/>
            <a:chOff x="5005704" y="7493253"/>
            <a:chExt cx="1660525" cy="337185"/>
          </a:xfrm>
        </p:grpSpPr>
        <p:pic>
          <p:nvPicPr>
            <p:cNvPr id="127" name="object 12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52361" y="7493253"/>
              <a:ext cx="213360" cy="3368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005704" y="7493253"/>
              <a:ext cx="1511884" cy="336804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5318805" y="4819985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056214" y="5052929"/>
            <a:ext cx="1367935" cy="221134"/>
            <a:chOff x="4533265" y="7878826"/>
            <a:chExt cx="2132965" cy="344805"/>
          </a:xfrm>
        </p:grpSpPr>
        <p:pic>
          <p:nvPicPr>
            <p:cNvPr id="131" name="object 1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52362" y="7880350"/>
              <a:ext cx="213360" cy="33680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646166" y="7880350"/>
              <a:ext cx="898397" cy="33680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309362" y="7878826"/>
              <a:ext cx="325526" cy="34442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533265" y="7880350"/>
              <a:ext cx="836168" cy="336804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5014837" y="5068242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348238" y="4571484"/>
            <a:ext cx="81449" cy="90857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spc="-32" dirty="0">
                <a:latin typeface="Times New Roman"/>
                <a:cs typeface="Times New Roman"/>
              </a:rPr>
              <a:t>4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425525" y="5303140"/>
            <a:ext cx="2998542" cy="216247"/>
            <a:chOff x="1990598" y="8268969"/>
            <a:chExt cx="4675505" cy="337185"/>
          </a:xfrm>
        </p:grpSpPr>
        <p:pic>
          <p:nvPicPr>
            <p:cNvPr id="138" name="object 13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52362" y="8268969"/>
              <a:ext cx="213360" cy="33680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74769" y="8268969"/>
              <a:ext cx="2065401" cy="33680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57195" y="8268969"/>
              <a:ext cx="1483106" cy="33680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225294" y="8268969"/>
              <a:ext cx="778763" cy="33680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990598" y="8268969"/>
              <a:ext cx="227584" cy="336804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3385126" y="5317475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247782" y="5747851"/>
            <a:ext cx="1173272" cy="6109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45" name="object 145"/>
          <p:cNvGrpSpPr/>
          <p:nvPr/>
        </p:nvGrpSpPr>
        <p:grpSpPr>
          <a:xfrm>
            <a:off x="3559426" y="5794765"/>
            <a:ext cx="2883292" cy="163305"/>
            <a:chOff x="2199385" y="9035541"/>
            <a:chExt cx="4495800" cy="254635"/>
          </a:xfrm>
        </p:grpSpPr>
        <p:pic>
          <p:nvPicPr>
            <p:cNvPr id="146" name="object 14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630670" y="9035541"/>
              <a:ext cx="64007" cy="16916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513321" y="9035541"/>
              <a:ext cx="169163" cy="16916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199385" y="9037065"/>
              <a:ext cx="4365752" cy="252984"/>
            </a:xfrm>
            <a:prstGeom prst="rect">
              <a:avLst/>
            </a:prstGeom>
          </p:spPr>
        </p:pic>
      </p:grpSp>
      <p:pic>
        <p:nvPicPr>
          <p:cNvPr id="149" name="object 149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331696" y="5795743"/>
            <a:ext cx="62553" cy="16224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2966152" y="5795743"/>
            <a:ext cx="226754" cy="162246"/>
          </a:xfrm>
          <a:prstGeom prst="rect">
            <a:avLst/>
          </a:prstGeom>
        </p:spPr>
      </p:pic>
      <p:sp>
        <p:nvSpPr>
          <p:cNvPr id="151" name="object 151"/>
          <p:cNvSpPr txBox="1"/>
          <p:nvPr/>
        </p:nvSpPr>
        <p:spPr>
          <a:xfrm>
            <a:off x="2860302" y="5804213"/>
            <a:ext cx="70738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275692" algn="l"/>
              </a:tabLst>
            </a:pPr>
            <a:r>
              <a:rPr sz="770" spc="-16" dirty="0">
                <a:latin typeface="Times New Roman"/>
                <a:cs typeface="Times New Roman"/>
              </a:rPr>
              <a:t>10</a:t>
            </a:r>
            <a:r>
              <a:rPr sz="770" dirty="0">
                <a:latin typeface="Times New Roman"/>
                <a:cs typeface="Times New Roman"/>
              </a:rPr>
              <a:t>	2022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2021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152" name="object 152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2806871" y="5795743"/>
            <a:ext cx="82100" cy="162246"/>
          </a:xfrm>
          <a:prstGeom prst="rect">
            <a:avLst/>
          </a:prstGeom>
        </p:spPr>
      </p:pic>
      <p:grpSp>
        <p:nvGrpSpPr>
          <p:cNvPr id="153" name="object 153"/>
          <p:cNvGrpSpPr/>
          <p:nvPr/>
        </p:nvGrpSpPr>
        <p:grpSpPr>
          <a:xfrm>
            <a:off x="5154930" y="5957956"/>
            <a:ext cx="1304811" cy="323760"/>
            <a:chOff x="4687189" y="9289998"/>
            <a:chExt cx="2034539" cy="504825"/>
          </a:xfrm>
        </p:grpSpPr>
        <p:pic>
          <p:nvPicPr>
            <p:cNvPr id="154" name="object 15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886833" y="9289998"/>
              <a:ext cx="1834895" cy="25298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687189" y="9289998"/>
              <a:ext cx="70865" cy="25298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598666" y="9539934"/>
              <a:ext cx="64007" cy="16916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513322" y="9539934"/>
              <a:ext cx="137159" cy="16916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735957" y="9541458"/>
              <a:ext cx="1788160" cy="252984"/>
            </a:xfrm>
            <a:prstGeom prst="rect">
              <a:avLst/>
            </a:prstGeom>
          </p:spPr>
        </p:pic>
      </p:grpSp>
      <p:sp>
        <p:nvSpPr>
          <p:cNvPr id="159" name="object 159"/>
          <p:cNvSpPr txBox="1"/>
          <p:nvPr/>
        </p:nvSpPr>
        <p:spPr>
          <a:xfrm>
            <a:off x="5080323" y="5922445"/>
            <a:ext cx="210953" cy="328096"/>
          </a:xfrm>
          <a:prstGeom prst="rect">
            <a:avLst/>
          </a:prstGeom>
        </p:spPr>
        <p:txBody>
          <a:bodyPr vert="horz" wrap="square" lIns="0" tIns="52127" rIns="0" bIns="0" rtlCol="0">
            <a:spAutoFit/>
          </a:bodyPr>
          <a:lstStyle/>
          <a:p>
            <a:pPr marL="104657">
              <a:spcBef>
                <a:spcPts val="410"/>
              </a:spcBef>
            </a:pPr>
            <a:r>
              <a:rPr sz="770" spc="-16" dirty="0">
                <a:latin typeface="Times New Roman"/>
                <a:cs typeface="Times New Roman"/>
              </a:rPr>
              <a:t>83</a:t>
            </a:r>
            <a:endParaRPr sz="770">
              <a:latin typeface="Times New Roman"/>
              <a:cs typeface="Times New Roman"/>
            </a:endParaRPr>
          </a:p>
          <a:p>
            <a:pPr marL="8145">
              <a:spcBef>
                <a:spcPts val="346"/>
              </a:spcBef>
            </a:pPr>
            <a:r>
              <a:rPr sz="770" spc="-16" dirty="0">
                <a:latin typeface="Times New Roman"/>
                <a:cs typeface="Times New Roman"/>
              </a:rPr>
              <a:t>95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160" name="object 160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5058169" y="6119225"/>
            <a:ext cx="45448" cy="162246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62" name="object 162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46" name="object 446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34">
              <a:lnSpc>
                <a:spcPts val="920"/>
              </a:lnSpc>
            </a:pPr>
            <a:r>
              <a:rPr spc="-16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9652" y="578776"/>
            <a:ext cx="749737" cy="216247"/>
            <a:chOff x="5598921" y="902461"/>
            <a:chExt cx="1169035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4469" y="902461"/>
              <a:ext cx="213359" cy="336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921" y="902461"/>
              <a:ext cx="1041806" cy="33680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87524" y="593111"/>
            <a:ext cx="5986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6726" y="826055"/>
            <a:ext cx="3692487" cy="221134"/>
            <a:chOff x="900988" y="1288033"/>
            <a:chExt cx="5757545" cy="3448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0526" y="1288033"/>
              <a:ext cx="417829" cy="344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9921" y="1289557"/>
              <a:ext cx="278891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4269" y="1289557"/>
              <a:ext cx="1852040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9552" y="1289557"/>
              <a:ext cx="385876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1747" y="1289557"/>
              <a:ext cx="976376" cy="336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7342" y="1289557"/>
              <a:ext cx="166878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2477" y="1289557"/>
              <a:ext cx="812673" cy="336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0988" y="1289557"/>
              <a:ext cx="881329" cy="33680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123623" y="1076266"/>
            <a:ext cx="2326181" cy="216247"/>
            <a:chOff x="3079114" y="1678177"/>
            <a:chExt cx="3627120" cy="33718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6497" y="1678177"/>
              <a:ext cx="689355" cy="3368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9114" y="1678177"/>
              <a:ext cx="2930525" cy="33680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606727" y="1325500"/>
            <a:ext cx="855214" cy="216247"/>
            <a:chOff x="5391658" y="2066797"/>
            <a:chExt cx="1333500" cy="33718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96558" y="2066797"/>
              <a:ext cx="228599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5666" y="2066797"/>
              <a:ext cx="1129538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1658" y="2066797"/>
              <a:ext cx="128015" cy="33680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726725" y="1572208"/>
            <a:ext cx="3736470" cy="469960"/>
            <a:chOff x="900988" y="2451480"/>
            <a:chExt cx="5826125" cy="73279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82614" y="2453893"/>
              <a:ext cx="499262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7482" y="2453893"/>
              <a:ext cx="643127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7040" y="2451480"/>
              <a:ext cx="451612" cy="3489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76877" y="2453893"/>
              <a:ext cx="522516" cy="3368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10177" y="2453893"/>
              <a:ext cx="260603" cy="3368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69741" y="2453893"/>
              <a:ext cx="416966" cy="3368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44063" y="2453893"/>
              <a:ext cx="702729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93061" y="2453893"/>
              <a:ext cx="1134618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34744" y="2453893"/>
              <a:ext cx="646176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0988" y="2453893"/>
              <a:ext cx="300990" cy="3368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06060" y="2840989"/>
              <a:ext cx="1920620" cy="3368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64684" y="2840989"/>
              <a:ext cx="332841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52265" y="2839465"/>
              <a:ext cx="310514" cy="3444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3558" y="2840989"/>
              <a:ext cx="588517" cy="3368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19551" y="2840989"/>
              <a:ext cx="128015" cy="33680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833481" y="2071490"/>
            <a:ext cx="637338" cy="216247"/>
            <a:chOff x="5745226" y="3229990"/>
            <a:chExt cx="993775" cy="337185"/>
          </a:xfrm>
        </p:grpSpPr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83198" y="3229990"/>
              <a:ext cx="455371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45226" y="3229990"/>
              <a:ext cx="525018" cy="336803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726726" y="2319747"/>
            <a:ext cx="3685857" cy="216002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726725" y="2568003"/>
            <a:ext cx="3741764" cy="216247"/>
            <a:chOff x="900988" y="4004182"/>
            <a:chExt cx="5834380" cy="337185"/>
          </a:xfrm>
        </p:grpSpPr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29858" y="4004182"/>
              <a:ext cx="504952" cy="3368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46165" y="4004182"/>
              <a:ext cx="557402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48960" y="4004182"/>
              <a:ext cx="481838" cy="3368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02428" y="4004182"/>
              <a:ext cx="435254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87316" y="4004182"/>
              <a:ext cx="485203" cy="3368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83558" y="4004182"/>
              <a:ext cx="584644" cy="3368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95523" y="4004182"/>
              <a:ext cx="272288" cy="3368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74086" y="4004182"/>
              <a:ext cx="792695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21077" y="4004182"/>
              <a:ext cx="440740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50745" y="4004182"/>
              <a:ext cx="358139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81938" y="4004182"/>
              <a:ext cx="356235" cy="3368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0988" y="4004182"/>
              <a:ext cx="371475" cy="33680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726725" y="2815852"/>
            <a:ext cx="3738913" cy="218283"/>
            <a:chOff x="900988" y="4390643"/>
            <a:chExt cx="5829935" cy="340360"/>
          </a:xfrm>
        </p:grpSpPr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58458" y="4391278"/>
              <a:ext cx="272288" cy="3368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40297" y="4391278"/>
              <a:ext cx="504951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84621" y="4390643"/>
              <a:ext cx="423240" cy="3398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66080" y="4391278"/>
              <a:ext cx="504951" cy="3368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521075" y="4391278"/>
              <a:ext cx="1418221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59302" y="4391278"/>
              <a:ext cx="451713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303399" y="4391278"/>
              <a:ext cx="735329" cy="336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61413" y="4391278"/>
              <a:ext cx="625792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71854" y="4391278"/>
              <a:ext cx="272288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0988" y="4391278"/>
              <a:ext cx="440651" cy="336803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2932954" y="3064516"/>
            <a:ext cx="3540585" cy="216247"/>
            <a:chOff x="1222552" y="4778374"/>
            <a:chExt cx="5520690" cy="337185"/>
          </a:xfrm>
        </p:grpSpPr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01842" y="4778374"/>
              <a:ext cx="640956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26100" y="4778374"/>
              <a:ext cx="963853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96109" y="4778374"/>
              <a:ext cx="3220466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01037" y="4778374"/>
              <a:ext cx="174751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22552" y="4778374"/>
              <a:ext cx="470865" cy="336803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2726725" y="3313342"/>
            <a:ext cx="3701854" cy="218283"/>
            <a:chOff x="900988" y="5166359"/>
            <a:chExt cx="5772150" cy="340360"/>
          </a:xfrm>
        </p:grpSpPr>
        <p:pic>
          <p:nvPicPr>
            <p:cNvPr id="73" name="object 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301485" y="5166994"/>
              <a:ext cx="371475" cy="33680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560821" y="5166994"/>
              <a:ext cx="707136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10048" y="5166994"/>
              <a:ext cx="820165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57651" y="5166994"/>
              <a:ext cx="1129753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50033" y="5166359"/>
              <a:ext cx="1479753" cy="33985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76069" y="5166994"/>
              <a:ext cx="458724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82928" y="5166994"/>
              <a:ext cx="374903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0988" y="5166994"/>
              <a:ext cx="251459" cy="33680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5195003" y="3562169"/>
            <a:ext cx="1276712" cy="216247"/>
            <a:chOff x="4749672" y="5554344"/>
            <a:chExt cx="1990725" cy="337185"/>
          </a:xfrm>
        </p:grpSpPr>
        <p:pic>
          <p:nvPicPr>
            <p:cNvPr id="82" name="object 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77101" y="5554344"/>
              <a:ext cx="462686" cy="3368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139816" y="5554344"/>
              <a:ext cx="1128903" cy="3368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749672" y="5554344"/>
              <a:ext cx="378256" cy="33680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2726725" y="3810425"/>
            <a:ext cx="3704705" cy="216247"/>
            <a:chOff x="900988" y="5941440"/>
            <a:chExt cx="5776595" cy="337185"/>
          </a:xfrm>
        </p:grpSpPr>
        <p:pic>
          <p:nvPicPr>
            <p:cNvPr id="86" name="object 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04078" y="5941440"/>
              <a:ext cx="973226" cy="3368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79440" y="5941440"/>
              <a:ext cx="504951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700904" y="5941440"/>
              <a:ext cx="451612" cy="3368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540886" y="5941440"/>
              <a:ext cx="1139329" cy="33680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984626" y="5941440"/>
              <a:ext cx="542289" cy="3368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70455" y="5941440"/>
              <a:ext cx="588073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877822" y="5941440"/>
              <a:ext cx="479145" cy="33680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44422" y="5941440"/>
              <a:ext cx="505091" cy="33680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00988" y="5941440"/>
              <a:ext cx="422452" cy="336803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4437365" y="4058681"/>
            <a:ext cx="2050477" cy="216247"/>
            <a:chOff x="3568319" y="6328536"/>
            <a:chExt cx="3197225" cy="337185"/>
          </a:xfrm>
        </p:grpSpPr>
        <p:pic>
          <p:nvPicPr>
            <p:cNvPr id="96" name="object 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632327" y="6328536"/>
              <a:ext cx="3132759" cy="3368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68319" y="6328536"/>
              <a:ext cx="128015" cy="336803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5227257" y="4306938"/>
            <a:ext cx="1250241" cy="216247"/>
            <a:chOff x="4799965" y="6715632"/>
            <a:chExt cx="1949450" cy="337185"/>
          </a:xfrm>
        </p:grpSpPr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316982" y="6715632"/>
              <a:ext cx="1432052" cy="3368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799965" y="6715632"/>
              <a:ext cx="501015" cy="336803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2726725" y="4557149"/>
            <a:ext cx="3762941" cy="216247"/>
            <a:chOff x="900988" y="7105777"/>
            <a:chExt cx="5867400" cy="337185"/>
          </a:xfrm>
        </p:grpSpPr>
        <p:pic>
          <p:nvPicPr>
            <p:cNvPr id="102" name="object 10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4470" y="7105777"/>
              <a:ext cx="213359" cy="3368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513321" y="7105777"/>
              <a:ext cx="85344" cy="3368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44514" y="7105777"/>
              <a:ext cx="442569" cy="3368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569965" y="7105777"/>
              <a:ext cx="565404" cy="3368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63260" y="7105777"/>
              <a:ext cx="293370" cy="33680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682616" y="7105777"/>
              <a:ext cx="564896" cy="33680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176648" y="7105777"/>
              <a:ext cx="496392" cy="3368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981579" y="7105777"/>
              <a:ext cx="1173733" cy="33680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95422" y="7105777"/>
              <a:ext cx="466344" cy="33680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59662" y="7105777"/>
              <a:ext cx="1123619" cy="3368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0988" y="7105777"/>
              <a:ext cx="442391" cy="336803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2726725" y="4805649"/>
            <a:ext cx="3744615" cy="216247"/>
            <a:chOff x="900988" y="7493253"/>
            <a:chExt cx="5838825" cy="337185"/>
          </a:xfrm>
        </p:grpSpPr>
        <p:pic>
          <p:nvPicPr>
            <p:cNvPr id="114" name="object 11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77102" y="7493253"/>
              <a:ext cx="462686" cy="33680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786373" y="7493253"/>
              <a:ext cx="474725" cy="3368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70296" y="7493253"/>
              <a:ext cx="598360" cy="33680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16045" y="7493253"/>
              <a:ext cx="1224648" cy="33680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402202" y="7493253"/>
              <a:ext cx="483488" cy="3368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653919" y="7493253"/>
              <a:ext cx="722375" cy="33680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060702" y="7493253"/>
              <a:ext cx="581736" cy="33680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789430" y="7493253"/>
              <a:ext cx="249936" cy="33680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36268" y="7493253"/>
              <a:ext cx="528065" cy="33680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00988" y="7493253"/>
              <a:ext cx="301752" cy="336804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4623231" y="5053906"/>
            <a:ext cx="1841968" cy="216247"/>
            <a:chOff x="3858133" y="7880350"/>
            <a:chExt cx="2872105" cy="337185"/>
          </a:xfrm>
        </p:grpSpPr>
        <p:pic>
          <p:nvPicPr>
            <p:cNvPr id="125" name="object 12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325870" y="7880350"/>
              <a:ext cx="404164" cy="33680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853430" y="7880350"/>
              <a:ext cx="455168" cy="3368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969129" y="7880350"/>
              <a:ext cx="860564" cy="3368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540885" y="7880350"/>
              <a:ext cx="415137" cy="3368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127881" y="7880350"/>
              <a:ext cx="385825" cy="33680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858133" y="7880350"/>
              <a:ext cx="249936" cy="336804"/>
            </a:xfrm>
            <a:prstGeom prst="rect">
              <a:avLst/>
            </a:prstGeom>
          </p:spPr>
        </p:pic>
      </p:grpSp>
      <p:pic>
        <p:nvPicPr>
          <p:cNvPr id="131" name="object 131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839204" y="5053906"/>
            <a:ext cx="459534" cy="216003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3647310" y="5068242"/>
            <a:ext cx="147423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16" dirty="0">
                <a:latin typeface="Times New Roman"/>
                <a:cs typeface="Times New Roman"/>
              </a:rPr>
              <a:t>27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133" name="object 133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3313126" y="5053906"/>
            <a:ext cx="337524" cy="216003"/>
          </a:xfrm>
          <a:prstGeom prst="rect">
            <a:avLst/>
          </a:prstGeom>
        </p:spPr>
      </p:pic>
      <p:sp>
        <p:nvSpPr>
          <p:cNvPr id="134" name="object 134"/>
          <p:cNvSpPr txBox="1"/>
          <p:nvPr/>
        </p:nvSpPr>
        <p:spPr>
          <a:xfrm>
            <a:off x="2990262" y="5068242"/>
            <a:ext cx="27855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13" dirty="0">
                <a:latin typeface="Times New Roman"/>
                <a:cs typeface="Times New Roman"/>
              </a:rPr>
              <a:t>2020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135" name="object 135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2726725" y="5053906"/>
            <a:ext cx="255424" cy="216003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5523404" y="5302162"/>
            <a:ext cx="943993" cy="216247"/>
            <a:chOff x="5261736" y="8267445"/>
            <a:chExt cx="1471930" cy="337185"/>
          </a:xfrm>
        </p:grpSpPr>
        <p:pic>
          <p:nvPicPr>
            <p:cNvPr id="137" name="object 13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379209" y="8267445"/>
              <a:ext cx="354330" cy="33680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261736" y="8267445"/>
              <a:ext cx="1108583" cy="336804"/>
            </a:xfrm>
            <a:prstGeom prst="rect">
              <a:avLst/>
            </a:prstGeom>
          </p:spPr>
        </p:pic>
      </p:grpSp>
      <p:sp>
        <p:nvSpPr>
          <p:cNvPr id="139" name="object 139"/>
          <p:cNvSpPr txBox="1"/>
          <p:nvPr/>
        </p:nvSpPr>
        <p:spPr>
          <a:xfrm>
            <a:off x="5277755" y="5316497"/>
            <a:ext cx="21298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16" dirty="0">
                <a:latin typeface="Times New Roman"/>
                <a:cs typeface="Times New Roman"/>
              </a:rPr>
              <a:t>933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4839233" y="5302162"/>
            <a:ext cx="447806" cy="216003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4659069" y="5316497"/>
            <a:ext cx="147423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16" dirty="0">
                <a:latin typeface="Times New Roman"/>
                <a:cs typeface="Times New Roman"/>
              </a:rPr>
              <a:t>28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4371880" y="5302162"/>
            <a:ext cx="296473" cy="216003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027839" y="5302162"/>
            <a:ext cx="82101" cy="216003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4522398" y="5550418"/>
            <a:ext cx="1955182" cy="216247"/>
            <a:chOff x="3700907" y="8654541"/>
            <a:chExt cx="3048635" cy="337185"/>
          </a:xfrm>
        </p:grpSpPr>
        <p:pic>
          <p:nvPicPr>
            <p:cNvPr id="145" name="object 14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152133" y="8654541"/>
              <a:ext cx="596900" cy="33680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871593" y="8654541"/>
              <a:ext cx="1268653" cy="33680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700907" y="8654541"/>
              <a:ext cx="1163675" cy="336804"/>
            </a:xfrm>
            <a:prstGeom prst="rect">
              <a:avLst/>
            </a:prstGeom>
          </p:spPr>
        </p:pic>
      </p:grpSp>
      <p:sp>
        <p:nvSpPr>
          <p:cNvPr id="148" name="object 148"/>
          <p:cNvSpPr txBox="1"/>
          <p:nvPr/>
        </p:nvSpPr>
        <p:spPr>
          <a:xfrm>
            <a:off x="4060744" y="5068241"/>
            <a:ext cx="517201" cy="66094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248408">
              <a:spcBef>
                <a:spcPts val="61"/>
              </a:spcBef>
            </a:pPr>
            <a:r>
              <a:rPr sz="1026" b="1" spc="-13" dirty="0">
                <a:latin typeface="Times New Roman"/>
                <a:cs typeface="Times New Roman"/>
              </a:rPr>
              <a:t>1082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1"/>
              </a:spcBef>
            </a:pPr>
            <a:r>
              <a:rPr sz="1026" b="1" spc="-13" dirty="0">
                <a:latin typeface="Times New Roman"/>
                <a:cs typeface="Times New Roman"/>
              </a:rPr>
              <a:t>2016</a:t>
            </a:r>
            <a:endParaRPr sz="1026">
              <a:latin typeface="Times New Roman"/>
              <a:cs typeface="Times New Roman"/>
            </a:endParaRPr>
          </a:p>
          <a:p>
            <a:pPr marR="50903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2726725" y="5799652"/>
            <a:ext cx="3767828" cy="216247"/>
            <a:chOff x="900988" y="9043161"/>
            <a:chExt cx="5875020" cy="337185"/>
          </a:xfrm>
        </p:grpSpPr>
        <p:pic>
          <p:nvPicPr>
            <p:cNvPr id="150" name="object 1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6850" y="9043161"/>
              <a:ext cx="228600" cy="3368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303140" y="9043161"/>
              <a:ext cx="2323566" cy="33680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01973" y="9043161"/>
              <a:ext cx="174751" cy="33680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705479" y="9043161"/>
              <a:ext cx="380491" cy="336804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713354" y="9043161"/>
              <a:ext cx="963676" cy="33680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426843" y="9043161"/>
              <a:ext cx="270510" cy="33680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850389" y="9043161"/>
              <a:ext cx="549148" cy="33680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100632" y="9043161"/>
              <a:ext cx="740613" cy="33680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00988" y="9043161"/>
              <a:ext cx="172719" cy="336804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4483301" y="6047877"/>
            <a:ext cx="1981962" cy="216002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61" name="object 161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45" name="object 445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34">
              <a:lnSpc>
                <a:spcPts val="920"/>
              </a:lnSpc>
            </a:pPr>
            <a:r>
              <a:rPr spc="-16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3948" y="578776"/>
            <a:ext cx="908563" cy="216247"/>
            <a:chOff x="5309361" y="902461"/>
            <a:chExt cx="1416685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7605" y="902461"/>
              <a:ext cx="988161" cy="336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361" y="902461"/>
              <a:ext cx="492251" cy="3368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726725" y="828009"/>
            <a:ext cx="3738099" cy="216247"/>
            <a:chOff x="900988" y="1291081"/>
            <a:chExt cx="5828665" cy="3371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3029" y="1291081"/>
              <a:ext cx="266192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9021" y="1291081"/>
              <a:ext cx="128016" cy="336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3514" y="1291081"/>
              <a:ext cx="623531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4304" y="1291081"/>
              <a:ext cx="512063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8857" y="1291081"/>
              <a:ext cx="128015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8128" y="1291081"/>
              <a:ext cx="560831" cy="336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8589" y="1291081"/>
              <a:ext cx="193548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0929" y="1291081"/>
              <a:ext cx="316991" cy="336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5273" y="1291081"/>
              <a:ext cx="274320" cy="3368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0763" y="1291081"/>
              <a:ext cx="506729" cy="3368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89910" y="1291081"/>
              <a:ext cx="701039" cy="3368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1246" y="1291081"/>
              <a:ext cx="722122" cy="336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23669" y="1291081"/>
              <a:ext cx="393192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2156" y="1291081"/>
              <a:ext cx="289559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988" y="1291081"/>
              <a:ext cx="166878" cy="33680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221251" y="1076266"/>
            <a:ext cx="3247776" cy="216247"/>
            <a:chOff x="1672082" y="1678177"/>
            <a:chExt cx="5064125" cy="337185"/>
          </a:xfrm>
        </p:grpSpPr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48046" y="1678177"/>
              <a:ext cx="1288084" cy="3368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6813" y="1678177"/>
              <a:ext cx="701801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5836" y="1678177"/>
              <a:ext cx="942339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87547" y="1678177"/>
              <a:ext cx="276351" cy="3368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78531" y="1678177"/>
              <a:ext cx="499618" cy="3368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2082" y="1678177"/>
              <a:ext cx="1268857" cy="33680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726725" y="1076266"/>
            <a:ext cx="463852" cy="216247"/>
            <a:chOff x="900988" y="1678177"/>
            <a:chExt cx="723265" cy="337185"/>
          </a:xfrm>
        </p:grpSpPr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25777" y="1678177"/>
              <a:ext cx="98297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65224" y="1678177"/>
              <a:ext cx="324561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0988" y="1678177"/>
              <a:ext cx="340156" cy="33680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631051" y="1324522"/>
            <a:ext cx="1862737" cy="216247"/>
            <a:chOff x="3870325" y="2065273"/>
            <a:chExt cx="2904490" cy="337185"/>
          </a:xfrm>
        </p:grpSpPr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15685" y="2065273"/>
              <a:ext cx="1158748" cy="3368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42052" y="2065273"/>
              <a:ext cx="866013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70325" y="2065273"/>
              <a:ext cx="923544" cy="33680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2726725" y="1574733"/>
            <a:ext cx="3745429" cy="216247"/>
            <a:chOff x="900988" y="2455417"/>
            <a:chExt cx="5840095" cy="337185"/>
          </a:xfrm>
        </p:grpSpPr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33136" y="2455417"/>
              <a:ext cx="1707476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55184" y="2455417"/>
              <a:ext cx="441959" cy="3368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6545" y="2455417"/>
              <a:ext cx="537209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76779" y="2455417"/>
              <a:ext cx="1413001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38782" y="2455417"/>
              <a:ext cx="729614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0988" y="2455417"/>
              <a:ext cx="1029157" cy="33680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969226" y="1822990"/>
            <a:ext cx="1501918" cy="216247"/>
            <a:chOff x="4397628" y="2842513"/>
            <a:chExt cx="2341880" cy="337185"/>
          </a:xfrm>
        </p:grpSpPr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72760" y="2842513"/>
              <a:ext cx="1666417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7628" y="2842513"/>
              <a:ext cx="723900" cy="33680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585765" y="1338857"/>
            <a:ext cx="390955" cy="67774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33"/>
              </a:spcBef>
            </a:pPr>
            <a:endParaRPr sz="1026">
              <a:latin typeface="Times New Roman"/>
              <a:cs typeface="Times New Roman"/>
            </a:endParaRPr>
          </a:p>
          <a:p>
            <a:pPr marR="3258"/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317146" y="2072468"/>
            <a:ext cx="2154731" cy="216247"/>
            <a:chOff x="3380866" y="3231514"/>
            <a:chExt cx="3359785" cy="33718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7081" y="3231514"/>
              <a:ext cx="623531" cy="3368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31865" y="3231514"/>
              <a:ext cx="552068" cy="3368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19420" y="3231514"/>
              <a:ext cx="487172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55412" y="3231514"/>
              <a:ext cx="128015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23180" y="3231514"/>
              <a:ext cx="297179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00676" y="3231514"/>
              <a:ext cx="189737" cy="3368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934332" y="3231514"/>
              <a:ext cx="446227" cy="3368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80866" y="3231514"/>
              <a:ext cx="535177" cy="336803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666206" y="2072468"/>
            <a:ext cx="618197" cy="216247"/>
            <a:chOff x="2365882" y="3231514"/>
            <a:chExt cx="963930" cy="337185"/>
          </a:xfrm>
        </p:grpSpPr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56838" y="3231514"/>
              <a:ext cx="172720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65882" y="3231514"/>
              <a:ext cx="755142" cy="336803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726725" y="2072468"/>
            <a:ext cx="908156" cy="216247"/>
            <a:chOff x="900988" y="3231514"/>
            <a:chExt cx="1416050" cy="337185"/>
          </a:xfrm>
        </p:grpSpPr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42413" y="3231514"/>
              <a:ext cx="274319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23313" y="3231514"/>
              <a:ext cx="389534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95120" y="3231514"/>
              <a:ext cx="417195" cy="336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0988" y="3231514"/>
              <a:ext cx="266191" cy="336803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333791" y="2320724"/>
            <a:ext cx="1143950" cy="216247"/>
            <a:chOff x="4966080" y="3618610"/>
            <a:chExt cx="1783714" cy="337185"/>
          </a:xfrm>
        </p:grpSpPr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30088" y="3618610"/>
              <a:ext cx="1719453" cy="3368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66080" y="3618610"/>
              <a:ext cx="128015" cy="33680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188020" y="2568980"/>
            <a:ext cx="3289315" cy="216247"/>
            <a:chOff x="1620266" y="4005706"/>
            <a:chExt cx="5128895" cy="337185"/>
          </a:xfrm>
        </p:grpSpPr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84274" y="4005706"/>
              <a:ext cx="5064760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266" y="4005706"/>
              <a:ext cx="128015" cy="336803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3624179" y="2816259"/>
            <a:ext cx="2572971" cy="221134"/>
            <a:chOff x="2300351" y="4391278"/>
            <a:chExt cx="4011929" cy="344805"/>
          </a:xfrm>
        </p:grpSpPr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82741" y="4392802"/>
              <a:ext cx="629412" cy="3368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09361" y="4391278"/>
              <a:ext cx="371246" cy="3444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54145" y="4392802"/>
              <a:ext cx="1362455" cy="33680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70911" y="4392802"/>
              <a:ext cx="1025651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300351" y="4392802"/>
              <a:ext cx="649732" cy="33680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3582559" y="2831572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77" name="object 7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816754" y="3065493"/>
            <a:ext cx="1362998" cy="216002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4775378" y="3079829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289667" y="3313749"/>
            <a:ext cx="2907727" cy="216247"/>
            <a:chOff x="1778761" y="5166994"/>
            <a:chExt cx="4533900" cy="337185"/>
          </a:xfrm>
        </p:grpSpPr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098794" y="5166994"/>
              <a:ext cx="213360" cy="3368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77588" y="5166994"/>
              <a:ext cx="2072513" cy="3368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600322" y="5166994"/>
              <a:ext cx="469645" cy="3368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79470" y="5166994"/>
              <a:ext cx="783336" cy="3368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78761" y="5166994"/>
              <a:ext cx="1092327" cy="33680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4621276" y="3564123"/>
            <a:ext cx="1828529" cy="216247"/>
            <a:chOff x="3855084" y="5557392"/>
            <a:chExt cx="2851150" cy="337185"/>
          </a:xfrm>
        </p:grpSpPr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402069" y="5557392"/>
              <a:ext cx="304038" cy="3368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740528" y="5557392"/>
              <a:ext cx="1725549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984624" y="5557392"/>
              <a:ext cx="840232" cy="3368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084" y="5557392"/>
              <a:ext cx="193547" cy="336803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619292" y="3812380"/>
            <a:ext cx="2840531" cy="216247"/>
            <a:chOff x="2292730" y="5944488"/>
            <a:chExt cx="4429125" cy="337185"/>
          </a:xfrm>
        </p:grpSpPr>
        <p:pic>
          <p:nvPicPr>
            <p:cNvPr id="91" name="object 9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592826" y="5944488"/>
              <a:ext cx="1128902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508880" y="5944488"/>
              <a:ext cx="1073658" cy="33680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292730" y="5944488"/>
              <a:ext cx="2197671" cy="336803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3248292" y="3328084"/>
            <a:ext cx="379145" cy="67774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33"/>
              </a:spcBef>
            </a:pPr>
            <a:endParaRPr sz="1026">
              <a:latin typeface="Times New Roman"/>
              <a:cs typeface="Times New Roman"/>
            </a:endParaRPr>
          </a:p>
          <a:p>
            <a:pPr marR="3258"/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95" name="object 9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193160" y="4061613"/>
            <a:ext cx="285885" cy="216002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6142010" y="4075949"/>
            <a:ext cx="5986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736578" y="4310847"/>
            <a:ext cx="2729354" cy="216247"/>
            <a:chOff x="2475610" y="6721728"/>
            <a:chExt cx="4255770" cy="337185"/>
          </a:xfrm>
        </p:grpSpPr>
        <p:pic>
          <p:nvPicPr>
            <p:cNvPr id="98" name="object 9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711697" y="6721728"/>
              <a:ext cx="1019251" cy="3368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47689" y="6721728"/>
              <a:ext cx="128015" cy="3368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75610" y="6721728"/>
              <a:ext cx="3157753" cy="336803"/>
            </a:xfrm>
            <a:prstGeom prst="rect">
              <a:avLst/>
            </a:prstGeom>
          </p:spPr>
        </p:pic>
      </p:grpSp>
      <p:sp>
        <p:nvSpPr>
          <p:cNvPr id="101" name="object 101"/>
          <p:cNvSpPr txBox="1"/>
          <p:nvPr/>
        </p:nvSpPr>
        <p:spPr>
          <a:xfrm>
            <a:off x="3695202" y="4325182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726725" y="4560081"/>
            <a:ext cx="3741357" cy="216247"/>
            <a:chOff x="900988" y="7110348"/>
            <a:chExt cx="5833745" cy="337185"/>
          </a:xfrm>
        </p:grpSpPr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091173" y="7110348"/>
              <a:ext cx="642937" cy="33680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27165" y="7110348"/>
              <a:ext cx="128015" cy="3368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01029" y="7110348"/>
              <a:ext cx="304800" cy="33680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582033" y="7110348"/>
              <a:ext cx="1099896" cy="33680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258945" y="7110348"/>
              <a:ext cx="302895" cy="33680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059301" y="7110348"/>
              <a:ext cx="158496" cy="33680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63747" y="7110348"/>
              <a:ext cx="473748" cy="33680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17573" y="7110348"/>
              <a:ext cx="2117521" cy="33680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00988" y="7110348"/>
              <a:ext cx="498132" cy="336804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4928176" y="4808582"/>
            <a:ext cx="1551195" cy="216247"/>
            <a:chOff x="4333621" y="7497826"/>
            <a:chExt cx="2418715" cy="337185"/>
          </a:xfrm>
        </p:grpSpPr>
        <p:pic>
          <p:nvPicPr>
            <p:cNvPr id="113" name="object 11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94450" y="7497826"/>
              <a:ext cx="357631" cy="3368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33621" y="7497826"/>
              <a:ext cx="2051176" cy="33680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3812814" y="5057815"/>
            <a:ext cx="2663787" cy="216247"/>
            <a:chOff x="2594482" y="7886445"/>
            <a:chExt cx="4153535" cy="337185"/>
          </a:xfrm>
        </p:grpSpPr>
        <p:pic>
          <p:nvPicPr>
            <p:cNvPr id="116" name="object 1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65266" y="7886445"/>
              <a:ext cx="682752" cy="33680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01257" y="7886445"/>
              <a:ext cx="128015" cy="33680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754369" y="7886445"/>
              <a:ext cx="224027" cy="3368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12993" y="7886445"/>
              <a:ext cx="304800" cy="33680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880736" y="7886445"/>
              <a:ext cx="506729" cy="33680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315332" y="7886445"/>
              <a:ext cx="544067" cy="33680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769740" y="7886445"/>
              <a:ext cx="520953" cy="33680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315334" y="7886445"/>
              <a:ext cx="445770" cy="33680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13582" y="7886445"/>
              <a:ext cx="272288" cy="33680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594482" y="7886445"/>
              <a:ext cx="385876" cy="336804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2726725" y="5057815"/>
            <a:ext cx="1051506" cy="216247"/>
            <a:chOff x="900988" y="7886445"/>
            <a:chExt cx="1639570" cy="337185"/>
          </a:xfrm>
        </p:grpSpPr>
        <p:pic>
          <p:nvPicPr>
            <p:cNvPr id="127" name="object 1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67407" y="7886445"/>
              <a:ext cx="172719" cy="3368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976882" y="7886445"/>
              <a:ext cx="351129" cy="3368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86154" y="7886445"/>
              <a:ext cx="449364" cy="33680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70736" y="7886445"/>
              <a:ext cx="290575" cy="33680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00988" y="7886445"/>
              <a:ext cx="256031" cy="336804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4890058" y="5306072"/>
            <a:ext cx="1577259" cy="216247"/>
            <a:chOff x="4274184" y="8273541"/>
            <a:chExt cx="2459355" cy="337185"/>
          </a:xfrm>
        </p:grpSpPr>
        <p:pic>
          <p:nvPicPr>
            <p:cNvPr id="133" name="object 13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763513" y="8273541"/>
              <a:ext cx="970026" cy="33680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373369" y="8273541"/>
              <a:ext cx="380491" cy="33680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251068" y="8273541"/>
              <a:ext cx="86867" cy="33680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274184" y="8273541"/>
              <a:ext cx="1059179" cy="336804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5030802" y="5555305"/>
            <a:ext cx="1429836" cy="216247"/>
            <a:chOff x="4493640" y="8662161"/>
            <a:chExt cx="2229485" cy="337185"/>
          </a:xfrm>
        </p:grpSpPr>
        <p:pic>
          <p:nvPicPr>
            <p:cNvPr id="138" name="object 13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690361" y="8662161"/>
              <a:ext cx="1032763" cy="33680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493640" y="8662161"/>
              <a:ext cx="1260728" cy="336804"/>
            </a:xfrm>
            <a:prstGeom prst="rect">
              <a:avLst/>
            </a:prstGeom>
          </p:spPr>
        </p:pic>
      </p:grpSp>
      <p:sp>
        <p:nvSpPr>
          <p:cNvPr id="140" name="object 140"/>
          <p:cNvSpPr txBox="1"/>
          <p:nvPr/>
        </p:nvSpPr>
        <p:spPr>
          <a:xfrm>
            <a:off x="4848682" y="4822916"/>
            <a:ext cx="189369" cy="925372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46016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24"/>
              </a:spcBef>
            </a:pP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3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R="3258">
              <a:spcBef>
                <a:spcPts val="731"/>
              </a:spcBef>
            </a:pPr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3926191" y="5803562"/>
            <a:ext cx="2563198" cy="216247"/>
            <a:chOff x="2771267" y="9049257"/>
            <a:chExt cx="3996690" cy="337185"/>
          </a:xfrm>
        </p:grpSpPr>
        <p:pic>
          <p:nvPicPr>
            <p:cNvPr id="142" name="object 14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554470" y="9049257"/>
              <a:ext cx="213359" cy="33680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150610" y="9049257"/>
              <a:ext cx="463295" cy="33680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367149" y="9049257"/>
              <a:ext cx="1773554" cy="33680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771267" y="9049257"/>
              <a:ext cx="1583905" cy="336803"/>
            </a:xfrm>
            <a:prstGeom prst="rect">
              <a:avLst/>
            </a:prstGeom>
          </p:spPr>
        </p:pic>
      </p:grpSp>
      <p:sp>
        <p:nvSpPr>
          <p:cNvPr id="146" name="object 146"/>
          <p:cNvSpPr txBox="1"/>
          <p:nvPr/>
        </p:nvSpPr>
        <p:spPr>
          <a:xfrm>
            <a:off x="3884816" y="5817897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3088326" y="6051786"/>
            <a:ext cx="3401307" cy="216247"/>
            <a:chOff x="1464817" y="9436303"/>
            <a:chExt cx="5303520" cy="337185"/>
          </a:xfrm>
        </p:grpSpPr>
        <p:pic>
          <p:nvPicPr>
            <p:cNvPr id="148" name="object 14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554470" y="9436303"/>
              <a:ext cx="213359" cy="3368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568316" y="9436303"/>
              <a:ext cx="2064791" cy="33680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64817" y="9436303"/>
              <a:ext cx="3093974" cy="336803"/>
            </a:xfrm>
            <a:prstGeom prst="rect">
              <a:avLst/>
            </a:prstGeom>
          </p:spPr>
        </p:pic>
      </p:grpSp>
      <p:sp>
        <p:nvSpPr>
          <p:cNvPr id="151" name="object 151"/>
          <p:cNvSpPr txBox="1"/>
          <p:nvPr/>
        </p:nvSpPr>
        <p:spPr>
          <a:xfrm>
            <a:off x="3047927" y="6066121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53" name="object 153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37" name="object 437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34">
              <a:lnSpc>
                <a:spcPts val="920"/>
              </a:lnSpc>
            </a:pPr>
            <a:r>
              <a:rPr spc="-16"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2143" y="578776"/>
            <a:ext cx="1244540" cy="216247"/>
            <a:chOff x="4807584" y="902461"/>
            <a:chExt cx="1940560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7877" y="902461"/>
              <a:ext cx="1119835" cy="336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7584" y="902461"/>
              <a:ext cx="884301" cy="3368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33791" y="827032"/>
            <a:ext cx="1155760" cy="216247"/>
            <a:chOff x="4966080" y="1289557"/>
            <a:chExt cx="1802130" cy="3371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4469" y="1289557"/>
              <a:ext cx="213359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6080" y="1289557"/>
              <a:ext cx="1671193" cy="3368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6858" y="593110"/>
            <a:ext cx="154346" cy="41330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  <a:p>
            <a:pPr marR="3258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0925" y="1076266"/>
            <a:ext cx="2508382" cy="21600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39549" y="1090601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26725" y="1324522"/>
            <a:ext cx="3762941" cy="216247"/>
            <a:chOff x="900988" y="2065273"/>
            <a:chExt cx="5867400" cy="3371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097" y="2065273"/>
              <a:ext cx="522731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1198" y="2065273"/>
              <a:ext cx="2484323" cy="336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6630" y="2065273"/>
              <a:ext cx="722376" cy="3368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1267" y="2065273"/>
              <a:ext cx="237744" cy="3368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6902" y="2065273"/>
              <a:ext cx="623443" cy="3368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988" y="2065273"/>
              <a:ext cx="1226769" cy="33680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226279" y="1572778"/>
            <a:ext cx="1230286" cy="216247"/>
            <a:chOff x="4798440" y="2452369"/>
            <a:chExt cx="1918335" cy="33718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2925" y="2452369"/>
              <a:ext cx="323697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98440" y="2452369"/>
              <a:ext cx="1581683" cy="33680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84903" y="158711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81289" y="1821035"/>
            <a:ext cx="2308262" cy="216247"/>
            <a:chOff x="3169030" y="2839465"/>
            <a:chExt cx="3599179" cy="33718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9530" y="2839465"/>
              <a:ext cx="3408299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9030" y="2839465"/>
              <a:ext cx="168656" cy="33680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39913" y="1835370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16194" y="2070513"/>
            <a:ext cx="758290" cy="216247"/>
            <a:chOff x="5562346" y="3228466"/>
            <a:chExt cx="1182370" cy="337185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6354" y="3228466"/>
              <a:ext cx="1118311" cy="3368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62346" y="3228466"/>
              <a:ext cx="128015" cy="33680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726725" y="2318769"/>
            <a:ext cx="3716515" cy="216247"/>
            <a:chOff x="900988" y="3615562"/>
            <a:chExt cx="5795010" cy="33718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96329" y="3615562"/>
              <a:ext cx="499262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8026" y="3615562"/>
              <a:ext cx="898016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47110" y="3615562"/>
              <a:ext cx="2222246" cy="3368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26843" y="3615562"/>
              <a:ext cx="606932" cy="3368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1300" y="3615562"/>
              <a:ext cx="1277569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0988" y="3615562"/>
              <a:ext cx="172719" cy="33680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2726725" y="2567026"/>
            <a:ext cx="3736062" cy="216247"/>
            <a:chOff x="900988" y="4002658"/>
            <a:chExt cx="5825490" cy="337185"/>
          </a:xfrm>
        </p:grpSpPr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45682" y="4002658"/>
              <a:ext cx="380390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33846" y="4002658"/>
              <a:ext cx="172720" cy="3368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71717" y="4002658"/>
              <a:ext cx="239775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63285" y="4002658"/>
              <a:ext cx="391363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6896" y="4002658"/>
              <a:ext cx="814959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29048" y="4002658"/>
              <a:ext cx="280035" cy="3368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66336" y="4002658"/>
              <a:ext cx="336499" cy="3368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01850" y="4002658"/>
              <a:ext cx="1846249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69034" y="4002658"/>
              <a:ext cx="408940" cy="3368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50518" y="4002658"/>
              <a:ext cx="295275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0988" y="4002658"/>
              <a:ext cx="440740" cy="336803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399277" y="2816259"/>
            <a:ext cx="1061271" cy="21600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24937" y="3065493"/>
            <a:ext cx="1453423" cy="21600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4939579" y="2830594"/>
            <a:ext cx="467110" cy="41330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R="3258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934010" y="3313749"/>
            <a:ext cx="2489894" cy="216247"/>
            <a:chOff x="2783458" y="5166994"/>
            <a:chExt cx="3882390" cy="337185"/>
          </a:xfrm>
        </p:grpSpPr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39360" y="5166994"/>
              <a:ext cx="2126361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83458" y="5166994"/>
              <a:ext cx="1747012" cy="336803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892634" y="3328085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934041" y="3562169"/>
            <a:ext cx="1490108" cy="216247"/>
            <a:chOff x="4342765" y="5554344"/>
            <a:chExt cx="2323465" cy="337185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362" y="5554344"/>
              <a:ext cx="213360" cy="3368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42765" y="5554344"/>
              <a:ext cx="2178177" cy="336803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892664" y="357650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133397" y="3810425"/>
            <a:ext cx="2290751" cy="216247"/>
            <a:chOff x="3094354" y="5941440"/>
            <a:chExt cx="3571875" cy="337185"/>
          </a:xfrm>
        </p:grpSpPr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361" y="5941440"/>
              <a:ext cx="213360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27397" y="5941440"/>
              <a:ext cx="1693545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94354" y="5941440"/>
              <a:ext cx="1722716" cy="336803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4092022" y="3824760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48238" y="3328084"/>
            <a:ext cx="81449" cy="90857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1"/>
              </a:spcBef>
            </a:pPr>
            <a:r>
              <a:rPr sz="1026" spc="-32" dirty="0">
                <a:latin typeface="Times New Roman"/>
                <a:cs typeface="Times New Roman"/>
              </a:rPr>
              <a:t>4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867578" y="4058681"/>
            <a:ext cx="1556489" cy="216247"/>
            <a:chOff x="4239133" y="6328536"/>
            <a:chExt cx="2426970" cy="337185"/>
          </a:xfrm>
        </p:grpSpPr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362" y="6328536"/>
              <a:ext cx="213360" cy="3368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33493" y="6328536"/>
              <a:ext cx="1691259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39945" y="6328536"/>
              <a:ext cx="172720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39133" y="6328536"/>
              <a:ext cx="447039" cy="336803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4826202" y="4073017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726725" y="4306367"/>
            <a:ext cx="3746244" cy="469960"/>
            <a:chOff x="900988" y="6714743"/>
            <a:chExt cx="5841365" cy="732790"/>
          </a:xfrm>
        </p:grpSpPr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87185" y="6717156"/>
              <a:ext cx="554736" cy="3368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95873" y="6714743"/>
              <a:ext cx="613410" cy="34899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144389" y="6717156"/>
              <a:ext cx="451612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79565" y="7102728"/>
              <a:ext cx="494652" cy="34442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30219" y="7104252"/>
              <a:ext cx="2646299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66210" y="7104252"/>
              <a:ext cx="128015" cy="3368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0988" y="7104252"/>
              <a:ext cx="2613990" cy="336803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026026" y="4805649"/>
            <a:ext cx="433960" cy="21600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098241" y="5054883"/>
            <a:ext cx="1372105" cy="216003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5046114" y="4322250"/>
            <a:ext cx="987568" cy="925372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R="210128" algn="ctr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26"/>
              </a:spcBef>
            </a:pPr>
            <a:endParaRPr sz="1026">
              <a:latin typeface="Times New Roman"/>
              <a:cs typeface="Times New Roman"/>
            </a:endParaRPr>
          </a:p>
          <a:p>
            <a:pPr marR="3258"/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100196" y="5304117"/>
            <a:ext cx="1364270" cy="216247"/>
            <a:chOff x="4601845" y="8270493"/>
            <a:chExt cx="2127250" cy="337185"/>
          </a:xfrm>
        </p:grpSpPr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31966" y="8270493"/>
              <a:ext cx="396849" cy="33680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21654" y="8270493"/>
              <a:ext cx="195072" cy="3368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97729" y="8270493"/>
              <a:ext cx="987678" cy="3368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54473" y="8270493"/>
              <a:ext cx="116586" cy="3368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65853" y="8270493"/>
              <a:ext cx="485775" cy="3368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01845" y="8270493"/>
              <a:ext cx="128015" cy="336804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2726725" y="5551396"/>
            <a:ext cx="3743393" cy="465481"/>
            <a:chOff x="900988" y="8656065"/>
            <a:chExt cx="5836920" cy="725805"/>
          </a:xfrm>
        </p:grpSpPr>
        <p:pic>
          <p:nvPicPr>
            <p:cNvPr id="90" name="object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4178" y="8657589"/>
              <a:ext cx="213359" cy="3368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356350" y="8657589"/>
              <a:ext cx="224027" cy="3368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60109" y="8656065"/>
              <a:ext cx="373075" cy="3444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487670" y="8657589"/>
              <a:ext cx="464515" cy="3368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95621" y="8657589"/>
              <a:ext cx="365760" cy="3368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75580" y="8657589"/>
              <a:ext cx="293370" cy="3368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353433" y="8657589"/>
              <a:ext cx="404164" cy="33680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82517" y="8657589"/>
              <a:ext cx="440651" cy="33680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490595" y="8657589"/>
              <a:ext cx="357377" cy="3368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126233" y="8657589"/>
              <a:ext cx="1337310" cy="33680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34566" y="8657589"/>
              <a:ext cx="355600" cy="33680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0988" y="8657589"/>
              <a:ext cx="825957" cy="3368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301619" y="9044685"/>
              <a:ext cx="3435730" cy="3368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912998" y="9044685"/>
              <a:ext cx="444131" cy="336804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3761990" y="6048854"/>
            <a:ext cx="2695145" cy="216247"/>
            <a:chOff x="2515235" y="9431731"/>
            <a:chExt cx="4202430" cy="337185"/>
          </a:xfrm>
        </p:grpSpPr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4177" y="9431731"/>
              <a:ext cx="213359" cy="3368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15235" y="9431731"/>
              <a:ext cx="4076420" cy="336803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08" name="object 108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92" name="object 392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34">
              <a:lnSpc>
                <a:spcPts val="920"/>
              </a:lnSpc>
            </a:pPr>
            <a:r>
              <a:rPr spc="-16"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5414" y="577798"/>
            <a:ext cx="231722" cy="216247"/>
            <a:chOff x="6356350" y="900937"/>
            <a:chExt cx="361315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4178" y="900937"/>
              <a:ext cx="213359" cy="336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350" y="900937"/>
              <a:ext cx="224027" cy="3368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96817" y="576821"/>
            <a:ext cx="3000171" cy="221134"/>
            <a:chOff x="1633982" y="899413"/>
            <a:chExt cx="4678045" cy="3448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297" y="899413"/>
              <a:ext cx="371246" cy="344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0802" y="900937"/>
              <a:ext cx="504951" cy="336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908" y="900937"/>
              <a:ext cx="640956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6252" y="900937"/>
              <a:ext cx="663194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6483" y="900937"/>
              <a:ext cx="677532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5547" y="900937"/>
              <a:ext cx="611631" cy="336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5962" y="900937"/>
              <a:ext cx="446277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3982" y="900937"/>
              <a:ext cx="558926" cy="33680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26725" y="577798"/>
            <a:ext cx="438227" cy="2160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63166" y="827032"/>
            <a:ext cx="394571" cy="21600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726725" y="1074311"/>
            <a:ext cx="3739320" cy="465481"/>
            <a:chOff x="900988" y="1675129"/>
            <a:chExt cx="5830570" cy="7258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4178" y="1676653"/>
              <a:ext cx="213359" cy="336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93638" y="1676653"/>
              <a:ext cx="597408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3765" y="1676653"/>
              <a:ext cx="481838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77333" y="1676653"/>
              <a:ext cx="396849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96104" y="1675129"/>
              <a:ext cx="670369" cy="3444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0408" y="1676653"/>
              <a:ext cx="598424" cy="3368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7442" y="1676653"/>
              <a:ext cx="346710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86507" y="1676653"/>
              <a:ext cx="588771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1623" y="1676653"/>
              <a:ext cx="172719" cy="3368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01850" y="1676653"/>
              <a:ext cx="460857" cy="3368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65630" y="1676653"/>
              <a:ext cx="226313" cy="3368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31290" y="1676653"/>
              <a:ext cx="416966" cy="3368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2072" y="1676653"/>
              <a:ext cx="205231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0988" y="1676653"/>
              <a:ext cx="274320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39841" y="2063749"/>
              <a:ext cx="1391246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60569" y="2063749"/>
              <a:ext cx="322325" cy="3368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10989" y="2063749"/>
              <a:ext cx="440651" cy="3368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23895" y="2063749"/>
              <a:ext cx="1366773" cy="33680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175100" y="1337880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03405" y="1570824"/>
            <a:ext cx="2453649" cy="221134"/>
            <a:chOff x="2891663" y="2449321"/>
            <a:chExt cx="3825875" cy="34480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4178" y="2450845"/>
              <a:ext cx="213359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98438" y="2450845"/>
              <a:ext cx="276352" cy="3368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43702" y="2450845"/>
              <a:ext cx="600455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48986" y="2450845"/>
              <a:ext cx="384048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22241" y="2449321"/>
              <a:ext cx="642696" cy="3444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97401" y="2450845"/>
              <a:ext cx="630936" cy="3368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4980" y="2449321"/>
              <a:ext cx="310514" cy="3444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55671" y="2450845"/>
              <a:ext cx="847852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891663" y="2450845"/>
              <a:ext cx="128016" cy="336803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121810" y="1821035"/>
            <a:ext cx="342924" cy="216002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080434" y="1835370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726726" y="2069536"/>
            <a:ext cx="3464430" cy="216247"/>
            <a:chOff x="900988" y="3226942"/>
            <a:chExt cx="5401945" cy="337185"/>
          </a:xfrm>
        </p:grpSpPr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79342" y="3226942"/>
              <a:ext cx="2923159" cy="3368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60954" y="3226942"/>
              <a:ext cx="809624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50618" y="3226942"/>
              <a:ext cx="396494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93418" y="3226942"/>
              <a:ext cx="435482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0988" y="3226942"/>
              <a:ext cx="785571" cy="336803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726725" y="2316814"/>
            <a:ext cx="3728732" cy="221134"/>
            <a:chOff x="900988" y="3612514"/>
            <a:chExt cx="5814060" cy="344805"/>
          </a:xfrm>
        </p:grpSpPr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38417" y="3614038"/>
              <a:ext cx="576376" cy="3368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65038" y="3614038"/>
              <a:ext cx="340156" cy="3368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05373" y="3614038"/>
              <a:ext cx="337185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11801" y="3614038"/>
              <a:ext cx="363931" cy="3368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57295" y="3614038"/>
              <a:ext cx="1227289" cy="3368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13810" y="3614038"/>
              <a:ext cx="410717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11830" y="3612514"/>
              <a:ext cx="597407" cy="3444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41018" y="3614038"/>
              <a:ext cx="1157935" cy="336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750" y="3614038"/>
              <a:ext cx="224028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0988" y="3612514"/>
              <a:ext cx="373075" cy="34442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2726725" y="2567026"/>
            <a:ext cx="3729547" cy="216247"/>
            <a:chOff x="900988" y="4002658"/>
            <a:chExt cx="5815330" cy="337185"/>
          </a:xfrm>
        </p:grpSpPr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00090" y="4002658"/>
              <a:ext cx="915924" cy="3368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65725" y="4002658"/>
              <a:ext cx="618934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12641" y="4002658"/>
              <a:ext cx="1040892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59886" y="4002658"/>
              <a:ext cx="936586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32582" y="4002658"/>
              <a:ext cx="506844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32913" y="4002658"/>
              <a:ext cx="366268" cy="3368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0988" y="4002658"/>
              <a:ext cx="1304112" cy="336803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2726725" y="2815282"/>
            <a:ext cx="3744615" cy="216247"/>
            <a:chOff x="900988" y="4389754"/>
            <a:chExt cx="5838825" cy="337185"/>
          </a:xfrm>
        </p:grpSpPr>
        <p:pic>
          <p:nvPicPr>
            <p:cNvPr id="74" name="object 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77102" y="4389754"/>
              <a:ext cx="462686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82385" y="4389754"/>
              <a:ext cx="373075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69382" y="4389754"/>
              <a:ext cx="393191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993513" y="4389754"/>
              <a:ext cx="456946" cy="3368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417440" y="4389754"/>
              <a:ext cx="553783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62704" y="4389754"/>
              <a:ext cx="529780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603370" y="4389754"/>
              <a:ext cx="233679" cy="3368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40558" y="4389754"/>
              <a:ext cx="1149095" cy="3368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68677" y="4389754"/>
              <a:ext cx="557352" cy="3368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1873" y="4389754"/>
              <a:ext cx="316230" cy="3368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36802" y="4389754"/>
              <a:ext cx="166878" cy="33680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0988" y="4389754"/>
              <a:ext cx="420623" cy="336803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5460853" y="3063538"/>
            <a:ext cx="1005487" cy="216247"/>
            <a:chOff x="5164201" y="4776850"/>
            <a:chExt cx="1567815" cy="337185"/>
          </a:xfrm>
        </p:grpSpPr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615686" y="4776850"/>
              <a:ext cx="1116177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64201" y="4776850"/>
              <a:ext cx="507491" cy="33680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5567631" y="3312772"/>
            <a:ext cx="909785" cy="216247"/>
            <a:chOff x="5330697" y="5165470"/>
            <a:chExt cx="1418590" cy="337185"/>
          </a:xfrm>
        </p:grpSpPr>
        <p:pic>
          <p:nvPicPr>
            <p:cNvPr id="90" name="object 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03593" y="5165470"/>
              <a:ext cx="345440" cy="3368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562345" y="5165470"/>
              <a:ext cx="827151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330697" y="5165470"/>
              <a:ext cx="223520" cy="336803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5522346" y="3327107"/>
            <a:ext cx="5253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726725" y="3560214"/>
            <a:ext cx="3762941" cy="465481"/>
            <a:chOff x="900988" y="5551296"/>
            <a:chExt cx="5867400" cy="725805"/>
          </a:xfrm>
        </p:grpSpPr>
        <p:pic>
          <p:nvPicPr>
            <p:cNvPr id="95" name="object 9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181090" y="5552820"/>
              <a:ext cx="586739" cy="33680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877814" y="5552820"/>
              <a:ext cx="285750" cy="3368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68441" y="5551296"/>
              <a:ext cx="371246" cy="34442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856353" y="5552820"/>
              <a:ext cx="705307" cy="3368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29048" y="5552820"/>
              <a:ext cx="495808" cy="3368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24832" y="5552820"/>
              <a:ext cx="172720" cy="3368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803269" y="5552820"/>
              <a:ext cx="296265" cy="33680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745358" y="5552820"/>
              <a:ext cx="1037844" cy="3368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963166" y="5552820"/>
              <a:ext cx="766444" cy="3368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09954" y="5552820"/>
              <a:ext cx="617220" cy="3368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00988" y="5552820"/>
              <a:ext cx="496392" cy="3368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79109" y="5939916"/>
              <a:ext cx="1146302" cy="33680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15102" y="5939916"/>
              <a:ext cx="128015" cy="33680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55640" y="5939916"/>
              <a:ext cx="323850" cy="3368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540886" y="5939916"/>
              <a:ext cx="1694434" cy="336803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2726725" y="4056727"/>
            <a:ext cx="3762941" cy="221134"/>
            <a:chOff x="900988" y="6325488"/>
            <a:chExt cx="5867400" cy="344805"/>
          </a:xfrm>
        </p:grpSpPr>
        <p:pic>
          <p:nvPicPr>
            <p:cNvPr id="111" name="object 11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173470" y="6327012"/>
              <a:ext cx="594359" cy="3368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346" y="6327012"/>
              <a:ext cx="224027" cy="33680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3202" y="6325488"/>
              <a:ext cx="371246" cy="34442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065140" y="6327012"/>
              <a:ext cx="474725" cy="33680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641469" y="6327012"/>
              <a:ext cx="400050" cy="33680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952620" y="6327012"/>
              <a:ext cx="658583" cy="33680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830702" y="6327012"/>
              <a:ext cx="1160779" cy="33680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761997" y="6327012"/>
              <a:ext cx="1051293" cy="3368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262176" y="6327012"/>
              <a:ext cx="478967" cy="33680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00988" y="6327012"/>
              <a:ext cx="348615" cy="336803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5649732" y="4306938"/>
            <a:ext cx="810010" cy="216247"/>
            <a:chOff x="5458714" y="6715632"/>
            <a:chExt cx="1263015" cy="337185"/>
          </a:xfrm>
        </p:grpSpPr>
        <p:pic>
          <p:nvPicPr>
            <p:cNvPr id="122" name="object 12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93994" y="6715632"/>
              <a:ext cx="927607" cy="33680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458714" y="6715632"/>
              <a:ext cx="406908" cy="336803"/>
            </a:xfrm>
            <a:prstGeom prst="rect">
              <a:avLst/>
            </a:prstGeom>
          </p:spPr>
        </p:pic>
      </p:grpSp>
      <p:sp>
        <p:nvSpPr>
          <p:cNvPr id="124" name="object 124"/>
          <p:cNvSpPr txBox="1"/>
          <p:nvPr/>
        </p:nvSpPr>
        <p:spPr>
          <a:xfrm>
            <a:off x="5608356" y="4321273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035658" y="4551855"/>
            <a:ext cx="2453649" cy="250455"/>
            <a:chOff x="2941954" y="7097521"/>
            <a:chExt cx="3825875" cy="390525"/>
          </a:xfrm>
        </p:grpSpPr>
        <p:pic>
          <p:nvPicPr>
            <p:cNvPr id="126" name="object 12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45453" y="7133208"/>
              <a:ext cx="722376" cy="3368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68085" y="7133208"/>
              <a:ext cx="320039" cy="3368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103240" y="7099680"/>
              <a:ext cx="657009" cy="37947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449444" y="7099680"/>
              <a:ext cx="693927" cy="37947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028820" y="7097521"/>
              <a:ext cx="416966" cy="39014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941954" y="7099680"/>
              <a:ext cx="1115568" cy="379475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3990372" y="4572462"/>
            <a:ext cx="52942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32" dirty="0">
                <a:latin typeface="Times New Roman"/>
                <a:cs typeface="Times New Roman"/>
              </a:rPr>
              <a:t>.</a:t>
            </a:r>
            <a:endParaRPr sz="1154">
              <a:latin typeface="Times New Roman"/>
              <a:cs typeface="Times New Roman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34" name="object 134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18" name="object 418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34">
              <a:lnSpc>
                <a:spcPts val="920"/>
              </a:lnSpc>
            </a:pPr>
            <a:r>
              <a:rPr spc="-16" dirty="0"/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63657-2774-39EA-A985-0EA695A4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428028-8D1F-3EEB-CB1C-9011735F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961D89-64FB-E266-57CF-970E53CE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65602B2C-E709-3F00-0D77-AE2E48BB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وسيلة شرح بيضاوية 7">
            <a:extLst>
              <a:ext uri="{FF2B5EF4-FFF2-40B4-BE49-F238E27FC236}">
                <a16:creationId xmlns:a16="http://schemas.microsoft.com/office/drawing/2014/main" id="{A0A2513A-25BD-9F0B-F75B-599F2F744C28}"/>
              </a:ext>
            </a:extLst>
          </p:cNvPr>
          <p:cNvSpPr/>
          <p:nvPr/>
        </p:nvSpPr>
        <p:spPr>
          <a:xfrm>
            <a:off x="3254595" y="1509151"/>
            <a:ext cx="3528392" cy="3545656"/>
          </a:xfrm>
          <a:prstGeom prst="wedgeEllipseCallout">
            <a:avLst>
              <a:gd name="adj1" fmla="val -140333"/>
              <a:gd name="adj2" fmla="val 9867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8000" b="1" dirty="0">
                <a:latin typeface="Sakkal Majalla" pitchFamily="2" charset="-78"/>
                <a:cs typeface="Sakkal Majalla" pitchFamily="2" charset="-78"/>
              </a:rPr>
              <a:t>انتهى</a:t>
            </a:r>
            <a:endParaRPr lang="ar-SA" sz="8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5" descr="C:\Users\h soft\Desktop\Scientific research methodology2.jpg">
            <a:extLst>
              <a:ext uri="{FF2B5EF4-FFF2-40B4-BE49-F238E27FC236}">
                <a16:creationId xmlns:a16="http://schemas.microsoft.com/office/drawing/2014/main" id="{19C9B4B8-8979-57C6-E09F-F16CE316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9261"/>
            <a:ext cx="2508739" cy="25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9950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. فؤاد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 العربي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قدوري</a:t>
            </a:r>
            <a:br>
              <a:rPr lang="ar-SA" dirty="0">
                <a:latin typeface="Sakkal Majalla" pitchFamily="2" charset="-78"/>
                <a:cs typeface="Sakkal Majalla" pitchFamily="2" charset="-78"/>
              </a:rPr>
            </a:br>
            <a:r>
              <a:rPr lang="fr-FR" dirty="0" err="1">
                <a:latin typeface="Sakkal Majalla" pitchFamily="2" charset="-78"/>
                <a:cs typeface="Sakkal Majalla" pitchFamily="2" charset="-78"/>
              </a:rPr>
              <a:t>Dr.FOUAD</a:t>
            </a:r>
            <a:r>
              <a:rPr lang="fr-FR" dirty="0">
                <a:latin typeface="Sakkal Majalla" pitchFamily="2" charset="-78"/>
                <a:cs typeface="Sakkal Majalla" pitchFamily="2" charset="-78"/>
              </a:rPr>
              <a:t> LARBI GUEDDOURI.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176464" cy="423803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fr-FR" sz="8600" b="1" u="sng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3"/>
              </a:rPr>
              <a:t>gueddouri.fouad@yahoo.com</a:t>
            </a:r>
            <a:r>
              <a:rPr lang="fr-FR" sz="6000" b="1" u="sng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11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gueddouri39037@gmail.com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8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Facebook   FOUAD LARBI GUEDDOURI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DZ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 FOUAD LARBI GUEDDOURI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  <a:hlinkClick r:id="rId4"/>
            </a:endParaRPr>
          </a:p>
          <a:p>
            <a:pPr algn="l" rtl="0"/>
            <a:r>
              <a:rPr lang="fr-FR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Tel</a:t>
            </a:r>
            <a:r>
              <a:rPr lang="ar-SA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:</a:t>
            </a:r>
            <a:r>
              <a:rPr lang="fr-FR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213780368408</a:t>
            </a:r>
            <a:endParaRPr lang="fr-FR" sz="1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14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152" y="2204864"/>
            <a:ext cx="3419856" cy="3960440"/>
          </a:xfrm>
        </p:spPr>
        <p:txBody>
          <a:bodyPr>
            <a:normAutofit/>
          </a:bodyPr>
          <a:lstStyle/>
          <a:p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أستاذ مؤقت، جامعة الشهيد حمه لخضر الوادي.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                                      منذ2016 الى يومنا هذا</a:t>
            </a:r>
            <a:endParaRPr lang="fr-FR" sz="26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دكتور في القانون الخاص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متزوج واب لخمسة أطفال.</a:t>
            </a: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" y="2276872"/>
            <a:ext cx="540568" cy="576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" y="4367656"/>
            <a:ext cx="540568" cy="71752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5" y="2852936"/>
            <a:ext cx="566737" cy="79208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8" y="3696798"/>
            <a:ext cx="653243" cy="67085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" y="5229200"/>
            <a:ext cx="540566" cy="1069684"/>
          </a:xfrm>
          <a:prstGeom prst="rect">
            <a:avLst/>
          </a:prstGeom>
        </p:spPr>
      </p:pic>
      <p:pic>
        <p:nvPicPr>
          <p:cNvPr id="3074" name="Picture 2" descr="C:\Users\h soft\Desktop\image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5229200"/>
            <a:ext cx="495498" cy="9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6548"/>
            <a:ext cx="1913632" cy="1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2279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1585" y="577798"/>
            <a:ext cx="331749" cy="216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697" y="908807"/>
            <a:ext cx="3497580" cy="2179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84698" y="1156411"/>
            <a:ext cx="3787375" cy="465481"/>
            <a:chOff x="835456" y="1803145"/>
            <a:chExt cx="5905500" cy="7258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456" y="1803145"/>
              <a:ext cx="5905119" cy="344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456" y="2191765"/>
              <a:ext cx="5899404" cy="3368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1381" y="1653902"/>
            <a:ext cx="2903736" cy="2160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4698" y="1902158"/>
            <a:ext cx="3452213" cy="2160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6598" y="2151636"/>
            <a:ext cx="3390393" cy="21600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09171" y="2165971"/>
            <a:ext cx="175930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16" dirty="0">
                <a:latin typeface="Arial"/>
                <a:cs typeface="Arial"/>
              </a:rPr>
              <a:t>)1(</a:t>
            </a:r>
            <a:endParaRPr sz="1026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75288" y="2151636"/>
            <a:ext cx="63041" cy="2160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84698" y="2399892"/>
            <a:ext cx="3494403" cy="21600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32868" y="2648149"/>
            <a:ext cx="427900" cy="21600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539288" y="2897382"/>
            <a:ext cx="929740" cy="216247"/>
            <a:chOff x="5286502" y="4517770"/>
            <a:chExt cx="1449705" cy="33718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6502" y="4517770"/>
              <a:ext cx="1449324" cy="3368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50510" y="4770754"/>
              <a:ext cx="1310640" cy="9525"/>
            </a:xfrm>
            <a:custGeom>
              <a:avLst/>
              <a:gdLst/>
              <a:ahLst/>
              <a:cxnLst/>
              <a:rect l="l" t="t" r="r" b="b"/>
              <a:pathLst>
                <a:path w="1310640" h="9525">
                  <a:moveTo>
                    <a:pt x="131063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310639" y="9144"/>
                  </a:lnTo>
                  <a:lnTo>
                    <a:pt x="1310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95922" y="3145639"/>
            <a:ext cx="1486850" cy="216247"/>
            <a:chOff x="4283328" y="4904866"/>
            <a:chExt cx="2318385" cy="33718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3469" y="4904866"/>
              <a:ext cx="428243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3328" y="4904866"/>
              <a:ext cx="1957577" cy="33680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579249" y="3394058"/>
            <a:ext cx="1803687" cy="216247"/>
            <a:chOff x="3789553" y="5292216"/>
            <a:chExt cx="2812415" cy="337185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88354" y="5292216"/>
              <a:ext cx="213359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9553" y="5292216"/>
              <a:ext cx="2669031" cy="33680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307188" y="3159974"/>
            <a:ext cx="81449" cy="66094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1"/>
              </a:spcBef>
            </a:pPr>
            <a:r>
              <a:rPr sz="1026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44989" y="5863182"/>
            <a:ext cx="3589862" cy="325796"/>
            <a:chOff x="1085392" y="9142221"/>
            <a:chExt cx="5597525" cy="508000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45325" y="9142221"/>
              <a:ext cx="137159" cy="169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5392" y="9143745"/>
              <a:ext cx="5461330" cy="2529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7313" y="9396679"/>
              <a:ext cx="208788" cy="252984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88353" y="5679312"/>
              <a:ext cx="213359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9172" y="5679312"/>
              <a:ext cx="5418708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0609" y="6067932"/>
              <a:ext cx="568960" cy="3368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31969" y="9069070"/>
              <a:ext cx="1829435" cy="9525"/>
            </a:xfrm>
            <a:custGeom>
              <a:avLst/>
              <a:gdLst/>
              <a:ahLst/>
              <a:cxnLst/>
              <a:rect l="l" t="t" r="r" b="b"/>
              <a:pathLst>
                <a:path w="1829434" h="9525">
                  <a:moveTo>
                    <a:pt x="182905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829053" y="9143"/>
                  </a:lnTo>
                  <a:lnTo>
                    <a:pt x="1829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30670" y="9142221"/>
              <a:ext cx="64007" cy="1691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90946" y="9395459"/>
              <a:ext cx="926541" cy="2590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10173" y="9396679"/>
              <a:ext cx="161544" cy="2529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29402" y="9396679"/>
              <a:ext cx="158496" cy="2529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09361" y="9396679"/>
              <a:ext cx="401954" cy="2529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60213" y="9396679"/>
              <a:ext cx="97536" cy="2529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45328" y="9396679"/>
              <a:ext cx="335279" cy="2529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" name="object 41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" name="object 42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" name="object 44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5" name="object 45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6" name="object 56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9" name="object 59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0" name="object 60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2" name="object 62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" name="object 64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5" name="object 65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" name="object 66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" name="object 67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0" name="object 70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1" name="object 71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2" name="object 72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3" name="object 73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4" name="object 74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5" name="object 75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6" name="object 76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7" name="object 77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8" name="object 78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9" name="object 79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0" name="object 80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2" name="object 82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3" name="object 83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4" name="object 84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5" name="object 85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6" name="object 86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7" name="object 87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8" name="object 88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9" name="object 89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0" name="object 90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1" name="object 91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2" name="object 92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3" name="object 93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4" name="object 94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5" name="object 95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6" name="object 96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8" name="object 98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24" name="object 324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532">
              <a:lnSpc>
                <a:spcPts val="920"/>
              </a:lnSpc>
            </a:pPr>
            <a:r>
              <a:rPr spc="-32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3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2136" y="578776"/>
            <a:ext cx="2624365" cy="21600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06089" y="908155"/>
            <a:ext cx="2088350" cy="216247"/>
            <a:chOff x="3519551" y="1416049"/>
            <a:chExt cx="3256279" cy="3371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9297" y="1416049"/>
              <a:ext cx="1986152" cy="336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2617" y="1416049"/>
              <a:ext cx="213360" cy="336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551" y="1416049"/>
              <a:ext cx="1232408" cy="3368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64712" y="922490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07095" y="1238512"/>
            <a:ext cx="1087343" cy="216247"/>
            <a:chOff x="5080380" y="1931161"/>
            <a:chExt cx="1695450" cy="3371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4388" y="1931161"/>
              <a:ext cx="1631061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0380" y="1931161"/>
              <a:ext cx="128015" cy="33680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8679" y="1568869"/>
            <a:ext cx="1155516" cy="2160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0699" y="1900203"/>
            <a:ext cx="983496" cy="21600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76490" y="2230804"/>
            <a:ext cx="1017704" cy="21600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97302" y="1583204"/>
            <a:ext cx="221134" cy="848428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>
              <a:spcBef>
                <a:spcPts val="196"/>
              </a:spcBef>
            </a:pPr>
            <a:endParaRPr sz="1026">
              <a:latin typeface="Times New Roman"/>
              <a:cs typeface="Times New Roman"/>
            </a:endParaRPr>
          </a:p>
          <a:p>
            <a:pPr marL="179994">
              <a:spcBef>
                <a:spcPts val="3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>
              <a:spcBef>
                <a:spcPts val="189"/>
              </a:spcBef>
            </a:pPr>
            <a:endParaRPr sz="1026">
              <a:latin typeface="Times New Roman"/>
              <a:cs typeface="Times New Roman"/>
            </a:endParaRPr>
          </a:p>
          <a:p>
            <a:pPr marL="145786"/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6" name="object 16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" name="object 37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" name="object 38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" name="object 39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" name="object 40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" name="object 41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" name="object 42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" name="object 44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6" name="object 56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9" name="object 59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0" name="object 60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2" name="object 62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" name="object 64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5" name="object 65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" name="object 66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" name="object 67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0" name="object 70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1" name="object 71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4" name="object 74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5" name="object 75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00" name="object 300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532">
              <a:lnSpc>
                <a:spcPts val="920"/>
              </a:lnSpc>
            </a:pPr>
            <a:r>
              <a:rPr spc="-32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2120" y="559717"/>
            <a:ext cx="898382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99" dirty="0">
                <a:latin typeface="Times New Roman"/>
                <a:cs typeface="Times New Roman"/>
              </a:rPr>
              <a:t>:يملعلا</a:t>
            </a:r>
            <a:r>
              <a:rPr sz="1026" b="1" spc="22" dirty="0">
                <a:latin typeface="Times New Roman"/>
                <a:cs typeface="Times New Roman"/>
              </a:rPr>
              <a:t> </a:t>
            </a:r>
            <a:r>
              <a:rPr sz="1026" b="1" spc="-144" dirty="0">
                <a:latin typeface="Times New Roman"/>
                <a:cs typeface="Times New Roman"/>
              </a:rPr>
              <a:t>ثحبلا</a:t>
            </a:r>
            <a:r>
              <a:rPr sz="1026" b="1" spc="22" dirty="0">
                <a:latin typeface="Times New Roman"/>
                <a:cs typeface="Times New Roman"/>
              </a:rPr>
              <a:t> </a:t>
            </a:r>
            <a:r>
              <a:rPr sz="1026" b="1" spc="-45" dirty="0">
                <a:latin typeface="Times New Roman"/>
                <a:cs typeface="Times New Roman"/>
              </a:rPr>
              <a:t>موهفم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6725" y="750796"/>
            <a:ext cx="3442032" cy="216247"/>
            <a:chOff x="900988" y="1170685"/>
            <a:chExt cx="5367020" cy="33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434" y="1170685"/>
              <a:ext cx="382270" cy="336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0614" y="1170685"/>
              <a:ext cx="451612" cy="336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125" y="1170685"/>
              <a:ext cx="472948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110" y="1170685"/>
              <a:ext cx="1873250" cy="336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6863" y="1170685"/>
              <a:ext cx="437172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0974" y="1170685"/>
              <a:ext cx="613409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988" y="1170685"/>
              <a:ext cx="1019505" cy="3368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639817" y="999052"/>
            <a:ext cx="2826685" cy="216247"/>
            <a:chOff x="2324735" y="1557781"/>
            <a:chExt cx="4407535" cy="33718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6413" y="1557781"/>
              <a:ext cx="625601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9089" y="1557781"/>
              <a:ext cx="1446402" cy="336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27169" y="1557781"/>
              <a:ext cx="86867" cy="3368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4735" y="1557781"/>
              <a:ext cx="2267661" cy="33680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726725" y="1247309"/>
            <a:ext cx="3454249" cy="216247"/>
            <a:chOff x="900988" y="1944877"/>
            <a:chExt cx="5386070" cy="33718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69609" y="1944877"/>
              <a:ext cx="517398" cy="336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6209" y="1944877"/>
              <a:ext cx="1292948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22726" y="1944877"/>
              <a:ext cx="1437386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71953" y="1944877"/>
              <a:ext cx="833094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988" y="1944877"/>
              <a:ext cx="1260106" cy="33680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916417" y="1495565"/>
            <a:ext cx="2546908" cy="216247"/>
            <a:chOff x="2756026" y="2331973"/>
            <a:chExt cx="3971290" cy="337185"/>
          </a:xfrm>
        </p:grpSpPr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46037" y="2331973"/>
              <a:ext cx="581215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18154" y="2331973"/>
              <a:ext cx="3117672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75482" y="2335021"/>
              <a:ext cx="85343" cy="2225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03854" y="2335021"/>
              <a:ext cx="140207" cy="2225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20034" y="2335021"/>
              <a:ext cx="128016" cy="2225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56026" y="2331973"/>
              <a:ext cx="128016" cy="33680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726725" y="1743821"/>
            <a:ext cx="3412710" cy="216247"/>
            <a:chOff x="900988" y="2719069"/>
            <a:chExt cx="5321300" cy="337185"/>
          </a:xfrm>
        </p:grpSpPr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3265" y="2719069"/>
              <a:ext cx="1688592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29766" y="2719069"/>
              <a:ext cx="3093592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0988" y="2719069"/>
              <a:ext cx="517778" cy="33680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280005" y="1993299"/>
            <a:ext cx="2179573" cy="216247"/>
            <a:chOff x="3322954" y="3108070"/>
            <a:chExt cx="3398520" cy="337185"/>
          </a:xfrm>
        </p:grpSpPr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93181" y="3108070"/>
              <a:ext cx="1328280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98568" y="3108070"/>
              <a:ext cx="1073911" cy="3368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05020" y="3108070"/>
              <a:ext cx="172720" cy="3368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10050" y="3108070"/>
              <a:ext cx="377951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22954" y="3108070"/>
              <a:ext cx="375158" cy="33680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726725" y="2241556"/>
            <a:ext cx="3404158" cy="216247"/>
            <a:chOff x="900988" y="3495166"/>
            <a:chExt cx="5307965" cy="337185"/>
          </a:xfrm>
        </p:grpSpPr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11341" y="3495166"/>
              <a:ext cx="297179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14517" y="3495166"/>
              <a:ext cx="481838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39589" y="3495166"/>
              <a:ext cx="552068" cy="3368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672" y="3495166"/>
              <a:ext cx="451612" cy="3368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32682" y="3495166"/>
              <a:ext cx="910297" cy="3368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91663" y="3495166"/>
              <a:ext cx="522516" cy="3368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81707" y="3495166"/>
              <a:ext cx="380492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4397" y="3495166"/>
              <a:ext cx="543496" cy="3368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03858" y="3495166"/>
              <a:ext cx="497840" cy="3368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0988" y="3495166"/>
              <a:ext cx="478967" cy="336803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726725" y="2489812"/>
            <a:ext cx="3714071" cy="216247"/>
            <a:chOff x="900988" y="3882262"/>
            <a:chExt cx="5791200" cy="337185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761" y="3882262"/>
              <a:ext cx="86868" cy="3368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05473" y="3882262"/>
              <a:ext cx="465835" cy="3368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87060" y="3882262"/>
              <a:ext cx="1002918" cy="3368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67960" y="3882262"/>
              <a:ext cx="411479" cy="3368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01389" y="3882262"/>
              <a:ext cx="750062" cy="3368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57295" y="3882262"/>
              <a:ext cx="225551" cy="3368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37254" y="3882262"/>
              <a:ext cx="306704" cy="3368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67863" y="3882262"/>
              <a:ext cx="460501" cy="3368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48178" y="3882262"/>
              <a:ext cx="508584" cy="3368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17802" y="3882262"/>
              <a:ext cx="711200" cy="3368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0988" y="3882262"/>
              <a:ext cx="804621" cy="336804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572407" y="2738068"/>
            <a:ext cx="1909570" cy="216247"/>
            <a:chOff x="3778884" y="4269358"/>
            <a:chExt cx="2977515" cy="337185"/>
          </a:xfrm>
        </p:grpSpPr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77332" y="4269358"/>
              <a:ext cx="1679066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115688" y="4269358"/>
              <a:ext cx="946023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78884" y="4269358"/>
              <a:ext cx="325526" cy="336803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5660484" y="2987302"/>
            <a:ext cx="470368" cy="216247"/>
            <a:chOff x="5475478" y="4657978"/>
            <a:chExt cx="733425" cy="337185"/>
          </a:xfrm>
        </p:grpSpPr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11342" y="4657978"/>
              <a:ext cx="297179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75478" y="4657978"/>
              <a:ext cx="417195" cy="336803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5088468" y="2987302"/>
            <a:ext cx="542449" cy="216247"/>
            <a:chOff x="4583557" y="4657978"/>
            <a:chExt cx="845819" cy="337185"/>
          </a:xfrm>
        </p:grpSpPr>
        <p:pic>
          <p:nvPicPr>
            <p:cNvPr id="70" name="object 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21885" y="4657978"/>
              <a:ext cx="507491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583557" y="4657978"/>
              <a:ext cx="314960" cy="336803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3628088" y="2987302"/>
            <a:ext cx="1428614" cy="216247"/>
            <a:chOff x="2306447" y="4657978"/>
            <a:chExt cx="2227580" cy="337185"/>
          </a:xfrm>
        </p:grpSpPr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17213" y="4657978"/>
              <a:ext cx="416267" cy="33680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72307" y="4657978"/>
              <a:ext cx="610362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84627" y="4657978"/>
              <a:ext cx="462686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06447" y="4657978"/>
              <a:ext cx="639889" cy="336803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2726725" y="2987302"/>
            <a:ext cx="863359" cy="216247"/>
            <a:chOff x="900988" y="4657978"/>
            <a:chExt cx="1346200" cy="337185"/>
          </a:xfrm>
        </p:grpSpPr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979930" y="4657978"/>
              <a:ext cx="267004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20037" y="4657978"/>
              <a:ext cx="637463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0988" y="4657978"/>
              <a:ext cx="380390" cy="33680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627140" y="3235558"/>
            <a:ext cx="1837081" cy="216247"/>
            <a:chOff x="3864228" y="5045074"/>
            <a:chExt cx="2864485" cy="337185"/>
          </a:xfrm>
        </p:grpSpPr>
        <p:pic>
          <p:nvPicPr>
            <p:cNvPr id="82" name="object 8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66433" y="5045074"/>
              <a:ext cx="462280" cy="3368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64228" y="5045074"/>
              <a:ext cx="2381377" cy="336803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726725" y="3484955"/>
            <a:ext cx="3661129" cy="216247"/>
            <a:chOff x="900988" y="5433948"/>
            <a:chExt cx="5708650" cy="337185"/>
          </a:xfrm>
        </p:grpSpPr>
        <p:pic>
          <p:nvPicPr>
            <p:cNvPr id="85" name="object 8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80734" y="5433948"/>
              <a:ext cx="228600" cy="33680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64201" y="5433948"/>
              <a:ext cx="1287513" cy="3368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798440" y="5433948"/>
              <a:ext cx="348614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10404" y="5433948"/>
              <a:ext cx="251460" cy="3368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99864" y="5433948"/>
              <a:ext cx="484200" cy="33680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62807" y="5433948"/>
              <a:ext cx="299923" cy="3368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573147" y="5433948"/>
              <a:ext cx="1065491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98802" y="5433948"/>
              <a:ext cx="464515" cy="33680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44066" y="5433948"/>
              <a:ext cx="534708" cy="33680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18920" y="5433948"/>
              <a:ext cx="394716" cy="33680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0988" y="5433948"/>
              <a:ext cx="196596" cy="336803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255601" y="3733211"/>
            <a:ext cx="1204711" cy="216002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4754201" y="3983423"/>
            <a:ext cx="1633458" cy="216247"/>
            <a:chOff x="4062348" y="6211188"/>
            <a:chExt cx="2546985" cy="337185"/>
          </a:xfrm>
        </p:grpSpPr>
        <p:pic>
          <p:nvPicPr>
            <p:cNvPr id="98" name="object 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80733" y="6211188"/>
              <a:ext cx="228600" cy="3368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75933" y="6211188"/>
              <a:ext cx="367588" cy="3368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011925" y="6211188"/>
              <a:ext cx="128015" cy="3368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798440" y="6211188"/>
              <a:ext cx="1205864" cy="33680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79924" y="6211188"/>
              <a:ext cx="274320" cy="3368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062348" y="6211188"/>
              <a:ext cx="382219" cy="336803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2726725" y="3982445"/>
            <a:ext cx="3733619" cy="465481"/>
            <a:chOff x="900988" y="6209664"/>
            <a:chExt cx="5821680" cy="725805"/>
          </a:xfrm>
        </p:grpSpPr>
        <p:pic>
          <p:nvPicPr>
            <p:cNvPr id="105" name="object 10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50030" y="6209664"/>
              <a:ext cx="464629" cy="34442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009010" y="6211188"/>
              <a:ext cx="530351" cy="33680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489327" y="6211188"/>
              <a:ext cx="490727" cy="33680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217674" y="6211188"/>
              <a:ext cx="256031" cy="3368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790953" y="6211188"/>
              <a:ext cx="407669" cy="33680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25194" y="6211188"/>
              <a:ext cx="355600" cy="33680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00988" y="6211188"/>
              <a:ext cx="485940" cy="3368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379340" y="6598284"/>
              <a:ext cx="2342768" cy="33680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370198" y="6598284"/>
              <a:ext cx="999489" cy="3368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10053" y="6598284"/>
              <a:ext cx="1146771" cy="336803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6307188" y="3499291"/>
            <a:ext cx="81449" cy="1189804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33"/>
              </a:spcBef>
            </a:pPr>
            <a:endParaRPr sz="1026">
              <a:latin typeface="Times New Roman"/>
              <a:cs typeface="Times New Roman"/>
            </a:endParaRPr>
          </a:p>
          <a:p>
            <a:pPr marL="8145"/>
            <a:r>
              <a:rPr sz="1026" b="1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24"/>
              </a:spcBef>
            </a:pP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3"/>
              </a:spcBef>
            </a:pPr>
            <a:r>
              <a:rPr sz="1026" b="1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726725" y="4480913"/>
            <a:ext cx="3661129" cy="216247"/>
            <a:chOff x="900988" y="6986904"/>
            <a:chExt cx="5708650" cy="337185"/>
          </a:xfrm>
        </p:grpSpPr>
        <p:pic>
          <p:nvPicPr>
            <p:cNvPr id="117" name="object 11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80734" y="6986904"/>
              <a:ext cx="228600" cy="33680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827396" y="6986904"/>
              <a:ext cx="1630807" cy="3368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93646" y="6986904"/>
              <a:ext cx="2823083" cy="33680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00988" y="6986904"/>
              <a:ext cx="1083817" cy="336803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2726725" y="4728192"/>
            <a:ext cx="3739320" cy="713900"/>
            <a:chOff x="900988" y="7372477"/>
            <a:chExt cx="5830570" cy="1113155"/>
          </a:xfrm>
        </p:grpSpPr>
        <p:pic>
          <p:nvPicPr>
            <p:cNvPr id="122" name="object 12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507357" y="7374001"/>
              <a:ext cx="2214752" cy="33680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027297" y="7372477"/>
              <a:ext cx="466344" cy="34442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556258" y="7374001"/>
              <a:ext cx="2476880" cy="33680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00988" y="7374001"/>
              <a:ext cx="646176" cy="33680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609598" y="7761478"/>
              <a:ext cx="5121656" cy="3368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65580" y="7759954"/>
              <a:ext cx="533400" cy="34442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158229" y="8148574"/>
              <a:ext cx="109727" cy="3368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768085" y="8148574"/>
              <a:ext cx="468172" cy="33680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255640" y="8148574"/>
              <a:ext cx="465035" cy="33680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673472" y="8148574"/>
              <a:ext cx="530009" cy="33680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888613" y="8148574"/>
              <a:ext cx="769620" cy="33680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64686" y="8148574"/>
              <a:ext cx="380390" cy="33680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995295" y="8148574"/>
              <a:ext cx="424942" cy="33680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478658" y="8148574"/>
              <a:ext cx="480059" cy="33680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01266" y="8148574"/>
              <a:ext cx="433831" cy="33680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63700" y="8148574"/>
              <a:ext cx="702729" cy="33680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00988" y="8148574"/>
              <a:ext cx="321945" cy="336804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2726725" y="5474182"/>
            <a:ext cx="3743800" cy="216247"/>
            <a:chOff x="900988" y="8535669"/>
            <a:chExt cx="5837555" cy="337185"/>
          </a:xfrm>
        </p:grpSpPr>
        <p:pic>
          <p:nvPicPr>
            <p:cNvPr id="140" name="object 14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728461" y="8535669"/>
              <a:ext cx="1009497" cy="33680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180965" y="8535669"/>
              <a:ext cx="529742" cy="33680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303140" y="8535669"/>
              <a:ext cx="853948" cy="33680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763647" y="8535669"/>
              <a:ext cx="1526705" cy="33680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900988" y="8535669"/>
              <a:ext cx="1852752" cy="336804"/>
            </a:xfrm>
            <a:prstGeom prst="rect">
              <a:avLst/>
            </a:prstGeom>
          </p:spPr>
        </p:pic>
      </p:grpSp>
      <p:sp>
        <p:nvSpPr>
          <p:cNvPr id="145" name="object 145"/>
          <p:cNvSpPr/>
          <p:nvPr/>
        </p:nvSpPr>
        <p:spPr>
          <a:xfrm>
            <a:off x="5247782" y="5910097"/>
            <a:ext cx="1173272" cy="6109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46" name="object 146"/>
          <p:cNvGrpSpPr/>
          <p:nvPr/>
        </p:nvGrpSpPr>
        <p:grpSpPr>
          <a:xfrm>
            <a:off x="2857695" y="5956979"/>
            <a:ext cx="3601672" cy="324574"/>
            <a:chOff x="1105204" y="9288474"/>
            <a:chExt cx="5615940" cy="506095"/>
          </a:xfrm>
        </p:grpSpPr>
        <p:pic>
          <p:nvPicPr>
            <p:cNvPr id="147" name="object 147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630669" y="9288474"/>
              <a:ext cx="64007" cy="16916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513322" y="9288474"/>
              <a:ext cx="169163" cy="16916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05204" y="9289998"/>
              <a:ext cx="5464175" cy="25298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452493" y="9541458"/>
              <a:ext cx="2268219" cy="25298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217797" y="9541458"/>
              <a:ext cx="161544" cy="252984"/>
            </a:xfrm>
            <a:prstGeom prst="rect">
              <a:avLst/>
            </a:prstGeom>
          </p:spPr>
        </p:pic>
      </p:grpSp>
      <p:sp>
        <p:nvSpPr>
          <p:cNvPr id="152" name="object 152"/>
          <p:cNvSpPr txBox="1"/>
          <p:nvPr/>
        </p:nvSpPr>
        <p:spPr>
          <a:xfrm>
            <a:off x="4748988" y="6127696"/>
            <a:ext cx="26389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18</a:t>
            </a:r>
            <a:r>
              <a:rPr sz="770" spc="215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17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153" name="object 153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4726835" y="6119225"/>
            <a:ext cx="45448" cy="162246"/>
          </a:xfrm>
          <a:prstGeom prst="rect">
            <a:avLst/>
          </a:prstGeom>
        </p:spPr>
      </p:pic>
      <p:grpSp>
        <p:nvGrpSpPr>
          <p:cNvPr id="154" name="object 154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55" name="object 155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39" name="object 439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532">
              <a:lnSpc>
                <a:spcPts val="920"/>
              </a:lnSpc>
            </a:pPr>
            <a:r>
              <a:rPr spc="-32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6726" y="577798"/>
            <a:ext cx="3760904" cy="216247"/>
            <a:chOff x="900988" y="900937"/>
            <a:chExt cx="5864225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7917" y="900937"/>
              <a:ext cx="816863" cy="336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690" y="900937"/>
              <a:ext cx="272288" cy="336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3240" y="900937"/>
              <a:ext cx="504063" cy="336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5748" y="900937"/>
              <a:ext cx="470268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4332" y="900937"/>
              <a:ext cx="636079" cy="336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7695" y="900937"/>
              <a:ext cx="755599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5442" y="900937"/>
              <a:ext cx="452843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6402" y="900937"/>
              <a:ext cx="689229" cy="336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7405" y="900937"/>
              <a:ext cx="316230" cy="336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1028" y="900937"/>
              <a:ext cx="350519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988" y="900937"/>
              <a:ext cx="280034" cy="3368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726725" y="827032"/>
            <a:ext cx="3745022" cy="216247"/>
            <a:chOff x="900988" y="1289557"/>
            <a:chExt cx="5839460" cy="337185"/>
          </a:xfrm>
        </p:grpSpPr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6185" y="1289557"/>
              <a:ext cx="934212" cy="3368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6982" y="1289557"/>
              <a:ext cx="474725" cy="3368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9821" y="1289557"/>
              <a:ext cx="886663" cy="336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50513" y="1289557"/>
              <a:ext cx="545160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7526" y="1289557"/>
              <a:ext cx="503351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63647" y="1289557"/>
              <a:ext cx="535089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8366" y="1289557"/>
              <a:ext cx="316230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96694" y="1289557"/>
              <a:ext cx="418795" cy="3368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53794" y="1289557"/>
              <a:ext cx="312724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988" y="1289557"/>
              <a:ext cx="738073" cy="33680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471604" y="1075288"/>
            <a:ext cx="1007116" cy="216247"/>
            <a:chOff x="5180965" y="1676653"/>
            <a:chExt cx="1570355" cy="337185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32322" y="1676653"/>
              <a:ext cx="618744" cy="3368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34558" y="1676653"/>
              <a:ext cx="358444" cy="3368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80965" y="1676653"/>
              <a:ext cx="520776" cy="33680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147081" y="1075288"/>
            <a:ext cx="1296260" cy="216247"/>
            <a:chOff x="3115691" y="1676653"/>
            <a:chExt cx="2021205" cy="337185"/>
          </a:xfrm>
        </p:grpSpPr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06416" y="1676653"/>
              <a:ext cx="530009" cy="3368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5980" y="1676653"/>
              <a:ext cx="411479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51199" y="1676653"/>
              <a:ext cx="380390" cy="3368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15691" y="1676653"/>
              <a:ext cx="603504" cy="33680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726725" y="1075288"/>
            <a:ext cx="1391148" cy="216247"/>
            <a:chOff x="900988" y="1676653"/>
            <a:chExt cx="2169160" cy="337185"/>
          </a:xfrm>
        </p:grpSpPr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12414" y="1676653"/>
              <a:ext cx="257175" cy="3368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41142" y="1676653"/>
              <a:ext cx="260604" cy="3368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26818" y="1676653"/>
              <a:ext cx="288544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84273" y="1676653"/>
              <a:ext cx="498919" cy="3368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0988" y="1676653"/>
              <a:ext cx="754379" cy="336803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688687" y="1323545"/>
            <a:ext cx="2781888" cy="216247"/>
            <a:chOff x="2400935" y="2063749"/>
            <a:chExt cx="4337685" cy="337185"/>
          </a:xfrm>
        </p:grpSpPr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88610" y="2063749"/>
              <a:ext cx="1349502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00935" y="2063749"/>
              <a:ext cx="2980690" cy="33680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420454" y="1553883"/>
            <a:ext cx="100874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103" dirty="0">
                <a:latin typeface="Times New Roman"/>
                <a:cs typeface="Times New Roman"/>
              </a:rPr>
              <a:t>:يملعلا</a:t>
            </a:r>
            <a:r>
              <a:rPr sz="1026" b="1" spc="22" dirty="0">
                <a:latin typeface="Times New Roman"/>
                <a:cs typeface="Times New Roman"/>
              </a:rPr>
              <a:t> </a:t>
            </a:r>
            <a:r>
              <a:rPr sz="1026" b="1" spc="-141" dirty="0">
                <a:latin typeface="Times New Roman"/>
                <a:cs typeface="Times New Roman"/>
              </a:rPr>
              <a:t>ثحبلا</a:t>
            </a:r>
            <a:r>
              <a:rPr sz="1026" b="1" spc="19" dirty="0">
                <a:latin typeface="Times New Roman"/>
                <a:cs typeface="Times New Roman"/>
              </a:rPr>
              <a:t> </a:t>
            </a:r>
            <a:r>
              <a:rPr sz="1026" b="1" spc="-135" dirty="0">
                <a:latin typeface="Times New Roman"/>
                <a:cs typeface="Times New Roman"/>
              </a:rPr>
              <a:t>صئاصخ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342558" y="1743821"/>
            <a:ext cx="2087715" cy="21600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448982" y="1994277"/>
            <a:ext cx="1203815" cy="216247"/>
            <a:chOff x="2027173" y="3109594"/>
            <a:chExt cx="1877060" cy="337185"/>
          </a:xfrm>
        </p:grpSpPr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75836" y="3109594"/>
              <a:ext cx="128015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19450" y="3109594"/>
              <a:ext cx="1116329" cy="3368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27173" y="3109594"/>
              <a:ext cx="754214" cy="336803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684697" y="1992322"/>
            <a:ext cx="3578866" cy="468739"/>
            <a:chOff x="835456" y="3106546"/>
            <a:chExt cx="5580380" cy="730885"/>
          </a:xfrm>
        </p:grpSpPr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87185" y="3109594"/>
              <a:ext cx="228600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44514" y="3109594"/>
              <a:ext cx="88391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47689" y="3109594"/>
              <a:ext cx="566165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48021" y="3106546"/>
              <a:ext cx="402336" cy="3520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967860" y="3109594"/>
              <a:ext cx="1264919" cy="3368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21653" y="3498214"/>
              <a:ext cx="182879" cy="3368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26126" y="3498214"/>
              <a:ext cx="860755" cy="3368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50513" y="3498214"/>
              <a:ext cx="1451063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55898" y="3498214"/>
              <a:ext cx="568960" cy="3368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59075" y="3497579"/>
              <a:ext cx="483615" cy="33985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80869" y="3498214"/>
              <a:ext cx="857796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66520" y="3498214"/>
              <a:ext cx="905586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5456" y="3498214"/>
              <a:ext cx="174752" cy="336803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726725" y="2491767"/>
            <a:ext cx="3741764" cy="216247"/>
            <a:chOff x="900988" y="3885310"/>
            <a:chExt cx="5834380" cy="337185"/>
          </a:xfrm>
        </p:grpSpPr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010402" y="3885310"/>
              <a:ext cx="724750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79694" y="3885310"/>
              <a:ext cx="396849" cy="3368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27396" y="3885310"/>
              <a:ext cx="843534" cy="3368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39847" y="3885310"/>
              <a:ext cx="1969909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99994" y="3885310"/>
              <a:ext cx="321868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2666" y="3885310"/>
              <a:ext cx="717803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86510" y="3885310"/>
              <a:ext cx="473748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0988" y="3885310"/>
              <a:ext cx="358787" cy="336803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421615" y="2740023"/>
            <a:ext cx="3057593" cy="216002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2842057" y="3164209"/>
            <a:ext cx="3579681" cy="216247"/>
            <a:chOff x="1080820" y="4933822"/>
            <a:chExt cx="5581650" cy="337185"/>
          </a:xfrm>
        </p:grpSpPr>
        <p:pic>
          <p:nvPicPr>
            <p:cNvPr id="74" name="object 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12153" y="4933822"/>
              <a:ext cx="350266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765037" y="4933822"/>
              <a:ext cx="525995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16728" y="4933822"/>
              <a:ext cx="920064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39133" y="4933822"/>
              <a:ext cx="552068" cy="3368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50614" y="4933822"/>
              <a:ext cx="564070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848990" y="4933822"/>
              <a:ext cx="773175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02917" y="4933822"/>
              <a:ext cx="1318831" cy="3368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80820" y="4933822"/>
              <a:ext cx="391159" cy="336803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5897988" y="3412628"/>
            <a:ext cx="560369" cy="216247"/>
            <a:chOff x="5845809" y="5321172"/>
            <a:chExt cx="873760" cy="337185"/>
          </a:xfrm>
        </p:grpSpPr>
        <p:pic>
          <p:nvPicPr>
            <p:cNvPr id="83" name="object 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187185" y="5321172"/>
              <a:ext cx="531876" cy="3368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45809" y="5321172"/>
              <a:ext cx="331012" cy="33680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2726726" y="3661862"/>
            <a:ext cx="3697374" cy="216247"/>
            <a:chOff x="900988" y="5709792"/>
            <a:chExt cx="5765165" cy="337185"/>
          </a:xfrm>
        </p:grpSpPr>
        <p:pic>
          <p:nvPicPr>
            <p:cNvPr id="86" name="object 8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92241" y="5709792"/>
              <a:ext cx="1173480" cy="3368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50513" y="5709792"/>
              <a:ext cx="1705737" cy="3368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76654" y="5709792"/>
              <a:ext cx="2152268" cy="3368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84986" y="5709792"/>
              <a:ext cx="382219" cy="33680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0988" y="5709792"/>
              <a:ext cx="362712" cy="336803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2887017" y="3909141"/>
            <a:ext cx="3584160" cy="221134"/>
            <a:chOff x="1150924" y="6095364"/>
            <a:chExt cx="5588635" cy="344805"/>
          </a:xfrm>
        </p:grpSpPr>
        <p:pic>
          <p:nvPicPr>
            <p:cNvPr id="92" name="object 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26938" y="6096888"/>
              <a:ext cx="1012189" cy="33680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278882" y="6095364"/>
              <a:ext cx="448056" cy="34442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010276" y="6096888"/>
              <a:ext cx="272288" cy="33680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50924" y="6096888"/>
              <a:ext cx="3849598" cy="336803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5580012" y="2973293"/>
            <a:ext cx="849920" cy="1394988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R="3258">
              <a:spcBef>
                <a:spcPts val="61"/>
              </a:spcBef>
            </a:pPr>
            <a:r>
              <a:rPr sz="1026" spc="-99" dirty="0">
                <a:latin typeface="WenQuanYi Micro Hei"/>
                <a:cs typeface="WenQuanYi Micro Hei"/>
              </a:rPr>
              <a:t>:</a:t>
            </a:r>
            <a:r>
              <a:rPr sz="1026" b="1" spc="-99" dirty="0">
                <a:latin typeface="Times New Roman"/>
                <a:cs typeface="Times New Roman"/>
              </a:rPr>
              <a:t>يملعلا</a:t>
            </a:r>
            <a:r>
              <a:rPr sz="1026" b="1" spc="32" dirty="0">
                <a:latin typeface="Times New Roman"/>
                <a:cs typeface="Times New Roman"/>
              </a:rPr>
              <a:t> </a:t>
            </a:r>
            <a:r>
              <a:rPr sz="1026" b="1" spc="-141" dirty="0">
                <a:latin typeface="Times New Roman"/>
                <a:cs typeface="Times New Roman"/>
              </a:rPr>
              <a:t>ثحبلا</a:t>
            </a:r>
            <a:r>
              <a:rPr sz="1026" b="1" spc="22" dirty="0">
                <a:latin typeface="Times New Roman"/>
                <a:cs typeface="Times New Roman"/>
              </a:rPr>
              <a:t> </a:t>
            </a:r>
            <a:r>
              <a:rPr sz="1026" b="1" spc="-48" dirty="0">
                <a:latin typeface="Times New Roman"/>
                <a:cs typeface="Times New Roman"/>
              </a:rPr>
              <a:t>عاونأ</a:t>
            </a:r>
            <a:endParaRPr sz="1026">
              <a:latin typeface="Times New Roman"/>
              <a:cs typeface="Times New Roman"/>
            </a:endParaRPr>
          </a:p>
          <a:p>
            <a:pPr>
              <a:spcBef>
                <a:spcPts val="1161"/>
              </a:spcBef>
            </a:pPr>
            <a:endParaRPr sz="1026">
              <a:latin typeface="Times New Roman"/>
              <a:cs typeface="Times New Roman"/>
            </a:endParaRPr>
          </a:p>
          <a:p>
            <a:pPr marL="248408"/>
            <a:r>
              <a:rPr sz="1026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  <a:p>
            <a:pPr marR="3258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>
              <a:spcBef>
                <a:spcPts val="324"/>
              </a:spcBef>
            </a:pPr>
            <a:endParaRPr sz="1026">
              <a:latin typeface="Times New Roman"/>
              <a:cs typeface="Times New Roman"/>
            </a:endParaRPr>
          </a:p>
          <a:p>
            <a:pPr marR="3258">
              <a:spcBef>
                <a:spcPts val="3"/>
              </a:spcBef>
            </a:pPr>
            <a:r>
              <a:rPr sz="1026" b="1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726726" y="4159352"/>
            <a:ext cx="3697374" cy="216247"/>
            <a:chOff x="900988" y="6485508"/>
            <a:chExt cx="5765165" cy="337185"/>
          </a:xfrm>
        </p:grpSpPr>
        <p:pic>
          <p:nvPicPr>
            <p:cNvPr id="98" name="object 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760340" y="6485508"/>
              <a:ext cx="1905381" cy="3368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025773" y="6485508"/>
              <a:ext cx="798576" cy="3368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49450" y="6485508"/>
              <a:ext cx="2133066" cy="3368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00988" y="6485508"/>
              <a:ext cx="1038174" cy="336803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3038479" y="4407609"/>
            <a:ext cx="3424928" cy="216247"/>
            <a:chOff x="1387094" y="6872604"/>
            <a:chExt cx="5340350" cy="337185"/>
          </a:xfrm>
        </p:grpSpPr>
        <p:pic>
          <p:nvPicPr>
            <p:cNvPr id="103" name="object 10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301741" y="6872604"/>
              <a:ext cx="1425244" cy="3368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162677" y="6872604"/>
              <a:ext cx="112013" cy="3368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387094" y="6872604"/>
              <a:ext cx="3868039" cy="336803"/>
            </a:xfrm>
            <a:prstGeom prst="rect">
              <a:avLst/>
            </a:prstGeom>
          </p:spPr>
        </p:pic>
      </p:grpSp>
      <p:sp>
        <p:nvSpPr>
          <p:cNvPr id="106" name="object 106"/>
          <p:cNvSpPr txBox="1"/>
          <p:nvPr/>
        </p:nvSpPr>
        <p:spPr>
          <a:xfrm>
            <a:off x="2997103" y="442194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348238" y="4671178"/>
            <a:ext cx="8144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642891" y="4656842"/>
            <a:ext cx="423208" cy="21600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4437365" y="4656842"/>
            <a:ext cx="708279" cy="216003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3545744" y="4905344"/>
            <a:ext cx="2540799" cy="216247"/>
            <a:chOff x="2178050" y="7648702"/>
            <a:chExt cx="3961765" cy="337185"/>
          </a:xfrm>
        </p:grpSpPr>
        <p:pic>
          <p:nvPicPr>
            <p:cNvPr id="111" name="object 11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06419" y="7648702"/>
              <a:ext cx="2533141" cy="33680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178050" y="7648702"/>
              <a:ext cx="1466773" cy="336804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5311312" y="5153599"/>
            <a:ext cx="961830" cy="216003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300420" y="5153599"/>
            <a:ext cx="821738" cy="216003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246662" y="5402833"/>
            <a:ext cx="3282392" cy="216247"/>
            <a:chOff x="1711705" y="8424417"/>
            <a:chExt cx="5118100" cy="337185"/>
          </a:xfrm>
        </p:grpSpPr>
        <p:pic>
          <p:nvPicPr>
            <p:cNvPr id="116" name="object 11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873241" y="8424417"/>
              <a:ext cx="956462" cy="33680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752978" y="8424417"/>
              <a:ext cx="3105340" cy="33680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711705" y="8424417"/>
              <a:ext cx="1106995" cy="336804"/>
            </a:xfrm>
            <a:prstGeom prst="rect">
              <a:avLst/>
            </a:prstGeom>
          </p:spPr>
        </p:pic>
      </p:grpSp>
      <p:pic>
        <p:nvPicPr>
          <p:cNvPr id="119" name="object 119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863559" y="5402833"/>
            <a:ext cx="124128" cy="216003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44741" y="7261224"/>
              <a:ext cx="228600" cy="33680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153658" y="7261224"/>
              <a:ext cx="390143" cy="33680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03240" y="7261224"/>
              <a:ext cx="319024" cy="33680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703953" y="7261224"/>
              <a:ext cx="352958" cy="33680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240658" y="7261224"/>
              <a:ext cx="278130" cy="33680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23667" y="7261224"/>
              <a:ext cx="282448" cy="3368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356739" y="7261224"/>
              <a:ext cx="527735" cy="3368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38197" y="7261224"/>
              <a:ext cx="464629" cy="3368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45005" y="7261224"/>
              <a:ext cx="360044" cy="33680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00988" y="7261224"/>
              <a:ext cx="512064" cy="33680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152134" y="7648702"/>
              <a:ext cx="595630" cy="33680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114042" y="7648702"/>
              <a:ext cx="128016" cy="33680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453885" y="8035797"/>
              <a:ext cx="310514" cy="33680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351909" y="8035797"/>
              <a:ext cx="553783" cy="33680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931284" y="8035162"/>
              <a:ext cx="400507" cy="33985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610990" y="8035797"/>
              <a:ext cx="310896" cy="33680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03498" y="8035797"/>
              <a:ext cx="480707" cy="33680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137208" y="8035797"/>
              <a:ext cx="642937" cy="33680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00988" y="8035797"/>
              <a:ext cx="224028" cy="33680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43888" y="8424417"/>
              <a:ext cx="454342" cy="33680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25" name="object 425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532">
              <a:lnSpc>
                <a:spcPts val="920"/>
              </a:lnSpc>
            </a:pPr>
            <a:r>
              <a:rPr spc="-32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1088" y="577798"/>
            <a:ext cx="870689" cy="216247"/>
            <a:chOff x="5367273" y="900937"/>
            <a:chExt cx="1357630" cy="337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0613" y="900937"/>
              <a:ext cx="1304163" cy="3368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67273" y="1153921"/>
              <a:ext cx="1294130" cy="9525"/>
            </a:xfrm>
            <a:custGeom>
              <a:avLst/>
              <a:gdLst/>
              <a:ahLst/>
              <a:cxnLst/>
              <a:rect l="l" t="t" r="r" b="b"/>
              <a:pathLst>
                <a:path w="1294129" h="9525">
                  <a:moveTo>
                    <a:pt x="12938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293876" y="9144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91763" y="909133"/>
            <a:ext cx="848698" cy="216247"/>
            <a:chOff x="4900548" y="1417573"/>
            <a:chExt cx="1323340" cy="3371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9733" y="1417573"/>
              <a:ext cx="224027" cy="336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1093" y="1417573"/>
              <a:ext cx="504951" cy="336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0548" y="1417573"/>
              <a:ext cx="506729" cy="33680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69226" y="909133"/>
            <a:ext cx="289632" cy="2160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9088" y="909133"/>
            <a:ext cx="181142" cy="21600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92405" y="909133"/>
            <a:ext cx="333989" cy="21600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249595" y="909133"/>
            <a:ext cx="1112185" cy="216247"/>
            <a:chOff x="1716277" y="1417573"/>
            <a:chExt cx="1734185" cy="33718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9950" y="1417573"/>
              <a:ext cx="539927" cy="336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0722" y="1417573"/>
              <a:ext cx="668527" cy="3368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6277" y="1417573"/>
              <a:ext cx="466344" cy="33680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65176" y="909133"/>
            <a:ext cx="245161" cy="21600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26725" y="909133"/>
            <a:ext cx="205251" cy="21600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726726" y="1157389"/>
            <a:ext cx="3756017" cy="216247"/>
            <a:chOff x="900988" y="1804669"/>
            <a:chExt cx="5856605" cy="33718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3097" y="1804669"/>
              <a:ext cx="1274368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4953" y="1804669"/>
              <a:ext cx="385876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1365" y="1804669"/>
              <a:ext cx="501611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988" y="1804669"/>
              <a:ext cx="3715080" cy="33680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103128" y="1405645"/>
            <a:ext cx="1364270" cy="216247"/>
            <a:chOff x="4606416" y="2191765"/>
            <a:chExt cx="2127250" cy="33718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61152" y="2191765"/>
              <a:ext cx="1572132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10860" y="2191765"/>
              <a:ext cx="100584" cy="3368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06416" y="2191765"/>
              <a:ext cx="623315" cy="33680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51380" y="1654879"/>
            <a:ext cx="677655" cy="216247"/>
            <a:chOff x="5617209" y="2580385"/>
            <a:chExt cx="1056640" cy="337185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4741" y="2580385"/>
              <a:ext cx="228600" cy="3368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17209" y="2580385"/>
              <a:ext cx="905255" cy="33680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746494" y="1904113"/>
            <a:ext cx="682542" cy="216247"/>
            <a:chOff x="5609590" y="2969005"/>
            <a:chExt cx="1064260" cy="337185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4742" y="2969005"/>
              <a:ext cx="228600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09590" y="2969005"/>
              <a:ext cx="914095" cy="336803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705117" y="1669214"/>
            <a:ext cx="53756" cy="41330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13031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90729" y="2152043"/>
            <a:ext cx="1437981" cy="223985"/>
            <a:chOff x="4431157" y="3355593"/>
            <a:chExt cx="2242185" cy="34925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4742" y="3358006"/>
              <a:ext cx="228600" cy="3368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20486" y="3355593"/>
              <a:ext cx="613410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20842" y="3358006"/>
              <a:ext cx="203453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31157" y="3358006"/>
              <a:ext cx="1337944" cy="336803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949352" y="2167927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8238" y="1669214"/>
            <a:ext cx="81449" cy="90857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1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2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4"/>
              </a:spcBef>
            </a:pPr>
            <a:r>
              <a:rPr sz="1026" b="1" spc="-32" dirty="0">
                <a:latin typeface="Times New Roman"/>
                <a:cs typeface="Times New Roman"/>
              </a:rPr>
              <a:t>3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4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711308" y="2402825"/>
            <a:ext cx="717565" cy="216247"/>
            <a:chOff x="5554726" y="3746626"/>
            <a:chExt cx="1118870" cy="33718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4742" y="3746626"/>
              <a:ext cx="228600" cy="3368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4726" y="3746626"/>
              <a:ext cx="966825" cy="33680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498644" y="2633162"/>
            <a:ext cx="9032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99" dirty="0">
                <a:latin typeface="Times New Roman"/>
                <a:cs typeface="Times New Roman"/>
              </a:rPr>
              <a:t>:يملعلا</a:t>
            </a:r>
            <a:r>
              <a:rPr sz="1026" b="1" spc="35" dirty="0">
                <a:latin typeface="Times New Roman"/>
                <a:cs typeface="Times New Roman"/>
              </a:rPr>
              <a:t> </a:t>
            </a:r>
            <a:r>
              <a:rPr sz="1026" b="1" spc="-141" dirty="0">
                <a:latin typeface="Times New Roman"/>
                <a:cs typeface="Times New Roman"/>
              </a:rPr>
              <a:t>ثحبلا</a:t>
            </a:r>
            <a:r>
              <a:rPr sz="1026" b="1" spc="22" dirty="0">
                <a:latin typeface="Times New Roman"/>
                <a:cs typeface="Times New Roman"/>
              </a:rPr>
              <a:t> </a:t>
            </a:r>
            <a:r>
              <a:rPr sz="1026" b="1" spc="-13" dirty="0">
                <a:latin typeface="Times New Roman"/>
                <a:cs typeface="Times New Roman"/>
              </a:rPr>
              <a:t>لحارم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306284" y="2824078"/>
            <a:ext cx="3125603" cy="216247"/>
            <a:chOff x="1804670" y="4403470"/>
            <a:chExt cx="4873625" cy="337185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9109" y="4403470"/>
              <a:ext cx="1869186" cy="3368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00351" y="4403470"/>
              <a:ext cx="2572766" cy="3368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04670" y="4403470"/>
              <a:ext cx="485203" cy="33680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266862" y="283841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726725" y="3072335"/>
            <a:ext cx="3455064" cy="216247"/>
            <a:chOff x="900988" y="4790566"/>
            <a:chExt cx="5387340" cy="337185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63741" y="4790566"/>
              <a:ext cx="224027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20945" y="4790566"/>
              <a:ext cx="1021461" cy="3368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59884" y="4790566"/>
              <a:ext cx="835583" cy="3368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23182" y="4790566"/>
              <a:ext cx="524510" cy="3368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16275" y="4790566"/>
              <a:ext cx="384048" cy="3368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08426" y="4790566"/>
              <a:ext cx="276225" cy="3368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92958" y="4790566"/>
              <a:ext cx="304800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39950" y="4790566"/>
              <a:ext cx="438912" cy="3368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69034" y="4790566"/>
              <a:ext cx="448056" cy="3368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06905" y="4790566"/>
              <a:ext cx="233680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0988" y="4790566"/>
              <a:ext cx="478967" cy="336803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2726725" y="3320591"/>
            <a:ext cx="3741764" cy="216247"/>
            <a:chOff x="900988" y="5177662"/>
            <a:chExt cx="5834380" cy="337185"/>
          </a:xfrm>
        </p:grpSpPr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29858" y="5177662"/>
              <a:ext cx="504952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89194" y="5177662"/>
              <a:ext cx="716660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982845" y="5177662"/>
              <a:ext cx="480060" cy="3368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96104" y="5177662"/>
              <a:ext cx="562571" cy="3368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60241" y="5177662"/>
              <a:ext cx="409651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91763" y="5177662"/>
              <a:ext cx="260603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36442" y="5177662"/>
              <a:ext cx="639203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28951" y="5177662"/>
              <a:ext cx="472008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58366" y="5177662"/>
              <a:ext cx="827404" cy="3368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9212" y="5177662"/>
              <a:ext cx="451104" cy="3368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0988" y="5177662"/>
              <a:ext cx="260603" cy="336803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726725" y="3569988"/>
            <a:ext cx="3732006" cy="216002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2726725" y="3818244"/>
            <a:ext cx="3751538" cy="216247"/>
            <a:chOff x="900988" y="5953632"/>
            <a:chExt cx="5849620" cy="337185"/>
          </a:xfrm>
        </p:grpSpPr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38417" y="5953632"/>
              <a:ext cx="611632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91989" y="5953632"/>
              <a:ext cx="1124521" cy="3368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97272" y="5953632"/>
              <a:ext cx="379095" cy="336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95876" y="5953632"/>
              <a:ext cx="478281" cy="3368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54602" y="5953632"/>
              <a:ext cx="522731" cy="3368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90951" y="5953632"/>
              <a:ext cx="229615" cy="3368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77363" y="5953632"/>
              <a:ext cx="482460" cy="3368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071369" y="5953632"/>
              <a:ext cx="682409" cy="3368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96822" y="5953632"/>
              <a:ext cx="536790" cy="33680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0988" y="5953632"/>
              <a:ext cx="567499" cy="336803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485287" y="4066500"/>
            <a:ext cx="987405" cy="21600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5319131" y="4315734"/>
            <a:ext cx="1146801" cy="216247"/>
            <a:chOff x="4943221" y="6729348"/>
            <a:chExt cx="1788160" cy="337185"/>
          </a:xfrm>
        </p:grpSpPr>
        <p:pic>
          <p:nvPicPr>
            <p:cNvPr id="88" name="object 8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618478" y="6729348"/>
              <a:ext cx="88392" cy="3368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943221" y="6729348"/>
              <a:ext cx="1788032" cy="336803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4830438" y="4564968"/>
            <a:ext cx="1632644" cy="216247"/>
            <a:chOff x="4181221" y="7117968"/>
            <a:chExt cx="2545715" cy="337185"/>
          </a:xfrm>
        </p:grpSpPr>
        <p:pic>
          <p:nvPicPr>
            <p:cNvPr id="91" name="object 9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45229" y="7117968"/>
              <a:ext cx="2481237" cy="3368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181221" y="7117968"/>
              <a:ext cx="128015" cy="33680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4796228" y="4813469"/>
            <a:ext cx="1669703" cy="216247"/>
            <a:chOff x="4127880" y="7505445"/>
            <a:chExt cx="2603500" cy="337185"/>
          </a:xfrm>
        </p:grpSpPr>
        <p:pic>
          <p:nvPicPr>
            <p:cNvPr id="94" name="object 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697981" y="7505445"/>
              <a:ext cx="1033271" cy="3368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27880" y="7505445"/>
              <a:ext cx="1558620" cy="336804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4754853" y="4827804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726725" y="5061725"/>
            <a:ext cx="3739728" cy="216247"/>
            <a:chOff x="900988" y="7892541"/>
            <a:chExt cx="5831205" cy="337185"/>
          </a:xfrm>
        </p:grpSpPr>
        <p:pic>
          <p:nvPicPr>
            <p:cNvPr id="98" name="object 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565269" y="7892541"/>
              <a:ext cx="2166365" cy="3368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467735" y="7892541"/>
              <a:ext cx="1082484" cy="33680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85210" y="7892541"/>
              <a:ext cx="366267" cy="33680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631058" y="7892541"/>
              <a:ext cx="440651" cy="3368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126233" y="7892541"/>
              <a:ext cx="490346" cy="3368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00988" y="7892541"/>
              <a:ext cx="1214577" cy="336804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144290" y="5309981"/>
            <a:ext cx="323841" cy="216003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6103891" y="5324317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811868" y="5559215"/>
            <a:ext cx="1678255" cy="216247"/>
            <a:chOff x="4152265" y="8668257"/>
            <a:chExt cx="2616835" cy="337185"/>
          </a:xfrm>
        </p:grpSpPr>
        <p:pic>
          <p:nvPicPr>
            <p:cNvPr id="107" name="object 10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350385" y="8668257"/>
              <a:ext cx="2418321" cy="33680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307713" y="8671305"/>
              <a:ext cx="85344" cy="22250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236085" y="8671305"/>
              <a:ext cx="140208" cy="22250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152265" y="8671305"/>
              <a:ext cx="128015" cy="222504"/>
            </a:xfrm>
            <a:prstGeom prst="rect">
              <a:avLst/>
            </a:prstGeom>
          </p:spPr>
        </p:pic>
      </p:grpSp>
      <p:sp>
        <p:nvSpPr>
          <p:cNvPr id="111" name="object 111"/>
          <p:cNvSpPr/>
          <p:nvPr/>
        </p:nvSpPr>
        <p:spPr>
          <a:xfrm>
            <a:off x="5247782" y="6072311"/>
            <a:ext cx="1173272" cy="6109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12" name="object 112"/>
          <p:cNvGrpSpPr/>
          <p:nvPr/>
        </p:nvGrpSpPr>
        <p:grpSpPr>
          <a:xfrm>
            <a:off x="4672101" y="6118248"/>
            <a:ext cx="1770293" cy="163305"/>
            <a:chOff x="3934333" y="9539934"/>
            <a:chExt cx="2760345" cy="254635"/>
          </a:xfrm>
        </p:grpSpPr>
        <p:pic>
          <p:nvPicPr>
            <p:cNvPr id="113" name="object 11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630670" y="9539934"/>
              <a:ext cx="64007" cy="16916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513322" y="9539934"/>
              <a:ext cx="169163" cy="16916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934333" y="9541458"/>
              <a:ext cx="2628772" cy="252984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4468315" y="6127696"/>
            <a:ext cx="21176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13" dirty="0">
                <a:latin typeface="Times New Roman"/>
                <a:cs typeface="Times New Roman"/>
              </a:rPr>
              <a:t>2006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117" name="object 11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276097" y="6119225"/>
            <a:ext cx="250455" cy="162246"/>
          </a:xfrm>
          <a:prstGeom prst="rect">
            <a:avLst/>
          </a:prstGeom>
        </p:spPr>
      </p:pic>
      <p:sp>
        <p:nvSpPr>
          <p:cNvPr id="118" name="object 118"/>
          <p:cNvSpPr txBox="1"/>
          <p:nvPr/>
        </p:nvSpPr>
        <p:spPr>
          <a:xfrm>
            <a:off x="4170212" y="6127696"/>
            <a:ext cx="11402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16" dirty="0">
                <a:latin typeface="Times New Roman"/>
                <a:cs typeface="Times New Roman"/>
              </a:rPr>
              <a:t>60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148057" y="6119225"/>
            <a:ext cx="45449" cy="162246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121" name="object 121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05" name="object 405"/>
          <p:cNvSpPr txBox="1">
            <a:spLocks noGrp="1"/>
          </p:cNvSpPr>
          <p:nvPr>
            <p:ph type="sldNum" sz="quarter" idx="7"/>
          </p:nvPr>
        </p:nvSpPr>
        <p:spPr>
          <a:xfrm>
            <a:off x="5130500" y="203347"/>
            <a:ext cx="85435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532">
              <a:lnSpc>
                <a:spcPts val="920"/>
              </a:lnSpc>
            </a:pPr>
            <a:r>
              <a:rPr spc="-32"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3040" y="577798"/>
            <a:ext cx="1143054" cy="216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6462" y="828009"/>
            <a:ext cx="1806317" cy="2160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489196" y="1076266"/>
            <a:ext cx="1001415" cy="216247"/>
            <a:chOff x="5208396" y="1678177"/>
            <a:chExt cx="1561465" cy="3371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6893" y="1678177"/>
              <a:ext cx="632459" cy="336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396" y="1678177"/>
              <a:ext cx="916114" cy="3368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1618" y="1324522"/>
            <a:ext cx="1263354" cy="21600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803070" y="1572778"/>
            <a:ext cx="1661558" cy="216247"/>
            <a:chOff x="4138548" y="2452369"/>
            <a:chExt cx="2590800" cy="33718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192" y="2452369"/>
              <a:ext cx="2390775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3996" y="2455417"/>
              <a:ext cx="66294" cy="222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2368" y="2455417"/>
              <a:ext cx="140208" cy="2225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8548" y="2455417"/>
              <a:ext cx="128015" cy="22250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382661" y="1822012"/>
            <a:ext cx="1123587" cy="216247"/>
            <a:chOff x="5042280" y="2840989"/>
            <a:chExt cx="1751964" cy="33718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1609" y="2840989"/>
              <a:ext cx="262127" cy="3368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2280" y="2840989"/>
              <a:ext cx="1602105" cy="33680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04336" y="592133"/>
            <a:ext cx="892273" cy="140383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685361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37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  <a:p>
            <a:pPr marR="3258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573781">
              <a:spcBef>
                <a:spcPts val="72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166147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735042">
              <a:spcBef>
                <a:spcPts val="73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26725" y="2069535"/>
            <a:ext cx="3745429" cy="465481"/>
            <a:chOff x="900988" y="3226942"/>
            <a:chExt cx="5840095" cy="72580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2929" y="3228466"/>
              <a:ext cx="624839" cy="3368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17670" y="3228466"/>
              <a:ext cx="1931415" cy="336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9051" y="3226942"/>
              <a:ext cx="371246" cy="3444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9179" y="3228466"/>
              <a:ext cx="480707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2709" y="3228466"/>
              <a:ext cx="1458848" cy="3368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988" y="3228466"/>
              <a:ext cx="437172" cy="3368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1701" y="3615562"/>
              <a:ext cx="2528912" cy="3368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0179" y="3615562"/>
              <a:ext cx="991946" cy="336803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737696" y="2568003"/>
            <a:ext cx="756498" cy="21600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686547" y="2582338"/>
            <a:ext cx="5986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b="1" spc="-32" dirty="0">
                <a:latin typeface="Times New Roman"/>
                <a:cs typeface="Times New Roman"/>
              </a:rPr>
              <a:t>: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19962" y="2815282"/>
            <a:ext cx="2756639" cy="966799"/>
            <a:chOff x="2449702" y="4389754"/>
            <a:chExt cx="4298315" cy="1507490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6642" y="4391278"/>
              <a:ext cx="341376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2" y="4389754"/>
              <a:ext cx="371246" cy="3444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68319" y="4391278"/>
              <a:ext cx="2461018" cy="3368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6642" y="4778374"/>
              <a:ext cx="341376" cy="3368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2" y="4776850"/>
              <a:ext cx="371246" cy="3444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22955" y="4778374"/>
              <a:ext cx="2735453" cy="3368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32811" y="4778374"/>
              <a:ext cx="380491" cy="3368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49702" y="4778374"/>
              <a:ext cx="471487" cy="3368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6642" y="5166994"/>
              <a:ext cx="341376" cy="336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2" y="5165470"/>
              <a:ext cx="371246" cy="3444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54373" y="5166994"/>
              <a:ext cx="1809750" cy="3368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17670" y="5166994"/>
              <a:ext cx="515874" cy="3368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6642" y="5554344"/>
              <a:ext cx="341376" cy="336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2" y="5552820"/>
              <a:ext cx="371246" cy="3444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32222" y="5554344"/>
              <a:ext cx="710691" cy="3368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13097" y="5552820"/>
              <a:ext cx="633984" cy="3444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93642" y="5554344"/>
              <a:ext cx="1232865" cy="33680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348097" y="3328084"/>
            <a:ext cx="192627" cy="41330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R="3258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  <a:p>
            <a:pPr marL="8145">
              <a:spcBef>
                <a:spcPts val="725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154900" y="3809448"/>
            <a:ext cx="2321702" cy="221134"/>
            <a:chOff x="3127882" y="5939916"/>
            <a:chExt cx="3620135" cy="344805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6642" y="5941440"/>
              <a:ext cx="341376" cy="3368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1" y="5939916"/>
              <a:ext cx="371246" cy="3444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59172" y="5941440"/>
              <a:ext cx="1471345" cy="3368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91890" y="5941440"/>
              <a:ext cx="1356614" cy="336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27882" y="5941440"/>
              <a:ext cx="128016" cy="336803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551993" y="4059659"/>
            <a:ext cx="903269" cy="216247"/>
            <a:chOff x="5306314" y="6330060"/>
            <a:chExt cx="1408430" cy="337185"/>
          </a:xfrm>
        </p:grpSpPr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03594" y="6330060"/>
              <a:ext cx="310896" cy="3368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06314" y="6330060"/>
              <a:ext cx="1210056" cy="336803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726725" y="4307915"/>
            <a:ext cx="3730361" cy="216247"/>
            <a:chOff x="900988" y="6717156"/>
            <a:chExt cx="5816600" cy="337185"/>
          </a:xfrm>
        </p:grpSpPr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5014" y="6717156"/>
              <a:ext cx="382269" cy="3368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940172" y="6717156"/>
              <a:ext cx="1379601" cy="3368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74186" y="6717156"/>
              <a:ext cx="1648307" cy="3368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05963" y="6717156"/>
              <a:ext cx="247650" cy="3368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6507" y="6717156"/>
              <a:ext cx="201168" cy="3368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11602" y="6717156"/>
              <a:ext cx="367588" cy="336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33269" y="6717156"/>
              <a:ext cx="371246" cy="336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8073" y="6717156"/>
              <a:ext cx="416051" cy="336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0988" y="6717156"/>
              <a:ext cx="692911" cy="336803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2726725" y="4556171"/>
            <a:ext cx="3750723" cy="216247"/>
            <a:chOff x="900988" y="7104252"/>
            <a:chExt cx="5848350" cy="337185"/>
          </a:xfrm>
        </p:grpSpPr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16726" y="7104252"/>
              <a:ext cx="432434" cy="336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033261" y="7104252"/>
              <a:ext cx="249936" cy="3368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87085" y="7104252"/>
              <a:ext cx="630504" cy="3368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778628" y="7104252"/>
              <a:ext cx="577786" cy="3368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79696" y="7104252"/>
              <a:ext cx="576503" cy="3368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69258" y="7104252"/>
              <a:ext cx="690943" cy="3368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67279" y="7104252"/>
              <a:ext cx="578243" cy="33680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358263" y="7104252"/>
              <a:ext cx="473748" cy="3368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16505" y="7104252"/>
              <a:ext cx="329183" cy="3368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0913" y="7104252"/>
              <a:ext cx="515543" cy="3368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0988" y="7104252"/>
              <a:ext cx="543420" cy="336803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4596842" y="4805649"/>
            <a:ext cx="1882692" cy="216247"/>
            <a:chOff x="3816984" y="7493253"/>
            <a:chExt cx="2935605" cy="337185"/>
          </a:xfrm>
        </p:grpSpPr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020944" y="7493253"/>
              <a:ext cx="1731136" cy="3368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16856" y="7493253"/>
              <a:ext cx="692657" cy="3368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16984" y="7493253"/>
              <a:ext cx="484289" cy="336804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712285" y="5054883"/>
            <a:ext cx="761661" cy="216003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3498829" y="5301510"/>
            <a:ext cx="2959040" cy="223985"/>
            <a:chOff x="2104898" y="8266429"/>
            <a:chExt cx="4613910" cy="349250"/>
          </a:xfrm>
        </p:grpSpPr>
        <p:pic>
          <p:nvPicPr>
            <p:cNvPr id="84" name="object 8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00221" y="8268969"/>
              <a:ext cx="2918079" cy="3368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265043" y="8266429"/>
              <a:ext cx="536448" cy="34899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04898" y="8268969"/>
              <a:ext cx="1167460" cy="33680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3457453" y="5317475"/>
            <a:ext cx="48869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32" dirty="0">
                <a:latin typeface="Times New Roman"/>
                <a:cs typeface="Times New Roman"/>
              </a:rPr>
              <a:t>.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247782" y="6072311"/>
            <a:ext cx="1173272" cy="6109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89" name="object 89"/>
          <p:cNvGrpSpPr/>
          <p:nvPr/>
        </p:nvGrpSpPr>
        <p:grpSpPr>
          <a:xfrm>
            <a:off x="3749285" y="6118248"/>
            <a:ext cx="2693109" cy="163305"/>
            <a:chOff x="2495423" y="9539934"/>
            <a:chExt cx="4199255" cy="254635"/>
          </a:xfrm>
        </p:grpSpPr>
        <p:pic>
          <p:nvPicPr>
            <p:cNvPr id="90" name="object 9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630669" y="9539934"/>
              <a:ext cx="64007" cy="16916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513322" y="9539934"/>
              <a:ext cx="169163" cy="16916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495423" y="9541458"/>
              <a:ext cx="4074032" cy="252984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3643400" y="6127696"/>
            <a:ext cx="11402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16" dirty="0">
                <a:latin typeface="Times New Roman"/>
                <a:cs typeface="Times New Roman"/>
              </a:rPr>
              <a:t>22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94" name="object 9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621246" y="6119225"/>
            <a:ext cx="45449" cy="162246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2344372" y="195461"/>
            <a:ext cx="4458107" cy="6466638"/>
            <a:chOff x="304800" y="304774"/>
            <a:chExt cx="6951345" cy="10083165"/>
          </a:xfrm>
        </p:grpSpPr>
        <p:sp>
          <p:nvSpPr>
            <p:cNvPr id="96" name="object 96"/>
            <p:cNvSpPr/>
            <p:nvPr/>
          </p:nvSpPr>
          <p:spPr>
            <a:xfrm>
              <a:off x="34472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304800" y="10160507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65"/>
                  </a:moveTo>
                  <a:lnTo>
                    <a:pt x="8534" y="2956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65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137769" y="37795"/>
                  </a:lnTo>
                  <a:lnTo>
                    <a:pt x="137769" y="29565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7477"/>
                  </a:lnTo>
                  <a:lnTo>
                    <a:pt x="187756" y="79565"/>
                  </a:lnTo>
                  <a:lnTo>
                    <a:pt x="178917" y="79552"/>
                  </a:lnTo>
                  <a:lnTo>
                    <a:pt x="147828" y="79565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565"/>
                  </a:lnTo>
                  <a:lnTo>
                    <a:pt x="8534" y="79565"/>
                  </a:lnTo>
                  <a:lnTo>
                    <a:pt x="0" y="79552"/>
                  </a:lnTo>
                  <a:lnTo>
                    <a:pt x="0" y="8747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7477"/>
                  </a:lnTo>
                  <a:lnTo>
                    <a:pt x="139293" y="8747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7477"/>
                  </a:lnTo>
                  <a:lnTo>
                    <a:pt x="178917" y="8747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8" name="object 98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76"/>
                  </a:moveTo>
                  <a:lnTo>
                    <a:pt x="58204" y="76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7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5518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5518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8721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8721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1886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1886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5051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5051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8216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8216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31381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31381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54545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54545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7736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7736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0900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0900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7230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7230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703953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03953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672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672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9927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9927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62573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62573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95746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095746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28917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28917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62090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62090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8721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38721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77736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7736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00900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0900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9927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9927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62573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62573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095746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095746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028688" y="1016050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129286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286" y="187452"/>
                  </a:lnTo>
                  <a:lnTo>
                    <a:pt x="18745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688" y="10160507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329" h="227329">
                  <a:moveTo>
                    <a:pt x="227101" y="0"/>
                  </a:moveTo>
                  <a:lnTo>
                    <a:pt x="218567" y="0"/>
                  </a:lnTo>
                  <a:lnTo>
                    <a:pt x="218567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565"/>
                  </a:lnTo>
                  <a:lnTo>
                    <a:pt x="29845" y="79565"/>
                  </a:lnTo>
                  <a:lnTo>
                    <a:pt x="29845" y="87477"/>
                  </a:lnTo>
                  <a:lnTo>
                    <a:pt x="79502" y="8747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567" y="227076"/>
                  </a:lnTo>
                  <a:lnTo>
                    <a:pt x="227025" y="227076"/>
                  </a:lnTo>
                  <a:lnTo>
                    <a:pt x="227101" y="89306"/>
                  </a:lnTo>
                  <a:lnTo>
                    <a:pt x="218567" y="89306"/>
                  </a:lnTo>
                  <a:lnTo>
                    <a:pt x="218567" y="218541"/>
                  </a:lnTo>
                  <a:lnTo>
                    <a:pt x="88036" y="218541"/>
                  </a:lnTo>
                  <a:lnTo>
                    <a:pt x="88036" y="87477"/>
                  </a:lnTo>
                  <a:lnTo>
                    <a:pt x="227050" y="87477"/>
                  </a:lnTo>
                  <a:lnTo>
                    <a:pt x="227050" y="79565"/>
                  </a:lnTo>
                  <a:lnTo>
                    <a:pt x="88036" y="79565"/>
                  </a:lnTo>
                  <a:lnTo>
                    <a:pt x="88036" y="48158"/>
                  </a:lnTo>
                  <a:lnTo>
                    <a:pt x="218567" y="48158"/>
                  </a:lnTo>
                  <a:lnTo>
                    <a:pt x="227025" y="48158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68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502" y="0"/>
                  </a:moveTo>
                  <a:lnTo>
                    <a:pt x="129286" y="0"/>
                  </a:lnTo>
                  <a:lnTo>
                    <a:pt x="0" y="76"/>
                  </a:lnTo>
                  <a:lnTo>
                    <a:pt x="0" y="58293"/>
                  </a:lnTo>
                  <a:lnTo>
                    <a:pt x="129286" y="58293"/>
                  </a:lnTo>
                  <a:lnTo>
                    <a:pt x="129286" y="187452"/>
                  </a:lnTo>
                  <a:lnTo>
                    <a:pt x="187502" y="187452"/>
                  </a:lnTo>
                  <a:lnTo>
                    <a:pt x="1875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028688" y="304773"/>
              <a:ext cx="227329" cy="227965"/>
            </a:xfrm>
            <a:custGeom>
              <a:avLst/>
              <a:gdLst/>
              <a:ahLst/>
              <a:cxnLst/>
              <a:rect l="l" t="t" r="r" b="b"/>
              <a:pathLst>
                <a:path w="227329" h="227965">
                  <a:moveTo>
                    <a:pt x="227101" y="188950"/>
                  </a:moveTo>
                  <a:lnTo>
                    <a:pt x="218567" y="188950"/>
                  </a:lnTo>
                  <a:lnTo>
                    <a:pt x="89281" y="188976"/>
                  </a:lnTo>
                  <a:lnTo>
                    <a:pt x="89281" y="197510"/>
                  </a:lnTo>
                  <a:lnTo>
                    <a:pt x="218567" y="197510"/>
                  </a:lnTo>
                  <a:lnTo>
                    <a:pt x="218567" y="227355"/>
                  </a:lnTo>
                  <a:lnTo>
                    <a:pt x="227101" y="227355"/>
                  </a:lnTo>
                  <a:lnTo>
                    <a:pt x="227101" y="188950"/>
                  </a:lnTo>
                  <a:close/>
                </a:path>
                <a:path w="227329" h="227965">
                  <a:moveTo>
                    <a:pt x="227101" y="25"/>
                  </a:moveTo>
                  <a:lnTo>
                    <a:pt x="89281" y="0"/>
                  </a:lnTo>
                  <a:lnTo>
                    <a:pt x="89281" y="8534"/>
                  </a:lnTo>
                  <a:lnTo>
                    <a:pt x="218567" y="8534"/>
                  </a:lnTo>
                  <a:lnTo>
                    <a:pt x="218567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158" y="139319"/>
                  </a:lnTo>
                  <a:lnTo>
                    <a:pt x="48158" y="8534"/>
                  </a:lnTo>
                  <a:lnTo>
                    <a:pt x="4815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624" y="8534"/>
                  </a:lnTo>
                  <a:lnTo>
                    <a:pt x="39624" y="139319"/>
                  </a:lnTo>
                  <a:lnTo>
                    <a:pt x="39624" y="147853"/>
                  </a:lnTo>
                  <a:lnTo>
                    <a:pt x="48158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567" y="147853"/>
                  </a:lnTo>
                  <a:lnTo>
                    <a:pt x="227063" y="147853"/>
                  </a:lnTo>
                  <a:lnTo>
                    <a:pt x="227101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973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973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973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157973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57973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157973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57973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247255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57973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7973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57973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57973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247255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57973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57973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157973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157973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57973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247255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157973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57973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57973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57973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57973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157973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47255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57973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57973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57973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57973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247255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57973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57973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57973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247255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57973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157973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57973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57973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57973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57973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47255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57973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57973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157973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157973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47255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157973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47255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57973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47255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194190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194190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4728" y="288069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04800" y="288069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4728" y="851428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4800" y="851428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4728" y="9924287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4800" y="9924287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4535755" y="6336319"/>
            <a:ext cx="7452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920"/>
              </a:lnSpc>
            </a:pPr>
            <a:r>
              <a:rPr sz="898" spc="-32" dirty="0">
                <a:latin typeface="Times New Roman"/>
                <a:cs typeface="Times New Roman"/>
              </a:rPr>
              <a:t>7</a:t>
            </a:r>
            <a:endParaRPr sz="898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4055</TotalTime>
  <Words>247</Words>
  <Application>Microsoft Office PowerPoint</Application>
  <PresentationFormat>عرض على الشاشة (4:3)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ae_AlMothnna</vt:lpstr>
      <vt:lpstr>Arial</vt:lpstr>
      <vt:lpstr>Century Gothic</vt:lpstr>
      <vt:lpstr>Sakkal Majalla</vt:lpstr>
      <vt:lpstr>Times New Roman</vt:lpstr>
      <vt:lpstr>WenQuanYi Micro Hei</vt:lpstr>
      <vt:lpstr>Wingdings 2</vt:lpstr>
      <vt:lpstr>أوستن</vt:lpstr>
      <vt:lpstr>                                                                                                      الجمهورية الجزائرية الديمقراطية الشعبية وزارة التعليم العالي والبحث العلمي    جامعة التكوين المتواصل فرع الوادي</vt:lpstr>
      <vt:lpstr>د. فؤاد العربي قدوري Dr.FOUAD LARBI GUEDDOURI.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 soft</dc:creator>
  <cp:lastModifiedBy>DELL</cp:lastModifiedBy>
  <cp:revision>150</cp:revision>
  <dcterms:created xsi:type="dcterms:W3CDTF">2020-12-17T17:56:51Z</dcterms:created>
  <dcterms:modified xsi:type="dcterms:W3CDTF">2025-02-07T07:32:02Z</dcterms:modified>
</cp:coreProperties>
</file>