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52139" y="9879965"/>
            <a:ext cx="26923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5.png"/><Relationship Id="rId3" Type="http://schemas.openxmlformats.org/officeDocument/2006/relationships/image" Target="../media/image786.png"/><Relationship Id="rId4" Type="http://schemas.openxmlformats.org/officeDocument/2006/relationships/image" Target="../media/image838.png"/><Relationship Id="rId5" Type="http://schemas.openxmlformats.org/officeDocument/2006/relationships/image" Target="../media/image839.png"/><Relationship Id="rId6" Type="http://schemas.openxmlformats.org/officeDocument/2006/relationships/image" Target="../media/image840.png"/><Relationship Id="rId7" Type="http://schemas.openxmlformats.org/officeDocument/2006/relationships/image" Target="../media/image841.png"/><Relationship Id="rId8" Type="http://schemas.openxmlformats.org/officeDocument/2006/relationships/image" Target="../media/image842.png"/><Relationship Id="rId9" Type="http://schemas.openxmlformats.org/officeDocument/2006/relationships/image" Target="../media/image843.png"/><Relationship Id="rId10" Type="http://schemas.openxmlformats.org/officeDocument/2006/relationships/image" Target="../media/image844.png"/><Relationship Id="rId11" Type="http://schemas.openxmlformats.org/officeDocument/2006/relationships/image" Target="../media/image845.png"/><Relationship Id="rId12" Type="http://schemas.openxmlformats.org/officeDocument/2006/relationships/image" Target="../media/image846.png"/><Relationship Id="rId13" Type="http://schemas.openxmlformats.org/officeDocument/2006/relationships/image" Target="../media/image847.png"/><Relationship Id="rId14" Type="http://schemas.openxmlformats.org/officeDocument/2006/relationships/image" Target="../media/image848.png"/><Relationship Id="rId15" Type="http://schemas.openxmlformats.org/officeDocument/2006/relationships/image" Target="../media/image115.png"/><Relationship Id="rId16" Type="http://schemas.openxmlformats.org/officeDocument/2006/relationships/image" Target="../media/image849.png"/><Relationship Id="rId17" Type="http://schemas.openxmlformats.org/officeDocument/2006/relationships/image" Target="../media/image850.png"/><Relationship Id="rId18" Type="http://schemas.openxmlformats.org/officeDocument/2006/relationships/image" Target="../media/image851.png"/><Relationship Id="rId19" Type="http://schemas.openxmlformats.org/officeDocument/2006/relationships/image" Target="../media/image852.png"/><Relationship Id="rId20" Type="http://schemas.openxmlformats.org/officeDocument/2006/relationships/image" Target="../media/image853.png"/><Relationship Id="rId21" Type="http://schemas.openxmlformats.org/officeDocument/2006/relationships/image" Target="../media/image854.png"/><Relationship Id="rId22" Type="http://schemas.openxmlformats.org/officeDocument/2006/relationships/image" Target="../media/image855.png"/><Relationship Id="rId23" Type="http://schemas.openxmlformats.org/officeDocument/2006/relationships/image" Target="../media/image385.png"/><Relationship Id="rId24" Type="http://schemas.openxmlformats.org/officeDocument/2006/relationships/image" Target="../media/image856.png"/><Relationship Id="rId25" Type="http://schemas.openxmlformats.org/officeDocument/2006/relationships/image" Target="../media/image857.png"/><Relationship Id="rId26" Type="http://schemas.openxmlformats.org/officeDocument/2006/relationships/image" Target="../media/image858.png"/><Relationship Id="rId27" Type="http://schemas.openxmlformats.org/officeDocument/2006/relationships/image" Target="../media/image859.png"/><Relationship Id="rId28" Type="http://schemas.openxmlformats.org/officeDocument/2006/relationships/image" Target="../media/image860.png"/><Relationship Id="rId29" Type="http://schemas.openxmlformats.org/officeDocument/2006/relationships/image" Target="../media/image861.png"/><Relationship Id="rId30" Type="http://schemas.openxmlformats.org/officeDocument/2006/relationships/image" Target="../media/image862.png"/><Relationship Id="rId31" Type="http://schemas.openxmlformats.org/officeDocument/2006/relationships/image" Target="../media/image863.png"/><Relationship Id="rId32" Type="http://schemas.openxmlformats.org/officeDocument/2006/relationships/image" Target="../media/image864.png"/><Relationship Id="rId33" Type="http://schemas.openxmlformats.org/officeDocument/2006/relationships/image" Target="../media/image865.png"/><Relationship Id="rId34" Type="http://schemas.openxmlformats.org/officeDocument/2006/relationships/image" Target="../media/image866.png"/><Relationship Id="rId35" Type="http://schemas.openxmlformats.org/officeDocument/2006/relationships/image" Target="../media/image867.png"/><Relationship Id="rId36" Type="http://schemas.openxmlformats.org/officeDocument/2006/relationships/image" Target="../media/image868.png"/><Relationship Id="rId37" Type="http://schemas.openxmlformats.org/officeDocument/2006/relationships/image" Target="../media/image869.png"/><Relationship Id="rId38" Type="http://schemas.openxmlformats.org/officeDocument/2006/relationships/image" Target="../media/image870.png"/><Relationship Id="rId39" Type="http://schemas.openxmlformats.org/officeDocument/2006/relationships/image" Target="../media/image871.png"/><Relationship Id="rId40" Type="http://schemas.openxmlformats.org/officeDocument/2006/relationships/image" Target="../media/image872.png"/><Relationship Id="rId41" Type="http://schemas.openxmlformats.org/officeDocument/2006/relationships/image" Target="../media/image873.png"/><Relationship Id="rId42" Type="http://schemas.openxmlformats.org/officeDocument/2006/relationships/image" Target="../media/image230.png"/><Relationship Id="rId43" Type="http://schemas.openxmlformats.org/officeDocument/2006/relationships/image" Target="../media/image874.png"/><Relationship Id="rId44" Type="http://schemas.openxmlformats.org/officeDocument/2006/relationships/image" Target="../media/image875.png"/><Relationship Id="rId45" Type="http://schemas.openxmlformats.org/officeDocument/2006/relationships/image" Target="../media/image876.png"/><Relationship Id="rId46" Type="http://schemas.openxmlformats.org/officeDocument/2006/relationships/image" Target="../media/image877.png"/><Relationship Id="rId47" Type="http://schemas.openxmlformats.org/officeDocument/2006/relationships/image" Target="../media/image878.png"/><Relationship Id="rId48" Type="http://schemas.openxmlformats.org/officeDocument/2006/relationships/image" Target="../media/image879.png"/><Relationship Id="rId49" Type="http://schemas.openxmlformats.org/officeDocument/2006/relationships/image" Target="../media/image880.png"/><Relationship Id="rId50" Type="http://schemas.openxmlformats.org/officeDocument/2006/relationships/image" Target="../media/image881.png"/><Relationship Id="rId51" Type="http://schemas.openxmlformats.org/officeDocument/2006/relationships/image" Target="../media/image882.png"/><Relationship Id="rId52" Type="http://schemas.openxmlformats.org/officeDocument/2006/relationships/image" Target="../media/image883.png"/><Relationship Id="rId53" Type="http://schemas.openxmlformats.org/officeDocument/2006/relationships/image" Target="../media/image884.png"/><Relationship Id="rId54" Type="http://schemas.openxmlformats.org/officeDocument/2006/relationships/image" Target="../media/image885.png"/><Relationship Id="rId55" Type="http://schemas.openxmlformats.org/officeDocument/2006/relationships/image" Target="../media/image886.png"/><Relationship Id="rId56" Type="http://schemas.openxmlformats.org/officeDocument/2006/relationships/image" Target="../media/image887.png"/><Relationship Id="rId57" Type="http://schemas.openxmlformats.org/officeDocument/2006/relationships/image" Target="../media/image888.png"/><Relationship Id="rId58" Type="http://schemas.openxmlformats.org/officeDocument/2006/relationships/image" Target="../media/image889.png"/><Relationship Id="rId59" Type="http://schemas.openxmlformats.org/officeDocument/2006/relationships/image" Target="../media/image890.png"/><Relationship Id="rId60" Type="http://schemas.openxmlformats.org/officeDocument/2006/relationships/image" Target="../media/image891.png"/><Relationship Id="rId61" Type="http://schemas.openxmlformats.org/officeDocument/2006/relationships/image" Target="../media/image892.png"/><Relationship Id="rId62" Type="http://schemas.openxmlformats.org/officeDocument/2006/relationships/image" Target="../media/image893.png"/><Relationship Id="rId63" Type="http://schemas.openxmlformats.org/officeDocument/2006/relationships/image" Target="../media/image428.png"/><Relationship Id="rId64" Type="http://schemas.openxmlformats.org/officeDocument/2006/relationships/image" Target="../media/image894.png"/><Relationship Id="rId65" Type="http://schemas.openxmlformats.org/officeDocument/2006/relationships/image" Target="../media/image895.png"/><Relationship Id="rId66" Type="http://schemas.openxmlformats.org/officeDocument/2006/relationships/image" Target="../media/image192.png"/><Relationship Id="rId67" Type="http://schemas.openxmlformats.org/officeDocument/2006/relationships/image" Target="../media/image896.png"/><Relationship Id="rId68" Type="http://schemas.openxmlformats.org/officeDocument/2006/relationships/image" Target="../media/image897.png"/><Relationship Id="rId69" Type="http://schemas.openxmlformats.org/officeDocument/2006/relationships/image" Target="../media/image898.png"/><Relationship Id="rId70" Type="http://schemas.openxmlformats.org/officeDocument/2006/relationships/image" Target="../media/image899.png"/><Relationship Id="rId71" Type="http://schemas.openxmlformats.org/officeDocument/2006/relationships/image" Target="../media/image578.png"/><Relationship Id="rId72" Type="http://schemas.openxmlformats.org/officeDocument/2006/relationships/image" Target="../media/image900.png"/><Relationship Id="rId73" Type="http://schemas.openxmlformats.org/officeDocument/2006/relationships/image" Target="../media/image901.png"/><Relationship Id="rId74" Type="http://schemas.openxmlformats.org/officeDocument/2006/relationships/image" Target="../media/image902.png"/><Relationship Id="rId75" Type="http://schemas.openxmlformats.org/officeDocument/2006/relationships/image" Target="../media/image903.png"/><Relationship Id="rId76" Type="http://schemas.openxmlformats.org/officeDocument/2006/relationships/image" Target="../media/image904.png"/><Relationship Id="rId77" Type="http://schemas.openxmlformats.org/officeDocument/2006/relationships/image" Target="../media/image905.png"/><Relationship Id="rId78" Type="http://schemas.openxmlformats.org/officeDocument/2006/relationships/image" Target="../media/image906.png"/><Relationship Id="rId79" Type="http://schemas.openxmlformats.org/officeDocument/2006/relationships/image" Target="../media/image907.png"/><Relationship Id="rId80" Type="http://schemas.openxmlformats.org/officeDocument/2006/relationships/image" Target="../media/image908.png"/><Relationship Id="rId81" Type="http://schemas.openxmlformats.org/officeDocument/2006/relationships/image" Target="../media/image909.png"/><Relationship Id="rId82" Type="http://schemas.openxmlformats.org/officeDocument/2006/relationships/image" Target="../media/image910.png"/><Relationship Id="rId83" Type="http://schemas.openxmlformats.org/officeDocument/2006/relationships/image" Target="../media/image911.png"/><Relationship Id="rId84" Type="http://schemas.openxmlformats.org/officeDocument/2006/relationships/image" Target="../media/image912.png"/><Relationship Id="rId85" Type="http://schemas.openxmlformats.org/officeDocument/2006/relationships/image" Target="../media/image913.png"/><Relationship Id="rId86" Type="http://schemas.openxmlformats.org/officeDocument/2006/relationships/image" Target="../media/image914.png"/><Relationship Id="rId87" Type="http://schemas.openxmlformats.org/officeDocument/2006/relationships/image" Target="../media/image915.png"/><Relationship Id="rId88" Type="http://schemas.openxmlformats.org/officeDocument/2006/relationships/image" Target="../media/image916.png"/><Relationship Id="rId89" Type="http://schemas.openxmlformats.org/officeDocument/2006/relationships/image" Target="../media/image917.png"/><Relationship Id="rId90" Type="http://schemas.openxmlformats.org/officeDocument/2006/relationships/image" Target="../media/image918.png"/><Relationship Id="rId91" Type="http://schemas.openxmlformats.org/officeDocument/2006/relationships/image" Target="../media/image919.png"/><Relationship Id="rId92" Type="http://schemas.openxmlformats.org/officeDocument/2006/relationships/image" Target="../media/image920.png"/><Relationship Id="rId93" Type="http://schemas.openxmlformats.org/officeDocument/2006/relationships/image" Target="../media/image921.png"/><Relationship Id="rId94" Type="http://schemas.openxmlformats.org/officeDocument/2006/relationships/image" Target="../media/image922.png"/><Relationship Id="rId95" Type="http://schemas.openxmlformats.org/officeDocument/2006/relationships/image" Target="../media/image923.png"/><Relationship Id="rId96" Type="http://schemas.openxmlformats.org/officeDocument/2006/relationships/image" Target="../media/image924.png"/><Relationship Id="rId97" Type="http://schemas.openxmlformats.org/officeDocument/2006/relationships/image" Target="../media/image925.png"/><Relationship Id="rId98" Type="http://schemas.openxmlformats.org/officeDocument/2006/relationships/image" Target="../media/image926.png"/><Relationship Id="rId99" Type="http://schemas.openxmlformats.org/officeDocument/2006/relationships/image" Target="../media/image927.png"/><Relationship Id="rId100" Type="http://schemas.openxmlformats.org/officeDocument/2006/relationships/image" Target="../media/image928.png"/><Relationship Id="rId101" Type="http://schemas.openxmlformats.org/officeDocument/2006/relationships/image" Target="../media/image48.png"/><Relationship Id="rId102" Type="http://schemas.openxmlformats.org/officeDocument/2006/relationships/image" Target="../media/image929.png"/><Relationship Id="rId103" Type="http://schemas.openxmlformats.org/officeDocument/2006/relationships/image" Target="../media/image930.png"/><Relationship Id="rId104" Type="http://schemas.openxmlformats.org/officeDocument/2006/relationships/image" Target="../media/image931.png"/><Relationship Id="rId105" Type="http://schemas.openxmlformats.org/officeDocument/2006/relationships/image" Target="../media/image932.png"/><Relationship Id="rId106" Type="http://schemas.openxmlformats.org/officeDocument/2006/relationships/image" Target="../media/image933.png"/><Relationship Id="rId107" Type="http://schemas.openxmlformats.org/officeDocument/2006/relationships/image" Target="../media/image934.png"/><Relationship Id="rId108" Type="http://schemas.openxmlformats.org/officeDocument/2006/relationships/image" Target="../media/image935.png"/><Relationship Id="rId109" Type="http://schemas.openxmlformats.org/officeDocument/2006/relationships/image" Target="../media/image936.png"/><Relationship Id="rId110" Type="http://schemas.openxmlformats.org/officeDocument/2006/relationships/image" Target="../media/image937.png"/><Relationship Id="rId111" Type="http://schemas.openxmlformats.org/officeDocument/2006/relationships/image" Target="../media/image938.png"/><Relationship Id="rId112" Type="http://schemas.openxmlformats.org/officeDocument/2006/relationships/image" Target="../media/image939.png"/><Relationship Id="rId113" Type="http://schemas.openxmlformats.org/officeDocument/2006/relationships/image" Target="../media/image940.png"/><Relationship Id="rId114" Type="http://schemas.openxmlformats.org/officeDocument/2006/relationships/image" Target="../media/image941.png"/><Relationship Id="rId115" Type="http://schemas.openxmlformats.org/officeDocument/2006/relationships/image" Target="../media/image94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3.png"/><Relationship Id="rId3" Type="http://schemas.openxmlformats.org/officeDocument/2006/relationships/image" Target="../media/image786.png"/><Relationship Id="rId4" Type="http://schemas.openxmlformats.org/officeDocument/2006/relationships/image" Target="../media/image944.png"/><Relationship Id="rId5" Type="http://schemas.openxmlformats.org/officeDocument/2006/relationships/image" Target="../media/image945.png"/><Relationship Id="rId6" Type="http://schemas.openxmlformats.org/officeDocument/2006/relationships/image" Target="../media/image946.png"/><Relationship Id="rId7" Type="http://schemas.openxmlformats.org/officeDocument/2006/relationships/image" Target="../media/image947.png"/><Relationship Id="rId8" Type="http://schemas.openxmlformats.org/officeDocument/2006/relationships/image" Target="../media/image948.png"/><Relationship Id="rId9" Type="http://schemas.openxmlformats.org/officeDocument/2006/relationships/image" Target="../media/image781.png"/><Relationship Id="rId10" Type="http://schemas.openxmlformats.org/officeDocument/2006/relationships/image" Target="../media/image949.png"/><Relationship Id="rId11" Type="http://schemas.openxmlformats.org/officeDocument/2006/relationships/image" Target="../media/image950.png"/><Relationship Id="rId12" Type="http://schemas.openxmlformats.org/officeDocument/2006/relationships/image" Target="../media/image951.png"/><Relationship Id="rId13" Type="http://schemas.openxmlformats.org/officeDocument/2006/relationships/image" Target="../media/image172.png"/><Relationship Id="rId14" Type="http://schemas.openxmlformats.org/officeDocument/2006/relationships/image" Target="../media/image952.png"/><Relationship Id="rId15" Type="http://schemas.openxmlformats.org/officeDocument/2006/relationships/image" Target="../media/image953.png"/><Relationship Id="rId16" Type="http://schemas.openxmlformats.org/officeDocument/2006/relationships/image" Target="../media/image954.png"/><Relationship Id="rId17" Type="http://schemas.openxmlformats.org/officeDocument/2006/relationships/image" Target="../media/image955.png"/><Relationship Id="rId18" Type="http://schemas.openxmlformats.org/officeDocument/2006/relationships/image" Target="../media/image956.png"/><Relationship Id="rId19" Type="http://schemas.openxmlformats.org/officeDocument/2006/relationships/image" Target="../media/image142.png"/><Relationship Id="rId20" Type="http://schemas.openxmlformats.org/officeDocument/2006/relationships/image" Target="../media/image957.png"/><Relationship Id="rId21" Type="http://schemas.openxmlformats.org/officeDocument/2006/relationships/image" Target="../media/image820.png"/><Relationship Id="rId22" Type="http://schemas.openxmlformats.org/officeDocument/2006/relationships/image" Target="../media/image958.png"/><Relationship Id="rId23" Type="http://schemas.openxmlformats.org/officeDocument/2006/relationships/image" Target="../media/image959.png"/><Relationship Id="rId24" Type="http://schemas.openxmlformats.org/officeDocument/2006/relationships/image" Target="../media/image960.png"/><Relationship Id="rId25" Type="http://schemas.openxmlformats.org/officeDocument/2006/relationships/image" Target="../media/image961.png"/><Relationship Id="rId26" Type="http://schemas.openxmlformats.org/officeDocument/2006/relationships/image" Target="../media/image962.png"/><Relationship Id="rId27" Type="http://schemas.openxmlformats.org/officeDocument/2006/relationships/image" Target="../media/image963.png"/><Relationship Id="rId28" Type="http://schemas.openxmlformats.org/officeDocument/2006/relationships/image" Target="../media/image964.png"/><Relationship Id="rId29" Type="http://schemas.openxmlformats.org/officeDocument/2006/relationships/image" Target="../media/image454.png"/><Relationship Id="rId30" Type="http://schemas.openxmlformats.org/officeDocument/2006/relationships/image" Target="../media/image291.png"/><Relationship Id="rId31" Type="http://schemas.openxmlformats.org/officeDocument/2006/relationships/image" Target="../media/image965.png"/><Relationship Id="rId32" Type="http://schemas.openxmlformats.org/officeDocument/2006/relationships/image" Target="../media/image966.png"/><Relationship Id="rId33" Type="http://schemas.openxmlformats.org/officeDocument/2006/relationships/image" Target="../media/image967.png"/><Relationship Id="rId34" Type="http://schemas.openxmlformats.org/officeDocument/2006/relationships/image" Target="../media/image968.png"/><Relationship Id="rId35" Type="http://schemas.openxmlformats.org/officeDocument/2006/relationships/image" Target="../media/image969.png"/><Relationship Id="rId36" Type="http://schemas.openxmlformats.org/officeDocument/2006/relationships/image" Target="../media/image970.png"/><Relationship Id="rId37" Type="http://schemas.openxmlformats.org/officeDocument/2006/relationships/image" Target="../media/image971.png"/><Relationship Id="rId38" Type="http://schemas.openxmlformats.org/officeDocument/2006/relationships/image" Target="../media/image972.png"/><Relationship Id="rId39" Type="http://schemas.openxmlformats.org/officeDocument/2006/relationships/image" Target="../media/image973.png"/><Relationship Id="rId40" Type="http://schemas.openxmlformats.org/officeDocument/2006/relationships/image" Target="../media/image974.png"/><Relationship Id="rId41" Type="http://schemas.openxmlformats.org/officeDocument/2006/relationships/image" Target="../media/image975.png"/><Relationship Id="rId42" Type="http://schemas.openxmlformats.org/officeDocument/2006/relationships/image" Target="../media/image976.png"/><Relationship Id="rId43" Type="http://schemas.openxmlformats.org/officeDocument/2006/relationships/image" Target="../media/image977.png"/><Relationship Id="rId44" Type="http://schemas.openxmlformats.org/officeDocument/2006/relationships/image" Target="../media/image978.png"/><Relationship Id="rId45" Type="http://schemas.openxmlformats.org/officeDocument/2006/relationships/image" Target="../media/image979.png"/><Relationship Id="rId46" Type="http://schemas.openxmlformats.org/officeDocument/2006/relationships/image" Target="../media/image980.png"/><Relationship Id="rId47" Type="http://schemas.openxmlformats.org/officeDocument/2006/relationships/image" Target="../media/image981.png"/><Relationship Id="rId48" Type="http://schemas.openxmlformats.org/officeDocument/2006/relationships/image" Target="../media/image982.png"/><Relationship Id="rId49" Type="http://schemas.openxmlformats.org/officeDocument/2006/relationships/image" Target="../media/image983.png"/><Relationship Id="rId50" Type="http://schemas.openxmlformats.org/officeDocument/2006/relationships/image" Target="../media/image984.png"/><Relationship Id="rId51" Type="http://schemas.openxmlformats.org/officeDocument/2006/relationships/image" Target="../media/image985.png"/><Relationship Id="rId52" Type="http://schemas.openxmlformats.org/officeDocument/2006/relationships/image" Target="../media/image986.png"/><Relationship Id="rId53" Type="http://schemas.openxmlformats.org/officeDocument/2006/relationships/image" Target="../media/image987.png"/><Relationship Id="rId54" Type="http://schemas.openxmlformats.org/officeDocument/2006/relationships/image" Target="../media/image988.png"/><Relationship Id="rId55" Type="http://schemas.openxmlformats.org/officeDocument/2006/relationships/image" Target="../media/image989.png"/><Relationship Id="rId56" Type="http://schemas.openxmlformats.org/officeDocument/2006/relationships/image" Target="../media/image990.png"/><Relationship Id="rId57" Type="http://schemas.openxmlformats.org/officeDocument/2006/relationships/image" Target="../media/image991.png"/><Relationship Id="rId58" Type="http://schemas.openxmlformats.org/officeDocument/2006/relationships/image" Target="../media/image992.png"/><Relationship Id="rId59" Type="http://schemas.openxmlformats.org/officeDocument/2006/relationships/image" Target="../media/image993.png"/><Relationship Id="rId60" Type="http://schemas.openxmlformats.org/officeDocument/2006/relationships/image" Target="../media/image576.png"/><Relationship Id="rId61" Type="http://schemas.openxmlformats.org/officeDocument/2006/relationships/image" Target="../media/image994.png"/><Relationship Id="rId62" Type="http://schemas.openxmlformats.org/officeDocument/2006/relationships/image" Target="../media/image995.png"/><Relationship Id="rId63" Type="http://schemas.openxmlformats.org/officeDocument/2006/relationships/image" Target="../media/image996.png"/><Relationship Id="rId64" Type="http://schemas.openxmlformats.org/officeDocument/2006/relationships/image" Target="../media/image997.png"/><Relationship Id="rId65" Type="http://schemas.openxmlformats.org/officeDocument/2006/relationships/image" Target="../media/image998.png"/><Relationship Id="rId66" Type="http://schemas.openxmlformats.org/officeDocument/2006/relationships/image" Target="../media/image999.png"/><Relationship Id="rId67" Type="http://schemas.openxmlformats.org/officeDocument/2006/relationships/image" Target="../media/image1000.png"/><Relationship Id="rId68" Type="http://schemas.openxmlformats.org/officeDocument/2006/relationships/image" Target="../media/image1001.png"/><Relationship Id="rId69" Type="http://schemas.openxmlformats.org/officeDocument/2006/relationships/image" Target="../media/image1002.png"/><Relationship Id="rId70" Type="http://schemas.openxmlformats.org/officeDocument/2006/relationships/image" Target="../media/image1003.png"/><Relationship Id="rId71" Type="http://schemas.openxmlformats.org/officeDocument/2006/relationships/image" Target="../media/image1004.png"/><Relationship Id="rId72" Type="http://schemas.openxmlformats.org/officeDocument/2006/relationships/image" Target="../media/image1005.png"/><Relationship Id="rId73" Type="http://schemas.openxmlformats.org/officeDocument/2006/relationships/image" Target="../media/image1006.png"/><Relationship Id="rId74" Type="http://schemas.openxmlformats.org/officeDocument/2006/relationships/image" Target="../media/image1007.png"/><Relationship Id="rId75" Type="http://schemas.openxmlformats.org/officeDocument/2006/relationships/image" Target="../media/image1008.png"/><Relationship Id="rId76" Type="http://schemas.openxmlformats.org/officeDocument/2006/relationships/image" Target="../media/image1009.png"/><Relationship Id="rId77" Type="http://schemas.openxmlformats.org/officeDocument/2006/relationships/image" Target="../media/image1010.png"/><Relationship Id="rId78" Type="http://schemas.openxmlformats.org/officeDocument/2006/relationships/image" Target="../media/image1011.png"/><Relationship Id="rId79" Type="http://schemas.openxmlformats.org/officeDocument/2006/relationships/image" Target="../media/image1012.png"/><Relationship Id="rId80" Type="http://schemas.openxmlformats.org/officeDocument/2006/relationships/image" Target="../media/image1013.png"/><Relationship Id="rId81" Type="http://schemas.openxmlformats.org/officeDocument/2006/relationships/image" Target="../media/image1014.png"/><Relationship Id="rId82" Type="http://schemas.openxmlformats.org/officeDocument/2006/relationships/image" Target="../media/image1015.png"/><Relationship Id="rId83" Type="http://schemas.openxmlformats.org/officeDocument/2006/relationships/image" Target="../media/image1016.png"/><Relationship Id="rId84" Type="http://schemas.openxmlformats.org/officeDocument/2006/relationships/image" Target="../media/image1017.png"/><Relationship Id="rId85" Type="http://schemas.openxmlformats.org/officeDocument/2006/relationships/image" Target="../media/image74.png"/><Relationship Id="rId86" Type="http://schemas.openxmlformats.org/officeDocument/2006/relationships/image" Target="../media/image1018.png"/><Relationship Id="rId87" Type="http://schemas.openxmlformats.org/officeDocument/2006/relationships/image" Target="../media/image1019.png"/><Relationship Id="rId88" Type="http://schemas.openxmlformats.org/officeDocument/2006/relationships/image" Target="../media/image1020.png"/><Relationship Id="rId89" Type="http://schemas.openxmlformats.org/officeDocument/2006/relationships/image" Target="../media/image1021.png"/><Relationship Id="rId90" Type="http://schemas.openxmlformats.org/officeDocument/2006/relationships/image" Target="../media/image307.png"/><Relationship Id="rId91" Type="http://schemas.openxmlformats.org/officeDocument/2006/relationships/image" Target="../media/image1022.png"/><Relationship Id="rId92" Type="http://schemas.openxmlformats.org/officeDocument/2006/relationships/image" Target="../media/image1023.png"/><Relationship Id="rId93" Type="http://schemas.openxmlformats.org/officeDocument/2006/relationships/image" Target="../media/image1024.png"/><Relationship Id="rId94" Type="http://schemas.openxmlformats.org/officeDocument/2006/relationships/image" Target="../media/image1025.png"/><Relationship Id="rId95" Type="http://schemas.openxmlformats.org/officeDocument/2006/relationships/image" Target="../media/image1026.png"/><Relationship Id="rId96" Type="http://schemas.openxmlformats.org/officeDocument/2006/relationships/image" Target="../media/image1027.png"/><Relationship Id="rId97" Type="http://schemas.openxmlformats.org/officeDocument/2006/relationships/image" Target="../media/image1028.png"/><Relationship Id="rId98" Type="http://schemas.openxmlformats.org/officeDocument/2006/relationships/image" Target="../media/image1029.png"/><Relationship Id="rId99" Type="http://schemas.openxmlformats.org/officeDocument/2006/relationships/image" Target="../media/image1030.png"/><Relationship Id="rId100" Type="http://schemas.openxmlformats.org/officeDocument/2006/relationships/image" Target="../media/image1031.png"/><Relationship Id="rId101" Type="http://schemas.openxmlformats.org/officeDocument/2006/relationships/image" Target="../media/image1032.png"/><Relationship Id="rId102" Type="http://schemas.openxmlformats.org/officeDocument/2006/relationships/image" Target="../media/image1033.png"/><Relationship Id="rId103" Type="http://schemas.openxmlformats.org/officeDocument/2006/relationships/image" Target="../media/image1034.png"/><Relationship Id="rId104" Type="http://schemas.openxmlformats.org/officeDocument/2006/relationships/image" Target="../media/image1035.png"/><Relationship Id="rId105" Type="http://schemas.openxmlformats.org/officeDocument/2006/relationships/image" Target="../media/image1036.png"/><Relationship Id="rId106" Type="http://schemas.openxmlformats.org/officeDocument/2006/relationships/image" Target="../media/image1037.png"/><Relationship Id="rId107" Type="http://schemas.openxmlformats.org/officeDocument/2006/relationships/image" Target="../media/image1038.png"/><Relationship Id="rId108" Type="http://schemas.openxmlformats.org/officeDocument/2006/relationships/image" Target="../media/image1039.png"/><Relationship Id="rId109" Type="http://schemas.openxmlformats.org/officeDocument/2006/relationships/image" Target="../media/image32.png"/><Relationship Id="rId110" Type="http://schemas.openxmlformats.org/officeDocument/2006/relationships/image" Target="../media/image738.png"/><Relationship Id="rId111" Type="http://schemas.openxmlformats.org/officeDocument/2006/relationships/image" Target="../media/image1040.png"/><Relationship Id="rId112" Type="http://schemas.openxmlformats.org/officeDocument/2006/relationships/image" Target="../media/image1041.png"/><Relationship Id="rId113" Type="http://schemas.openxmlformats.org/officeDocument/2006/relationships/image" Target="../media/image1042.png"/><Relationship Id="rId114" Type="http://schemas.openxmlformats.org/officeDocument/2006/relationships/image" Target="../media/image1043.png"/><Relationship Id="rId115" Type="http://schemas.openxmlformats.org/officeDocument/2006/relationships/image" Target="../media/image837.png"/><Relationship Id="rId116" Type="http://schemas.openxmlformats.org/officeDocument/2006/relationships/image" Target="../media/image35.png"/><Relationship Id="rId117" Type="http://schemas.openxmlformats.org/officeDocument/2006/relationships/image" Target="../media/image528.png"/><Relationship Id="rId118" Type="http://schemas.openxmlformats.org/officeDocument/2006/relationships/image" Target="../media/image1044.png"/><Relationship Id="rId119" Type="http://schemas.openxmlformats.org/officeDocument/2006/relationships/image" Target="../media/image1045.png"/><Relationship Id="rId120" Type="http://schemas.openxmlformats.org/officeDocument/2006/relationships/image" Target="../media/image1046.png"/><Relationship Id="rId121" Type="http://schemas.openxmlformats.org/officeDocument/2006/relationships/image" Target="../media/image1047.png"/><Relationship Id="rId122" Type="http://schemas.openxmlformats.org/officeDocument/2006/relationships/image" Target="../media/image146.png"/><Relationship Id="rId123" Type="http://schemas.openxmlformats.org/officeDocument/2006/relationships/image" Target="../media/image262.png"/><Relationship Id="rId124" Type="http://schemas.openxmlformats.org/officeDocument/2006/relationships/image" Target="../media/image739.png"/><Relationship Id="rId125" Type="http://schemas.openxmlformats.org/officeDocument/2006/relationships/image" Target="../media/image104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3.png"/><Relationship Id="rId3" Type="http://schemas.openxmlformats.org/officeDocument/2006/relationships/image" Target="../media/image1049.png"/><Relationship Id="rId4" Type="http://schemas.openxmlformats.org/officeDocument/2006/relationships/image" Target="../media/image1050.png"/><Relationship Id="rId5" Type="http://schemas.openxmlformats.org/officeDocument/2006/relationships/image" Target="../media/image1051.png"/><Relationship Id="rId6" Type="http://schemas.openxmlformats.org/officeDocument/2006/relationships/image" Target="../media/image1052.png"/><Relationship Id="rId7" Type="http://schemas.openxmlformats.org/officeDocument/2006/relationships/image" Target="../media/image855.png"/><Relationship Id="rId8" Type="http://schemas.openxmlformats.org/officeDocument/2006/relationships/image" Target="../media/image1053.png"/><Relationship Id="rId9" Type="http://schemas.openxmlformats.org/officeDocument/2006/relationships/image" Target="../media/image1054.png"/><Relationship Id="rId10" Type="http://schemas.openxmlformats.org/officeDocument/2006/relationships/image" Target="../media/image1055.png"/><Relationship Id="rId11" Type="http://schemas.openxmlformats.org/officeDocument/2006/relationships/image" Target="../media/image1056.png"/><Relationship Id="rId12" Type="http://schemas.openxmlformats.org/officeDocument/2006/relationships/image" Target="../media/image1057.png"/><Relationship Id="rId13" Type="http://schemas.openxmlformats.org/officeDocument/2006/relationships/image" Target="../media/image1058.png"/><Relationship Id="rId14" Type="http://schemas.openxmlformats.org/officeDocument/2006/relationships/image" Target="../media/image1059.png"/><Relationship Id="rId15" Type="http://schemas.openxmlformats.org/officeDocument/2006/relationships/image" Target="../media/image1060.png"/><Relationship Id="rId16" Type="http://schemas.openxmlformats.org/officeDocument/2006/relationships/image" Target="../media/image1061.png"/><Relationship Id="rId17" Type="http://schemas.openxmlformats.org/officeDocument/2006/relationships/image" Target="../media/image473.png"/><Relationship Id="rId18" Type="http://schemas.openxmlformats.org/officeDocument/2006/relationships/image" Target="../media/image1062.png"/><Relationship Id="rId19" Type="http://schemas.openxmlformats.org/officeDocument/2006/relationships/image" Target="../media/image1063.png"/><Relationship Id="rId20" Type="http://schemas.openxmlformats.org/officeDocument/2006/relationships/image" Target="../media/image1064.png"/><Relationship Id="rId21" Type="http://schemas.openxmlformats.org/officeDocument/2006/relationships/image" Target="../media/image1065.png"/><Relationship Id="rId22" Type="http://schemas.openxmlformats.org/officeDocument/2006/relationships/image" Target="../media/image1066.png"/><Relationship Id="rId23" Type="http://schemas.openxmlformats.org/officeDocument/2006/relationships/image" Target="../media/image1067.png"/><Relationship Id="rId24" Type="http://schemas.openxmlformats.org/officeDocument/2006/relationships/image" Target="../media/image1068.png"/><Relationship Id="rId25" Type="http://schemas.openxmlformats.org/officeDocument/2006/relationships/image" Target="../media/image1069.png"/><Relationship Id="rId26" Type="http://schemas.openxmlformats.org/officeDocument/2006/relationships/image" Target="../media/image1070.png"/><Relationship Id="rId27" Type="http://schemas.openxmlformats.org/officeDocument/2006/relationships/image" Target="../media/image1071.png"/><Relationship Id="rId28" Type="http://schemas.openxmlformats.org/officeDocument/2006/relationships/image" Target="../media/image1072.png"/><Relationship Id="rId29" Type="http://schemas.openxmlformats.org/officeDocument/2006/relationships/image" Target="../media/image1073.png"/><Relationship Id="rId30" Type="http://schemas.openxmlformats.org/officeDocument/2006/relationships/image" Target="../media/image1074.png"/><Relationship Id="rId31" Type="http://schemas.openxmlformats.org/officeDocument/2006/relationships/image" Target="../media/image1075.png"/><Relationship Id="rId32" Type="http://schemas.openxmlformats.org/officeDocument/2006/relationships/image" Target="../media/image1076.png"/><Relationship Id="rId33" Type="http://schemas.openxmlformats.org/officeDocument/2006/relationships/image" Target="../media/image1077.png"/><Relationship Id="rId34" Type="http://schemas.openxmlformats.org/officeDocument/2006/relationships/image" Target="../media/image1078.png"/><Relationship Id="rId35" Type="http://schemas.openxmlformats.org/officeDocument/2006/relationships/image" Target="../media/image1079.png"/><Relationship Id="rId36" Type="http://schemas.openxmlformats.org/officeDocument/2006/relationships/image" Target="../media/image192.png"/><Relationship Id="rId37" Type="http://schemas.openxmlformats.org/officeDocument/2006/relationships/image" Target="../media/image1080.png"/><Relationship Id="rId38" Type="http://schemas.openxmlformats.org/officeDocument/2006/relationships/image" Target="../media/image1081.png"/><Relationship Id="rId39" Type="http://schemas.openxmlformats.org/officeDocument/2006/relationships/image" Target="../media/image655.png"/><Relationship Id="rId40" Type="http://schemas.openxmlformats.org/officeDocument/2006/relationships/image" Target="../media/image786.png"/><Relationship Id="rId41" Type="http://schemas.openxmlformats.org/officeDocument/2006/relationships/image" Target="../media/image1082.png"/><Relationship Id="rId42" Type="http://schemas.openxmlformats.org/officeDocument/2006/relationships/image" Target="../media/image1083.png"/><Relationship Id="rId43" Type="http://schemas.openxmlformats.org/officeDocument/2006/relationships/image" Target="../media/image1084.png"/><Relationship Id="rId44" Type="http://schemas.openxmlformats.org/officeDocument/2006/relationships/image" Target="../media/image953.png"/><Relationship Id="rId45" Type="http://schemas.openxmlformats.org/officeDocument/2006/relationships/image" Target="../media/image1085.png"/><Relationship Id="rId46" Type="http://schemas.openxmlformats.org/officeDocument/2006/relationships/image" Target="../media/image1086.png"/><Relationship Id="rId47" Type="http://schemas.openxmlformats.org/officeDocument/2006/relationships/image" Target="../media/image1087.png"/><Relationship Id="rId48" Type="http://schemas.openxmlformats.org/officeDocument/2006/relationships/image" Target="../media/image1088.png"/><Relationship Id="rId49" Type="http://schemas.openxmlformats.org/officeDocument/2006/relationships/image" Target="../media/image1089.png"/><Relationship Id="rId50" Type="http://schemas.openxmlformats.org/officeDocument/2006/relationships/image" Target="../media/image1090.png"/><Relationship Id="rId51" Type="http://schemas.openxmlformats.org/officeDocument/2006/relationships/image" Target="../media/image1091.png"/><Relationship Id="rId52" Type="http://schemas.openxmlformats.org/officeDocument/2006/relationships/image" Target="../media/image1092.png"/><Relationship Id="rId53" Type="http://schemas.openxmlformats.org/officeDocument/2006/relationships/image" Target="../media/image1093.png"/><Relationship Id="rId54" Type="http://schemas.openxmlformats.org/officeDocument/2006/relationships/image" Target="../media/image1094.png"/><Relationship Id="rId55" Type="http://schemas.openxmlformats.org/officeDocument/2006/relationships/image" Target="../media/image1095.png"/><Relationship Id="rId56" Type="http://schemas.openxmlformats.org/officeDocument/2006/relationships/image" Target="../media/image1096.png"/><Relationship Id="rId57" Type="http://schemas.openxmlformats.org/officeDocument/2006/relationships/image" Target="../media/image898.png"/><Relationship Id="rId58" Type="http://schemas.openxmlformats.org/officeDocument/2006/relationships/image" Target="../media/image1097.png"/><Relationship Id="rId59" Type="http://schemas.openxmlformats.org/officeDocument/2006/relationships/image" Target="../media/image1098.png"/><Relationship Id="rId60" Type="http://schemas.openxmlformats.org/officeDocument/2006/relationships/image" Target="../media/image1099.png"/><Relationship Id="rId61" Type="http://schemas.openxmlformats.org/officeDocument/2006/relationships/image" Target="../media/image1100.png"/><Relationship Id="rId62" Type="http://schemas.openxmlformats.org/officeDocument/2006/relationships/image" Target="../media/image1101.png"/><Relationship Id="rId63" Type="http://schemas.openxmlformats.org/officeDocument/2006/relationships/image" Target="../media/image1102.png"/><Relationship Id="rId64" Type="http://schemas.openxmlformats.org/officeDocument/2006/relationships/image" Target="../media/image1103.png"/><Relationship Id="rId65" Type="http://schemas.openxmlformats.org/officeDocument/2006/relationships/image" Target="../media/image1104.png"/><Relationship Id="rId66" Type="http://schemas.openxmlformats.org/officeDocument/2006/relationships/image" Target="../media/image1105.png"/><Relationship Id="rId67" Type="http://schemas.openxmlformats.org/officeDocument/2006/relationships/image" Target="../media/image1029.png"/><Relationship Id="rId68" Type="http://schemas.openxmlformats.org/officeDocument/2006/relationships/image" Target="../media/image172.png"/><Relationship Id="rId69" Type="http://schemas.openxmlformats.org/officeDocument/2006/relationships/image" Target="../media/image1106.png"/><Relationship Id="rId70" Type="http://schemas.openxmlformats.org/officeDocument/2006/relationships/image" Target="../media/image1107.png"/><Relationship Id="rId71" Type="http://schemas.openxmlformats.org/officeDocument/2006/relationships/image" Target="../media/image1108.png"/><Relationship Id="rId72" Type="http://schemas.openxmlformats.org/officeDocument/2006/relationships/image" Target="../media/image1109.png"/><Relationship Id="rId73" Type="http://schemas.openxmlformats.org/officeDocument/2006/relationships/image" Target="../media/image1110.png"/><Relationship Id="rId74" Type="http://schemas.openxmlformats.org/officeDocument/2006/relationships/image" Target="../media/image1111.png"/><Relationship Id="rId75" Type="http://schemas.openxmlformats.org/officeDocument/2006/relationships/image" Target="../media/image1112.png"/><Relationship Id="rId76" Type="http://schemas.openxmlformats.org/officeDocument/2006/relationships/image" Target="../media/image1113.png"/><Relationship Id="rId77" Type="http://schemas.openxmlformats.org/officeDocument/2006/relationships/image" Target="../media/image1114.png"/><Relationship Id="rId78" Type="http://schemas.openxmlformats.org/officeDocument/2006/relationships/image" Target="../media/image1115.png"/><Relationship Id="rId79" Type="http://schemas.openxmlformats.org/officeDocument/2006/relationships/image" Target="../media/image1116.png"/><Relationship Id="rId80" Type="http://schemas.openxmlformats.org/officeDocument/2006/relationships/image" Target="../media/image1016.png"/><Relationship Id="rId81" Type="http://schemas.openxmlformats.org/officeDocument/2006/relationships/image" Target="../media/image1117.png"/><Relationship Id="rId82" Type="http://schemas.openxmlformats.org/officeDocument/2006/relationships/image" Target="../media/image74.png"/><Relationship Id="rId83" Type="http://schemas.openxmlformats.org/officeDocument/2006/relationships/image" Target="../media/image1118.png"/><Relationship Id="rId84" Type="http://schemas.openxmlformats.org/officeDocument/2006/relationships/image" Target="../media/image1119.png"/><Relationship Id="rId85" Type="http://schemas.openxmlformats.org/officeDocument/2006/relationships/image" Target="../media/image1120.png"/><Relationship Id="rId86" Type="http://schemas.openxmlformats.org/officeDocument/2006/relationships/image" Target="../media/image1121.png"/><Relationship Id="rId87" Type="http://schemas.openxmlformats.org/officeDocument/2006/relationships/image" Target="../media/image1122.png"/><Relationship Id="rId88" Type="http://schemas.openxmlformats.org/officeDocument/2006/relationships/image" Target="../media/image1123.png"/><Relationship Id="rId89" Type="http://schemas.openxmlformats.org/officeDocument/2006/relationships/image" Target="../media/image1124.png"/><Relationship Id="rId90" Type="http://schemas.openxmlformats.org/officeDocument/2006/relationships/image" Target="../media/image1125.png"/><Relationship Id="rId91" Type="http://schemas.openxmlformats.org/officeDocument/2006/relationships/image" Target="../media/image1126.png"/><Relationship Id="rId92" Type="http://schemas.openxmlformats.org/officeDocument/2006/relationships/image" Target="../media/image1127.png"/><Relationship Id="rId93" Type="http://schemas.openxmlformats.org/officeDocument/2006/relationships/image" Target="../media/image1128.png"/><Relationship Id="rId94" Type="http://schemas.openxmlformats.org/officeDocument/2006/relationships/image" Target="../media/image1129.png"/><Relationship Id="rId95" Type="http://schemas.openxmlformats.org/officeDocument/2006/relationships/image" Target="../media/image1130.png"/><Relationship Id="rId96" Type="http://schemas.openxmlformats.org/officeDocument/2006/relationships/image" Target="../media/image1131.png"/><Relationship Id="rId97" Type="http://schemas.openxmlformats.org/officeDocument/2006/relationships/image" Target="../media/image1132.png"/><Relationship Id="rId98" Type="http://schemas.openxmlformats.org/officeDocument/2006/relationships/image" Target="../media/image1133.png"/><Relationship Id="rId99" Type="http://schemas.openxmlformats.org/officeDocument/2006/relationships/image" Target="../media/image1134.png"/><Relationship Id="rId100" Type="http://schemas.openxmlformats.org/officeDocument/2006/relationships/image" Target="../media/image1135.png"/><Relationship Id="rId101" Type="http://schemas.openxmlformats.org/officeDocument/2006/relationships/image" Target="../media/image1136.png"/><Relationship Id="rId102" Type="http://schemas.openxmlformats.org/officeDocument/2006/relationships/image" Target="../media/image1137.png"/><Relationship Id="rId103" Type="http://schemas.openxmlformats.org/officeDocument/2006/relationships/image" Target="../media/image636.png"/><Relationship Id="rId104" Type="http://schemas.openxmlformats.org/officeDocument/2006/relationships/image" Target="../media/image1025.png"/><Relationship Id="rId105" Type="http://schemas.openxmlformats.org/officeDocument/2006/relationships/image" Target="../media/image1138.png"/><Relationship Id="rId106" Type="http://schemas.openxmlformats.org/officeDocument/2006/relationships/image" Target="../media/image1139.png"/><Relationship Id="rId107" Type="http://schemas.openxmlformats.org/officeDocument/2006/relationships/image" Target="../media/image1140.png"/><Relationship Id="rId108" Type="http://schemas.openxmlformats.org/officeDocument/2006/relationships/image" Target="../media/image1141.png"/><Relationship Id="rId109" Type="http://schemas.openxmlformats.org/officeDocument/2006/relationships/image" Target="../media/image1142.png"/><Relationship Id="rId110" Type="http://schemas.openxmlformats.org/officeDocument/2006/relationships/image" Target="../media/image1143.png"/><Relationship Id="rId111" Type="http://schemas.openxmlformats.org/officeDocument/2006/relationships/image" Target="../media/image291.png"/><Relationship Id="rId112" Type="http://schemas.openxmlformats.org/officeDocument/2006/relationships/image" Target="../media/image1144.png"/><Relationship Id="rId113" Type="http://schemas.openxmlformats.org/officeDocument/2006/relationships/image" Target="../media/image1145.png"/><Relationship Id="rId114" Type="http://schemas.openxmlformats.org/officeDocument/2006/relationships/image" Target="../media/image1146.png"/><Relationship Id="rId115" Type="http://schemas.openxmlformats.org/officeDocument/2006/relationships/image" Target="../media/image801.png"/><Relationship Id="rId116" Type="http://schemas.openxmlformats.org/officeDocument/2006/relationships/image" Target="../media/image1147.png"/><Relationship Id="rId117" Type="http://schemas.openxmlformats.org/officeDocument/2006/relationships/image" Target="../media/image1148.png"/><Relationship Id="rId118" Type="http://schemas.openxmlformats.org/officeDocument/2006/relationships/image" Target="../media/image1149.png"/><Relationship Id="rId119" Type="http://schemas.openxmlformats.org/officeDocument/2006/relationships/image" Target="../media/image1150.png"/><Relationship Id="rId120" Type="http://schemas.openxmlformats.org/officeDocument/2006/relationships/image" Target="../media/image1151.png"/><Relationship Id="rId121" Type="http://schemas.openxmlformats.org/officeDocument/2006/relationships/image" Target="../media/image1152.png"/><Relationship Id="rId122" Type="http://schemas.openxmlformats.org/officeDocument/2006/relationships/image" Target="../media/image32.png"/><Relationship Id="rId123" Type="http://schemas.openxmlformats.org/officeDocument/2006/relationships/image" Target="../media/image738.png"/><Relationship Id="rId124" Type="http://schemas.openxmlformats.org/officeDocument/2006/relationships/image" Target="../media/image1153.png"/><Relationship Id="rId125" Type="http://schemas.openxmlformats.org/officeDocument/2006/relationships/image" Target="../media/image1154.png"/><Relationship Id="rId126" Type="http://schemas.openxmlformats.org/officeDocument/2006/relationships/image" Target="../media/image837.png"/><Relationship Id="rId127" Type="http://schemas.openxmlformats.org/officeDocument/2006/relationships/image" Target="../media/image3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Relationship Id="rId40" Type="http://schemas.openxmlformats.org/officeDocument/2006/relationships/image" Target="../media/image23.png"/><Relationship Id="rId41" Type="http://schemas.openxmlformats.org/officeDocument/2006/relationships/image" Target="../media/image74.png"/><Relationship Id="rId42" Type="http://schemas.openxmlformats.org/officeDocument/2006/relationships/image" Target="../media/image75.png"/><Relationship Id="rId43" Type="http://schemas.openxmlformats.org/officeDocument/2006/relationships/image" Target="../media/image76.png"/><Relationship Id="rId44" Type="http://schemas.openxmlformats.org/officeDocument/2006/relationships/image" Target="../media/image77.png"/><Relationship Id="rId45" Type="http://schemas.openxmlformats.org/officeDocument/2006/relationships/image" Target="../media/image78.png"/><Relationship Id="rId46" Type="http://schemas.openxmlformats.org/officeDocument/2006/relationships/image" Target="../media/image79.png"/><Relationship Id="rId47" Type="http://schemas.openxmlformats.org/officeDocument/2006/relationships/image" Target="../media/image80.png"/><Relationship Id="rId48" Type="http://schemas.openxmlformats.org/officeDocument/2006/relationships/image" Target="../media/image81.png"/><Relationship Id="rId49" Type="http://schemas.openxmlformats.org/officeDocument/2006/relationships/image" Target="../media/image82.png"/><Relationship Id="rId50" Type="http://schemas.openxmlformats.org/officeDocument/2006/relationships/image" Target="../media/image83.png"/><Relationship Id="rId51" Type="http://schemas.openxmlformats.org/officeDocument/2006/relationships/image" Target="../media/image84.png"/><Relationship Id="rId52" Type="http://schemas.openxmlformats.org/officeDocument/2006/relationships/image" Target="../media/image85.png"/><Relationship Id="rId53" Type="http://schemas.openxmlformats.org/officeDocument/2006/relationships/image" Target="../media/image86.png"/><Relationship Id="rId54" Type="http://schemas.openxmlformats.org/officeDocument/2006/relationships/image" Target="../media/image87.png"/><Relationship Id="rId55" Type="http://schemas.openxmlformats.org/officeDocument/2006/relationships/image" Target="../media/image88.png"/><Relationship Id="rId56" Type="http://schemas.openxmlformats.org/officeDocument/2006/relationships/image" Target="../media/image89.png"/><Relationship Id="rId57" Type="http://schemas.openxmlformats.org/officeDocument/2006/relationships/image" Target="../media/image90.png"/><Relationship Id="rId58" Type="http://schemas.openxmlformats.org/officeDocument/2006/relationships/image" Target="../media/image91.png"/><Relationship Id="rId59" Type="http://schemas.openxmlformats.org/officeDocument/2006/relationships/image" Target="../media/image92.png"/><Relationship Id="rId60" Type="http://schemas.openxmlformats.org/officeDocument/2006/relationships/image" Target="../media/image93.png"/><Relationship Id="rId61" Type="http://schemas.openxmlformats.org/officeDocument/2006/relationships/image" Target="../media/image94.png"/><Relationship Id="rId62" Type="http://schemas.openxmlformats.org/officeDocument/2006/relationships/image" Target="../media/image95.png"/><Relationship Id="rId63" Type="http://schemas.openxmlformats.org/officeDocument/2006/relationships/image" Target="../media/image96.png"/><Relationship Id="rId64" Type="http://schemas.openxmlformats.org/officeDocument/2006/relationships/image" Target="../media/image97.png"/><Relationship Id="rId65" Type="http://schemas.openxmlformats.org/officeDocument/2006/relationships/image" Target="../media/image98.png"/><Relationship Id="rId66" Type="http://schemas.openxmlformats.org/officeDocument/2006/relationships/image" Target="../media/image99.png"/><Relationship Id="rId67" Type="http://schemas.openxmlformats.org/officeDocument/2006/relationships/image" Target="../media/image100.png"/><Relationship Id="rId68" Type="http://schemas.openxmlformats.org/officeDocument/2006/relationships/image" Target="../media/image101.png"/><Relationship Id="rId69" Type="http://schemas.openxmlformats.org/officeDocument/2006/relationships/image" Target="../media/image102.png"/><Relationship Id="rId70" Type="http://schemas.openxmlformats.org/officeDocument/2006/relationships/image" Target="../media/image103.png"/><Relationship Id="rId71" Type="http://schemas.openxmlformats.org/officeDocument/2006/relationships/image" Target="../media/image104.png"/><Relationship Id="rId72" Type="http://schemas.openxmlformats.org/officeDocument/2006/relationships/image" Target="../media/image105.png"/><Relationship Id="rId73" Type="http://schemas.openxmlformats.org/officeDocument/2006/relationships/image" Target="../media/image106.png"/><Relationship Id="rId74" Type="http://schemas.openxmlformats.org/officeDocument/2006/relationships/image" Target="../media/image107.png"/><Relationship Id="rId75" Type="http://schemas.openxmlformats.org/officeDocument/2006/relationships/image" Target="../media/image108.png"/><Relationship Id="rId76" Type="http://schemas.openxmlformats.org/officeDocument/2006/relationships/image" Target="../media/image109.png"/><Relationship Id="rId77" Type="http://schemas.openxmlformats.org/officeDocument/2006/relationships/image" Target="../media/image110.png"/><Relationship Id="rId78" Type="http://schemas.openxmlformats.org/officeDocument/2006/relationships/image" Target="../media/image111.png"/><Relationship Id="rId79" Type="http://schemas.openxmlformats.org/officeDocument/2006/relationships/image" Target="../media/image112.png"/><Relationship Id="rId80" Type="http://schemas.openxmlformats.org/officeDocument/2006/relationships/image" Target="../media/image113.png"/><Relationship Id="rId81" Type="http://schemas.openxmlformats.org/officeDocument/2006/relationships/image" Target="../media/image114.png"/><Relationship Id="rId82" Type="http://schemas.openxmlformats.org/officeDocument/2006/relationships/image" Target="../media/image115.png"/><Relationship Id="rId83" Type="http://schemas.openxmlformats.org/officeDocument/2006/relationships/image" Target="../media/image116.png"/><Relationship Id="rId84" Type="http://schemas.openxmlformats.org/officeDocument/2006/relationships/image" Target="../media/image117.png"/><Relationship Id="rId85" Type="http://schemas.openxmlformats.org/officeDocument/2006/relationships/image" Target="../media/image118.png"/><Relationship Id="rId86" Type="http://schemas.openxmlformats.org/officeDocument/2006/relationships/image" Target="../media/image119.png"/><Relationship Id="rId87" Type="http://schemas.openxmlformats.org/officeDocument/2006/relationships/image" Target="../media/image120.png"/><Relationship Id="rId88" Type="http://schemas.openxmlformats.org/officeDocument/2006/relationships/image" Target="../media/image121.png"/><Relationship Id="rId89" Type="http://schemas.openxmlformats.org/officeDocument/2006/relationships/image" Target="../media/image122.png"/><Relationship Id="rId90" Type="http://schemas.openxmlformats.org/officeDocument/2006/relationships/image" Target="../media/image123.png"/><Relationship Id="rId91" Type="http://schemas.openxmlformats.org/officeDocument/2006/relationships/image" Target="../media/image124.png"/><Relationship Id="rId92" Type="http://schemas.openxmlformats.org/officeDocument/2006/relationships/image" Target="../media/image125.png"/><Relationship Id="rId93" Type="http://schemas.openxmlformats.org/officeDocument/2006/relationships/image" Target="../media/image126.png"/><Relationship Id="rId94" Type="http://schemas.openxmlformats.org/officeDocument/2006/relationships/image" Target="../media/image127.png"/><Relationship Id="rId95" Type="http://schemas.openxmlformats.org/officeDocument/2006/relationships/image" Target="../media/image128.png"/><Relationship Id="rId96" Type="http://schemas.openxmlformats.org/officeDocument/2006/relationships/image" Target="../media/image129.png"/><Relationship Id="rId97" Type="http://schemas.openxmlformats.org/officeDocument/2006/relationships/image" Target="../media/image130.png"/><Relationship Id="rId98" Type="http://schemas.openxmlformats.org/officeDocument/2006/relationships/image" Target="../media/image131.png"/><Relationship Id="rId99" Type="http://schemas.openxmlformats.org/officeDocument/2006/relationships/image" Target="../media/image132.png"/><Relationship Id="rId100" Type="http://schemas.openxmlformats.org/officeDocument/2006/relationships/image" Target="../media/image133.png"/><Relationship Id="rId101" Type="http://schemas.openxmlformats.org/officeDocument/2006/relationships/image" Target="../media/image134.png"/><Relationship Id="rId102" Type="http://schemas.openxmlformats.org/officeDocument/2006/relationships/image" Target="../media/image135.png"/><Relationship Id="rId103" Type="http://schemas.openxmlformats.org/officeDocument/2006/relationships/image" Target="../media/image136.png"/><Relationship Id="rId104" Type="http://schemas.openxmlformats.org/officeDocument/2006/relationships/image" Target="../media/image137.png"/><Relationship Id="rId105" Type="http://schemas.openxmlformats.org/officeDocument/2006/relationships/image" Target="../media/image138.png"/><Relationship Id="rId106" Type="http://schemas.openxmlformats.org/officeDocument/2006/relationships/image" Target="../media/image139.png"/><Relationship Id="rId107" Type="http://schemas.openxmlformats.org/officeDocument/2006/relationships/image" Target="../media/image140.png"/><Relationship Id="rId108" Type="http://schemas.openxmlformats.org/officeDocument/2006/relationships/image" Target="../media/image141.png"/><Relationship Id="rId109" Type="http://schemas.openxmlformats.org/officeDocument/2006/relationships/image" Target="../media/image142.png"/><Relationship Id="rId110" Type="http://schemas.openxmlformats.org/officeDocument/2006/relationships/image" Target="../media/image143.png"/><Relationship Id="rId111" Type="http://schemas.openxmlformats.org/officeDocument/2006/relationships/image" Target="../media/image144.png"/><Relationship Id="rId112" Type="http://schemas.openxmlformats.org/officeDocument/2006/relationships/image" Target="../media/image32.png"/><Relationship Id="rId113" Type="http://schemas.openxmlformats.org/officeDocument/2006/relationships/image" Target="../media/image33.png"/><Relationship Id="rId114" Type="http://schemas.openxmlformats.org/officeDocument/2006/relationships/image" Target="../media/image145.png"/><Relationship Id="rId115" Type="http://schemas.openxmlformats.org/officeDocument/2006/relationships/image" Target="../media/image146.png"/><Relationship Id="rId116" Type="http://schemas.openxmlformats.org/officeDocument/2006/relationships/image" Target="../media/image35.png"/><Relationship Id="rId117" Type="http://schemas.openxmlformats.org/officeDocument/2006/relationships/image" Target="../media/image147.png"/><Relationship Id="rId118" Type="http://schemas.openxmlformats.org/officeDocument/2006/relationships/image" Target="../media/image34.png"/><Relationship Id="rId119" Type="http://schemas.openxmlformats.org/officeDocument/2006/relationships/hyperlink" Target="https://research-solution.com/dets.php?page=862&amp;title=%D8%AA%D8%B9%D8%B1%D9%8A%D9%81%20%D8%A7%D9%84%D9%85%D9%86%D9%87%D8%AC%20%D9%84%D8%BA%D8%A9%20%D9%88%D8%A7%D8%B5%D8%B7%D9%84%D8%A7%D8%AD%D9%8B%D8%A7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Relationship Id="rId11" Type="http://schemas.openxmlformats.org/officeDocument/2006/relationships/image" Target="../media/image157.png"/><Relationship Id="rId12" Type="http://schemas.openxmlformats.org/officeDocument/2006/relationships/image" Target="../media/image158.png"/><Relationship Id="rId13" Type="http://schemas.openxmlformats.org/officeDocument/2006/relationships/image" Target="../media/image159.png"/><Relationship Id="rId14" Type="http://schemas.openxmlformats.org/officeDocument/2006/relationships/image" Target="../media/image160.png"/><Relationship Id="rId15" Type="http://schemas.openxmlformats.org/officeDocument/2006/relationships/image" Target="../media/image161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162.png"/><Relationship Id="rId19" Type="http://schemas.openxmlformats.org/officeDocument/2006/relationships/image" Target="../media/image163.png"/><Relationship Id="rId20" Type="http://schemas.openxmlformats.org/officeDocument/2006/relationships/image" Target="../media/image164.png"/><Relationship Id="rId21" Type="http://schemas.openxmlformats.org/officeDocument/2006/relationships/image" Target="../media/image165.png"/><Relationship Id="rId22" Type="http://schemas.openxmlformats.org/officeDocument/2006/relationships/image" Target="../media/image166.png"/><Relationship Id="rId23" Type="http://schemas.openxmlformats.org/officeDocument/2006/relationships/image" Target="../media/image167.png"/><Relationship Id="rId24" Type="http://schemas.openxmlformats.org/officeDocument/2006/relationships/image" Target="../media/image168.png"/><Relationship Id="rId25" Type="http://schemas.openxmlformats.org/officeDocument/2006/relationships/image" Target="../media/image169.png"/><Relationship Id="rId26" Type="http://schemas.openxmlformats.org/officeDocument/2006/relationships/image" Target="../media/image170.png"/><Relationship Id="rId27" Type="http://schemas.openxmlformats.org/officeDocument/2006/relationships/image" Target="../media/image171.png"/><Relationship Id="rId28" Type="http://schemas.openxmlformats.org/officeDocument/2006/relationships/image" Target="../media/image172.png"/><Relationship Id="rId29" Type="http://schemas.openxmlformats.org/officeDocument/2006/relationships/image" Target="../media/image173.png"/><Relationship Id="rId30" Type="http://schemas.openxmlformats.org/officeDocument/2006/relationships/image" Target="../media/image174.png"/><Relationship Id="rId31" Type="http://schemas.openxmlformats.org/officeDocument/2006/relationships/image" Target="../media/image175.png"/><Relationship Id="rId32" Type="http://schemas.openxmlformats.org/officeDocument/2006/relationships/image" Target="../media/image176.png"/><Relationship Id="rId33" Type="http://schemas.openxmlformats.org/officeDocument/2006/relationships/image" Target="../media/image177.png"/><Relationship Id="rId34" Type="http://schemas.openxmlformats.org/officeDocument/2006/relationships/image" Target="../media/image178.png"/><Relationship Id="rId35" Type="http://schemas.openxmlformats.org/officeDocument/2006/relationships/image" Target="../media/image179.png"/><Relationship Id="rId36" Type="http://schemas.openxmlformats.org/officeDocument/2006/relationships/image" Target="../media/image180.png"/><Relationship Id="rId37" Type="http://schemas.openxmlformats.org/officeDocument/2006/relationships/image" Target="../media/image181.png"/><Relationship Id="rId38" Type="http://schemas.openxmlformats.org/officeDocument/2006/relationships/image" Target="../media/image182.png"/><Relationship Id="rId39" Type="http://schemas.openxmlformats.org/officeDocument/2006/relationships/image" Target="../media/image183.png"/><Relationship Id="rId40" Type="http://schemas.openxmlformats.org/officeDocument/2006/relationships/image" Target="../media/image184.png"/><Relationship Id="rId41" Type="http://schemas.openxmlformats.org/officeDocument/2006/relationships/image" Target="../media/image185.png"/><Relationship Id="rId42" Type="http://schemas.openxmlformats.org/officeDocument/2006/relationships/image" Target="../media/image186.png"/><Relationship Id="rId43" Type="http://schemas.openxmlformats.org/officeDocument/2006/relationships/image" Target="../media/image187.png"/><Relationship Id="rId44" Type="http://schemas.openxmlformats.org/officeDocument/2006/relationships/image" Target="../media/image188.png"/><Relationship Id="rId45" Type="http://schemas.openxmlformats.org/officeDocument/2006/relationships/image" Target="../media/image189.png"/><Relationship Id="rId46" Type="http://schemas.openxmlformats.org/officeDocument/2006/relationships/image" Target="../media/image190.png"/><Relationship Id="rId47" Type="http://schemas.openxmlformats.org/officeDocument/2006/relationships/image" Target="../media/image191.png"/><Relationship Id="rId48" Type="http://schemas.openxmlformats.org/officeDocument/2006/relationships/image" Target="../media/image192.png"/><Relationship Id="rId49" Type="http://schemas.openxmlformats.org/officeDocument/2006/relationships/image" Target="../media/image193.png"/><Relationship Id="rId50" Type="http://schemas.openxmlformats.org/officeDocument/2006/relationships/image" Target="../media/image194.png"/><Relationship Id="rId51" Type="http://schemas.openxmlformats.org/officeDocument/2006/relationships/image" Target="../media/image195.png"/><Relationship Id="rId52" Type="http://schemas.openxmlformats.org/officeDocument/2006/relationships/image" Target="../media/image196.png"/><Relationship Id="rId53" Type="http://schemas.openxmlformats.org/officeDocument/2006/relationships/image" Target="../media/image197.png"/><Relationship Id="rId54" Type="http://schemas.openxmlformats.org/officeDocument/2006/relationships/image" Target="../media/image198.png"/><Relationship Id="rId55" Type="http://schemas.openxmlformats.org/officeDocument/2006/relationships/image" Target="../media/image199.png"/><Relationship Id="rId56" Type="http://schemas.openxmlformats.org/officeDocument/2006/relationships/image" Target="../media/image200.png"/><Relationship Id="rId57" Type="http://schemas.openxmlformats.org/officeDocument/2006/relationships/image" Target="../media/image201.png"/><Relationship Id="rId58" Type="http://schemas.openxmlformats.org/officeDocument/2006/relationships/image" Target="../media/image202.png"/><Relationship Id="rId59" Type="http://schemas.openxmlformats.org/officeDocument/2006/relationships/image" Target="../media/image203.png"/><Relationship Id="rId60" Type="http://schemas.openxmlformats.org/officeDocument/2006/relationships/image" Target="../media/image204.png"/><Relationship Id="rId61" Type="http://schemas.openxmlformats.org/officeDocument/2006/relationships/image" Target="../media/image205.png"/><Relationship Id="rId62" Type="http://schemas.openxmlformats.org/officeDocument/2006/relationships/image" Target="../media/image206.png"/><Relationship Id="rId63" Type="http://schemas.openxmlformats.org/officeDocument/2006/relationships/image" Target="../media/image207.png"/><Relationship Id="rId64" Type="http://schemas.openxmlformats.org/officeDocument/2006/relationships/image" Target="../media/image208.png"/><Relationship Id="rId65" Type="http://schemas.openxmlformats.org/officeDocument/2006/relationships/image" Target="../media/image209.png"/><Relationship Id="rId66" Type="http://schemas.openxmlformats.org/officeDocument/2006/relationships/image" Target="../media/image210.png"/><Relationship Id="rId67" Type="http://schemas.openxmlformats.org/officeDocument/2006/relationships/image" Target="../media/image211.png"/><Relationship Id="rId68" Type="http://schemas.openxmlformats.org/officeDocument/2006/relationships/image" Target="../media/image212.png"/><Relationship Id="rId69" Type="http://schemas.openxmlformats.org/officeDocument/2006/relationships/image" Target="../media/image213.png"/><Relationship Id="rId70" Type="http://schemas.openxmlformats.org/officeDocument/2006/relationships/image" Target="../media/image25.png"/><Relationship Id="rId71" Type="http://schemas.openxmlformats.org/officeDocument/2006/relationships/image" Target="../media/image214.png"/><Relationship Id="rId72" Type="http://schemas.openxmlformats.org/officeDocument/2006/relationships/image" Target="../media/image215.png"/><Relationship Id="rId73" Type="http://schemas.openxmlformats.org/officeDocument/2006/relationships/image" Target="../media/image216.png"/><Relationship Id="rId74" Type="http://schemas.openxmlformats.org/officeDocument/2006/relationships/image" Target="../media/image217.png"/><Relationship Id="rId75" Type="http://schemas.openxmlformats.org/officeDocument/2006/relationships/image" Target="../media/image218.png"/><Relationship Id="rId76" Type="http://schemas.openxmlformats.org/officeDocument/2006/relationships/image" Target="../media/image219.png"/><Relationship Id="rId77" Type="http://schemas.openxmlformats.org/officeDocument/2006/relationships/image" Target="../media/image220.png"/><Relationship Id="rId78" Type="http://schemas.openxmlformats.org/officeDocument/2006/relationships/image" Target="../media/image221.png"/><Relationship Id="rId79" Type="http://schemas.openxmlformats.org/officeDocument/2006/relationships/image" Target="../media/image222.png"/><Relationship Id="rId80" Type="http://schemas.openxmlformats.org/officeDocument/2006/relationships/image" Target="../media/image223.png"/><Relationship Id="rId81" Type="http://schemas.openxmlformats.org/officeDocument/2006/relationships/image" Target="../media/image224.png"/><Relationship Id="rId82" Type="http://schemas.openxmlformats.org/officeDocument/2006/relationships/image" Target="../media/image225.png"/><Relationship Id="rId83" Type="http://schemas.openxmlformats.org/officeDocument/2006/relationships/image" Target="../media/image226.png"/><Relationship Id="rId84" Type="http://schemas.openxmlformats.org/officeDocument/2006/relationships/image" Target="../media/image227.png"/><Relationship Id="rId85" Type="http://schemas.openxmlformats.org/officeDocument/2006/relationships/image" Target="../media/image228.png"/><Relationship Id="rId86" Type="http://schemas.openxmlformats.org/officeDocument/2006/relationships/image" Target="../media/image229.png"/><Relationship Id="rId87" Type="http://schemas.openxmlformats.org/officeDocument/2006/relationships/image" Target="../media/image230.png"/><Relationship Id="rId88" Type="http://schemas.openxmlformats.org/officeDocument/2006/relationships/image" Target="../media/image231.png"/><Relationship Id="rId89" Type="http://schemas.openxmlformats.org/officeDocument/2006/relationships/image" Target="../media/image232.png"/><Relationship Id="rId90" Type="http://schemas.openxmlformats.org/officeDocument/2006/relationships/image" Target="../media/image233.png"/><Relationship Id="rId91" Type="http://schemas.openxmlformats.org/officeDocument/2006/relationships/image" Target="../media/image234.png"/><Relationship Id="rId92" Type="http://schemas.openxmlformats.org/officeDocument/2006/relationships/image" Target="../media/image235.png"/><Relationship Id="rId93" Type="http://schemas.openxmlformats.org/officeDocument/2006/relationships/image" Target="../media/image236.png"/><Relationship Id="rId94" Type="http://schemas.openxmlformats.org/officeDocument/2006/relationships/image" Target="../media/image237.png"/><Relationship Id="rId95" Type="http://schemas.openxmlformats.org/officeDocument/2006/relationships/image" Target="../media/image238.png"/><Relationship Id="rId96" Type="http://schemas.openxmlformats.org/officeDocument/2006/relationships/image" Target="../media/image239.png"/><Relationship Id="rId97" Type="http://schemas.openxmlformats.org/officeDocument/2006/relationships/image" Target="../media/image240.png"/><Relationship Id="rId98" Type="http://schemas.openxmlformats.org/officeDocument/2006/relationships/image" Target="../media/image241.png"/><Relationship Id="rId99" Type="http://schemas.openxmlformats.org/officeDocument/2006/relationships/image" Target="../media/image242.png"/><Relationship Id="rId100" Type="http://schemas.openxmlformats.org/officeDocument/2006/relationships/image" Target="../media/image243.png"/><Relationship Id="rId101" Type="http://schemas.openxmlformats.org/officeDocument/2006/relationships/image" Target="../media/image244.png"/><Relationship Id="rId102" Type="http://schemas.openxmlformats.org/officeDocument/2006/relationships/image" Target="../media/image245.png"/><Relationship Id="rId103" Type="http://schemas.openxmlformats.org/officeDocument/2006/relationships/image" Target="../media/image246.png"/><Relationship Id="rId104" Type="http://schemas.openxmlformats.org/officeDocument/2006/relationships/image" Target="../media/image247.png"/><Relationship Id="rId105" Type="http://schemas.openxmlformats.org/officeDocument/2006/relationships/image" Target="../media/image248.png"/><Relationship Id="rId106" Type="http://schemas.openxmlformats.org/officeDocument/2006/relationships/image" Target="../media/image249.png"/><Relationship Id="rId107" Type="http://schemas.openxmlformats.org/officeDocument/2006/relationships/image" Target="../media/image250.png"/><Relationship Id="rId108" Type="http://schemas.openxmlformats.org/officeDocument/2006/relationships/image" Target="../media/image251.png"/><Relationship Id="rId109" Type="http://schemas.openxmlformats.org/officeDocument/2006/relationships/image" Target="../media/image252.png"/><Relationship Id="rId110" Type="http://schemas.openxmlformats.org/officeDocument/2006/relationships/image" Target="../media/image253.png"/><Relationship Id="rId111" Type="http://schemas.openxmlformats.org/officeDocument/2006/relationships/image" Target="../media/image254.png"/><Relationship Id="rId112" Type="http://schemas.openxmlformats.org/officeDocument/2006/relationships/image" Target="../media/image32.png"/><Relationship Id="rId113" Type="http://schemas.openxmlformats.org/officeDocument/2006/relationships/image" Target="../media/image33.png"/><Relationship Id="rId114" Type="http://schemas.openxmlformats.org/officeDocument/2006/relationships/image" Target="../media/image255.png"/><Relationship Id="rId115" Type="http://schemas.openxmlformats.org/officeDocument/2006/relationships/image" Target="../media/image256.png"/><Relationship Id="rId116" Type="http://schemas.openxmlformats.org/officeDocument/2006/relationships/image" Target="../media/image257.png"/><Relationship Id="rId117" Type="http://schemas.openxmlformats.org/officeDocument/2006/relationships/hyperlink" Target="https://research-solution.com/dets.php?page=862&amp;title=%D8%AA%D8%B9%D8%B1%D9%8A%D9%81%20%D8%A7%D9%84%D9%85%D9%86%D9%87%D8%AC%20%D9%84%D8%BA%D8%A9%20%D9%88%D8%A7%D8%B5%D8%B7%D9%84%D8%A7%D8%AD%D9%8B%D8%A7" TargetMode="External"/><Relationship Id="rId118" Type="http://schemas.openxmlformats.org/officeDocument/2006/relationships/image" Target="../media/image35.png"/><Relationship Id="rId119" Type="http://schemas.openxmlformats.org/officeDocument/2006/relationships/image" Target="../media/image147.png"/><Relationship Id="rId120" Type="http://schemas.openxmlformats.org/officeDocument/2006/relationships/image" Target="../media/image258.png"/><Relationship Id="rId121" Type="http://schemas.openxmlformats.org/officeDocument/2006/relationships/image" Target="../media/image259.png"/><Relationship Id="rId122" Type="http://schemas.openxmlformats.org/officeDocument/2006/relationships/image" Target="../media/image260.png"/><Relationship Id="rId123" Type="http://schemas.openxmlformats.org/officeDocument/2006/relationships/image" Target="../media/image146.png"/><Relationship Id="rId124" Type="http://schemas.openxmlformats.org/officeDocument/2006/relationships/image" Target="../media/image261.png"/><Relationship Id="rId125" Type="http://schemas.openxmlformats.org/officeDocument/2006/relationships/image" Target="../media/image262.png"/><Relationship Id="rId126" Type="http://schemas.openxmlformats.org/officeDocument/2006/relationships/image" Target="../media/image263.png"/><Relationship Id="rId127" Type="http://schemas.openxmlformats.org/officeDocument/2006/relationships/image" Target="../media/image264.png"/><Relationship Id="rId128" Type="http://schemas.openxmlformats.org/officeDocument/2006/relationships/image" Target="../media/image265.png"/><Relationship Id="rId129" Type="http://schemas.openxmlformats.org/officeDocument/2006/relationships/image" Target="../media/image26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7.pn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0" Type="http://schemas.openxmlformats.org/officeDocument/2006/relationships/image" Target="../media/image275.png"/><Relationship Id="rId11" Type="http://schemas.openxmlformats.org/officeDocument/2006/relationships/image" Target="../media/image276.png"/><Relationship Id="rId12" Type="http://schemas.openxmlformats.org/officeDocument/2006/relationships/image" Target="../media/image183.png"/><Relationship Id="rId13" Type="http://schemas.openxmlformats.org/officeDocument/2006/relationships/image" Target="../media/image277.png"/><Relationship Id="rId14" Type="http://schemas.openxmlformats.org/officeDocument/2006/relationships/image" Target="../media/image278.png"/><Relationship Id="rId15" Type="http://schemas.openxmlformats.org/officeDocument/2006/relationships/image" Target="../media/image279.png"/><Relationship Id="rId16" Type="http://schemas.openxmlformats.org/officeDocument/2006/relationships/image" Target="../media/image280.png"/><Relationship Id="rId17" Type="http://schemas.openxmlformats.org/officeDocument/2006/relationships/image" Target="../media/image281.png"/><Relationship Id="rId18" Type="http://schemas.openxmlformats.org/officeDocument/2006/relationships/image" Target="../media/image282.png"/><Relationship Id="rId19" Type="http://schemas.openxmlformats.org/officeDocument/2006/relationships/image" Target="../media/image283.png"/><Relationship Id="rId20" Type="http://schemas.openxmlformats.org/officeDocument/2006/relationships/image" Target="../media/image284.png"/><Relationship Id="rId21" Type="http://schemas.openxmlformats.org/officeDocument/2006/relationships/image" Target="../media/image285.png"/><Relationship Id="rId22" Type="http://schemas.openxmlformats.org/officeDocument/2006/relationships/image" Target="../media/image286.png"/><Relationship Id="rId23" Type="http://schemas.openxmlformats.org/officeDocument/2006/relationships/image" Target="../media/image287.png"/><Relationship Id="rId24" Type="http://schemas.openxmlformats.org/officeDocument/2006/relationships/image" Target="../media/image288.png"/><Relationship Id="rId25" Type="http://schemas.openxmlformats.org/officeDocument/2006/relationships/image" Target="../media/image289.png"/><Relationship Id="rId26" Type="http://schemas.openxmlformats.org/officeDocument/2006/relationships/image" Target="../media/image150.png"/><Relationship Id="rId27" Type="http://schemas.openxmlformats.org/officeDocument/2006/relationships/image" Target="../media/image209.png"/><Relationship Id="rId28" Type="http://schemas.openxmlformats.org/officeDocument/2006/relationships/image" Target="../media/image290.png"/><Relationship Id="rId29" Type="http://schemas.openxmlformats.org/officeDocument/2006/relationships/image" Target="../media/image291.png"/><Relationship Id="rId30" Type="http://schemas.openxmlformats.org/officeDocument/2006/relationships/image" Target="../media/image292.png"/><Relationship Id="rId31" Type="http://schemas.openxmlformats.org/officeDocument/2006/relationships/image" Target="../media/image293.png"/><Relationship Id="rId32" Type="http://schemas.openxmlformats.org/officeDocument/2006/relationships/image" Target="../media/image294.png"/><Relationship Id="rId33" Type="http://schemas.openxmlformats.org/officeDocument/2006/relationships/image" Target="../media/image295.png"/><Relationship Id="rId34" Type="http://schemas.openxmlformats.org/officeDocument/2006/relationships/image" Target="../media/image296.png"/><Relationship Id="rId35" Type="http://schemas.openxmlformats.org/officeDocument/2006/relationships/image" Target="../media/image297.png"/><Relationship Id="rId36" Type="http://schemas.openxmlformats.org/officeDocument/2006/relationships/image" Target="../media/image298.png"/><Relationship Id="rId37" Type="http://schemas.openxmlformats.org/officeDocument/2006/relationships/image" Target="../media/image299.png"/><Relationship Id="rId38" Type="http://schemas.openxmlformats.org/officeDocument/2006/relationships/image" Target="../media/image300.png"/><Relationship Id="rId39" Type="http://schemas.openxmlformats.org/officeDocument/2006/relationships/image" Target="../media/image301.png"/><Relationship Id="rId40" Type="http://schemas.openxmlformats.org/officeDocument/2006/relationships/image" Target="../media/image302.png"/><Relationship Id="rId41" Type="http://schemas.openxmlformats.org/officeDocument/2006/relationships/image" Target="../media/image303.png"/><Relationship Id="rId42" Type="http://schemas.openxmlformats.org/officeDocument/2006/relationships/image" Target="../media/image304.png"/><Relationship Id="rId43" Type="http://schemas.openxmlformats.org/officeDocument/2006/relationships/image" Target="../media/image192.png"/><Relationship Id="rId44" Type="http://schemas.openxmlformats.org/officeDocument/2006/relationships/image" Target="../media/image305.png"/><Relationship Id="rId45" Type="http://schemas.openxmlformats.org/officeDocument/2006/relationships/image" Target="../media/image306.png"/><Relationship Id="rId46" Type="http://schemas.openxmlformats.org/officeDocument/2006/relationships/image" Target="../media/image307.png"/><Relationship Id="rId47" Type="http://schemas.openxmlformats.org/officeDocument/2006/relationships/image" Target="../media/image308.png"/><Relationship Id="rId48" Type="http://schemas.openxmlformats.org/officeDocument/2006/relationships/image" Target="../media/image309.png"/><Relationship Id="rId49" Type="http://schemas.openxmlformats.org/officeDocument/2006/relationships/image" Target="../media/image310.png"/><Relationship Id="rId50" Type="http://schemas.openxmlformats.org/officeDocument/2006/relationships/image" Target="../media/image311.png"/><Relationship Id="rId51" Type="http://schemas.openxmlformats.org/officeDocument/2006/relationships/image" Target="../media/image312.png"/><Relationship Id="rId52" Type="http://schemas.openxmlformats.org/officeDocument/2006/relationships/image" Target="../media/image313.png"/><Relationship Id="rId53" Type="http://schemas.openxmlformats.org/officeDocument/2006/relationships/image" Target="../media/image230.png"/><Relationship Id="rId54" Type="http://schemas.openxmlformats.org/officeDocument/2006/relationships/image" Target="../media/image314.png"/><Relationship Id="rId55" Type="http://schemas.openxmlformats.org/officeDocument/2006/relationships/image" Target="../media/image315.png"/><Relationship Id="rId56" Type="http://schemas.openxmlformats.org/officeDocument/2006/relationships/image" Target="../media/image316.png"/><Relationship Id="rId57" Type="http://schemas.openxmlformats.org/officeDocument/2006/relationships/image" Target="../media/image317.png"/><Relationship Id="rId58" Type="http://schemas.openxmlformats.org/officeDocument/2006/relationships/image" Target="../media/image318.png"/><Relationship Id="rId59" Type="http://schemas.openxmlformats.org/officeDocument/2006/relationships/image" Target="../media/image319.png"/><Relationship Id="rId60" Type="http://schemas.openxmlformats.org/officeDocument/2006/relationships/image" Target="../media/image320.png"/><Relationship Id="rId61" Type="http://schemas.openxmlformats.org/officeDocument/2006/relationships/image" Target="../media/image321.png"/><Relationship Id="rId62" Type="http://schemas.openxmlformats.org/officeDocument/2006/relationships/image" Target="../media/image322.png"/><Relationship Id="rId63" Type="http://schemas.openxmlformats.org/officeDocument/2006/relationships/image" Target="../media/image323.png"/><Relationship Id="rId64" Type="http://schemas.openxmlformats.org/officeDocument/2006/relationships/image" Target="../media/image48.png"/><Relationship Id="rId65" Type="http://schemas.openxmlformats.org/officeDocument/2006/relationships/image" Target="../media/image324.png"/><Relationship Id="rId66" Type="http://schemas.openxmlformats.org/officeDocument/2006/relationships/image" Target="../media/image325.png"/><Relationship Id="rId67" Type="http://schemas.openxmlformats.org/officeDocument/2006/relationships/image" Target="../media/image326.png"/><Relationship Id="rId68" Type="http://schemas.openxmlformats.org/officeDocument/2006/relationships/image" Target="../media/image327.png"/><Relationship Id="rId69" Type="http://schemas.openxmlformats.org/officeDocument/2006/relationships/image" Target="../media/image328.png"/><Relationship Id="rId70" Type="http://schemas.openxmlformats.org/officeDocument/2006/relationships/image" Target="../media/image329.png"/><Relationship Id="rId71" Type="http://schemas.openxmlformats.org/officeDocument/2006/relationships/image" Target="../media/image330.png"/><Relationship Id="rId72" Type="http://schemas.openxmlformats.org/officeDocument/2006/relationships/image" Target="../media/image188.png"/><Relationship Id="rId73" Type="http://schemas.openxmlformats.org/officeDocument/2006/relationships/image" Target="../media/image331.png"/><Relationship Id="rId74" Type="http://schemas.openxmlformats.org/officeDocument/2006/relationships/image" Target="../media/image332.png"/><Relationship Id="rId75" Type="http://schemas.openxmlformats.org/officeDocument/2006/relationships/image" Target="../media/image333.png"/><Relationship Id="rId76" Type="http://schemas.openxmlformats.org/officeDocument/2006/relationships/image" Target="../media/image172.png"/><Relationship Id="rId77" Type="http://schemas.openxmlformats.org/officeDocument/2006/relationships/image" Target="../media/image334.png"/><Relationship Id="rId78" Type="http://schemas.openxmlformats.org/officeDocument/2006/relationships/image" Target="../media/image247.png"/><Relationship Id="rId79" Type="http://schemas.openxmlformats.org/officeDocument/2006/relationships/image" Target="../media/image335.png"/><Relationship Id="rId80" Type="http://schemas.openxmlformats.org/officeDocument/2006/relationships/image" Target="../media/image336.png"/><Relationship Id="rId81" Type="http://schemas.openxmlformats.org/officeDocument/2006/relationships/image" Target="../media/image337.png"/><Relationship Id="rId82" Type="http://schemas.openxmlformats.org/officeDocument/2006/relationships/image" Target="../media/image338.png"/><Relationship Id="rId83" Type="http://schemas.openxmlformats.org/officeDocument/2006/relationships/image" Target="../media/image339.png"/><Relationship Id="rId84" Type="http://schemas.openxmlformats.org/officeDocument/2006/relationships/image" Target="../media/image340.png"/><Relationship Id="rId85" Type="http://schemas.openxmlformats.org/officeDocument/2006/relationships/image" Target="../media/image341.png"/><Relationship Id="rId86" Type="http://schemas.openxmlformats.org/officeDocument/2006/relationships/image" Target="../media/image342.png"/><Relationship Id="rId87" Type="http://schemas.openxmlformats.org/officeDocument/2006/relationships/image" Target="../media/image343.png"/><Relationship Id="rId88" Type="http://schemas.openxmlformats.org/officeDocument/2006/relationships/image" Target="../media/image344.png"/><Relationship Id="rId89" Type="http://schemas.openxmlformats.org/officeDocument/2006/relationships/image" Target="../media/image345.png"/><Relationship Id="rId90" Type="http://schemas.openxmlformats.org/officeDocument/2006/relationships/image" Target="../media/image346.png"/><Relationship Id="rId91" Type="http://schemas.openxmlformats.org/officeDocument/2006/relationships/image" Target="../media/image347.png"/><Relationship Id="rId92" Type="http://schemas.openxmlformats.org/officeDocument/2006/relationships/image" Target="../media/image348.png"/><Relationship Id="rId93" Type="http://schemas.openxmlformats.org/officeDocument/2006/relationships/image" Target="../media/image349.png"/><Relationship Id="rId94" Type="http://schemas.openxmlformats.org/officeDocument/2006/relationships/image" Target="../media/image350.png"/><Relationship Id="rId95" Type="http://schemas.openxmlformats.org/officeDocument/2006/relationships/image" Target="../media/image351.png"/><Relationship Id="rId96" Type="http://schemas.openxmlformats.org/officeDocument/2006/relationships/image" Target="../media/image352.png"/><Relationship Id="rId97" Type="http://schemas.openxmlformats.org/officeDocument/2006/relationships/image" Target="../media/image353.png"/><Relationship Id="rId98" Type="http://schemas.openxmlformats.org/officeDocument/2006/relationships/image" Target="../media/image354.png"/><Relationship Id="rId99" Type="http://schemas.openxmlformats.org/officeDocument/2006/relationships/image" Target="../media/image355.png"/><Relationship Id="rId100" Type="http://schemas.openxmlformats.org/officeDocument/2006/relationships/image" Target="../media/image356.png"/><Relationship Id="rId101" Type="http://schemas.openxmlformats.org/officeDocument/2006/relationships/image" Target="../media/image357.png"/><Relationship Id="rId102" Type="http://schemas.openxmlformats.org/officeDocument/2006/relationships/image" Target="../media/image358.png"/><Relationship Id="rId103" Type="http://schemas.openxmlformats.org/officeDocument/2006/relationships/image" Target="../media/image359.png"/><Relationship Id="rId104" Type="http://schemas.openxmlformats.org/officeDocument/2006/relationships/image" Target="../media/image204.png"/><Relationship Id="rId105" Type="http://schemas.openxmlformats.org/officeDocument/2006/relationships/image" Target="../media/image360.png"/><Relationship Id="rId106" Type="http://schemas.openxmlformats.org/officeDocument/2006/relationships/image" Target="../media/image177.png"/><Relationship Id="rId107" Type="http://schemas.openxmlformats.org/officeDocument/2006/relationships/image" Target="../media/image361.png"/><Relationship Id="rId108" Type="http://schemas.openxmlformats.org/officeDocument/2006/relationships/image" Target="../media/image362.png"/><Relationship Id="rId109" Type="http://schemas.openxmlformats.org/officeDocument/2006/relationships/image" Target="../media/image363.png"/><Relationship Id="rId110" Type="http://schemas.openxmlformats.org/officeDocument/2006/relationships/image" Target="../media/image221.png"/><Relationship Id="rId111" Type="http://schemas.openxmlformats.org/officeDocument/2006/relationships/image" Target="../media/image364.png"/><Relationship Id="rId112" Type="http://schemas.openxmlformats.org/officeDocument/2006/relationships/image" Target="../media/image365.png"/><Relationship Id="rId113" Type="http://schemas.openxmlformats.org/officeDocument/2006/relationships/image" Target="../media/image366.png"/><Relationship Id="rId114" Type="http://schemas.openxmlformats.org/officeDocument/2006/relationships/image" Target="../media/image245.png"/><Relationship Id="rId115" Type="http://schemas.openxmlformats.org/officeDocument/2006/relationships/image" Target="../media/image367.png"/><Relationship Id="rId116" Type="http://schemas.openxmlformats.org/officeDocument/2006/relationships/image" Target="../media/image368.png"/><Relationship Id="rId117" Type="http://schemas.openxmlformats.org/officeDocument/2006/relationships/image" Target="../media/image369.png"/><Relationship Id="rId118" Type="http://schemas.openxmlformats.org/officeDocument/2006/relationships/image" Target="../media/image370.png"/><Relationship Id="rId119" Type="http://schemas.openxmlformats.org/officeDocument/2006/relationships/image" Target="../media/image371.png"/><Relationship Id="rId120" Type="http://schemas.openxmlformats.org/officeDocument/2006/relationships/image" Target="../media/image372.png"/><Relationship Id="rId121" Type="http://schemas.openxmlformats.org/officeDocument/2006/relationships/image" Target="../media/image373.png"/><Relationship Id="rId122" Type="http://schemas.openxmlformats.org/officeDocument/2006/relationships/image" Target="../media/image374.png"/><Relationship Id="rId123" Type="http://schemas.openxmlformats.org/officeDocument/2006/relationships/image" Target="../media/image375.png"/><Relationship Id="rId124" Type="http://schemas.openxmlformats.org/officeDocument/2006/relationships/image" Target="../media/image142.png"/><Relationship Id="rId125" Type="http://schemas.openxmlformats.org/officeDocument/2006/relationships/image" Target="../media/image376.png"/><Relationship Id="rId126" Type="http://schemas.openxmlformats.org/officeDocument/2006/relationships/image" Target="../media/image74.png"/><Relationship Id="rId127" Type="http://schemas.openxmlformats.org/officeDocument/2006/relationships/image" Target="../media/image75.png"/><Relationship Id="rId128" Type="http://schemas.openxmlformats.org/officeDocument/2006/relationships/image" Target="../media/image32.png"/><Relationship Id="rId129" Type="http://schemas.openxmlformats.org/officeDocument/2006/relationships/image" Target="../media/image33.png"/><Relationship Id="rId130" Type="http://schemas.openxmlformats.org/officeDocument/2006/relationships/image" Target="../media/image377.png"/><Relationship Id="rId131" Type="http://schemas.openxmlformats.org/officeDocument/2006/relationships/image" Target="../media/image378.png"/><Relationship Id="rId132" Type="http://schemas.openxmlformats.org/officeDocument/2006/relationships/image" Target="../media/image379.png"/><Relationship Id="rId133" Type="http://schemas.openxmlformats.org/officeDocument/2006/relationships/image" Target="../media/image380.png"/><Relationship Id="rId134" Type="http://schemas.openxmlformats.org/officeDocument/2006/relationships/image" Target="../media/image257.png"/><Relationship Id="rId135" Type="http://schemas.openxmlformats.org/officeDocument/2006/relationships/image" Target="../media/image35.png"/><Relationship Id="rId136" Type="http://schemas.openxmlformats.org/officeDocument/2006/relationships/image" Target="../media/image381.png"/><Relationship Id="rId137" Type="http://schemas.openxmlformats.org/officeDocument/2006/relationships/image" Target="../media/image382.png"/><Relationship Id="rId138" Type="http://schemas.openxmlformats.org/officeDocument/2006/relationships/image" Target="../media/image383.png"/><Relationship Id="rId139" Type="http://schemas.openxmlformats.org/officeDocument/2006/relationships/image" Target="../media/image38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5.png"/><Relationship Id="rId3" Type="http://schemas.openxmlformats.org/officeDocument/2006/relationships/image" Target="../media/image386.png"/><Relationship Id="rId4" Type="http://schemas.openxmlformats.org/officeDocument/2006/relationships/image" Target="../media/image387.png"/><Relationship Id="rId5" Type="http://schemas.openxmlformats.org/officeDocument/2006/relationships/image" Target="../media/image356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Relationship Id="rId8" Type="http://schemas.openxmlformats.org/officeDocument/2006/relationships/image" Target="../media/image390.png"/><Relationship Id="rId9" Type="http://schemas.openxmlformats.org/officeDocument/2006/relationships/image" Target="../media/image391.png"/><Relationship Id="rId10" Type="http://schemas.openxmlformats.org/officeDocument/2006/relationships/image" Target="../media/image392.png"/><Relationship Id="rId11" Type="http://schemas.openxmlformats.org/officeDocument/2006/relationships/image" Target="../media/image393.png"/><Relationship Id="rId12" Type="http://schemas.openxmlformats.org/officeDocument/2006/relationships/image" Target="../media/image394.png"/><Relationship Id="rId13" Type="http://schemas.openxmlformats.org/officeDocument/2006/relationships/image" Target="../media/image395.png"/><Relationship Id="rId14" Type="http://schemas.openxmlformats.org/officeDocument/2006/relationships/image" Target="../media/image396.png"/><Relationship Id="rId15" Type="http://schemas.openxmlformats.org/officeDocument/2006/relationships/image" Target="../media/image397.png"/><Relationship Id="rId16" Type="http://schemas.openxmlformats.org/officeDocument/2006/relationships/image" Target="../media/image398.png"/><Relationship Id="rId17" Type="http://schemas.openxmlformats.org/officeDocument/2006/relationships/image" Target="../media/image399.png"/><Relationship Id="rId18" Type="http://schemas.openxmlformats.org/officeDocument/2006/relationships/image" Target="../media/image400.png"/><Relationship Id="rId19" Type="http://schemas.openxmlformats.org/officeDocument/2006/relationships/image" Target="../media/image401.png"/><Relationship Id="rId20" Type="http://schemas.openxmlformats.org/officeDocument/2006/relationships/image" Target="../media/image402.png"/><Relationship Id="rId21" Type="http://schemas.openxmlformats.org/officeDocument/2006/relationships/image" Target="../media/image403.png"/><Relationship Id="rId22" Type="http://schemas.openxmlformats.org/officeDocument/2006/relationships/image" Target="../media/image404.png"/><Relationship Id="rId23" Type="http://schemas.openxmlformats.org/officeDocument/2006/relationships/image" Target="../media/image405.png"/><Relationship Id="rId24" Type="http://schemas.openxmlformats.org/officeDocument/2006/relationships/image" Target="../media/image406.png"/><Relationship Id="rId25" Type="http://schemas.openxmlformats.org/officeDocument/2006/relationships/image" Target="../media/image407.png"/><Relationship Id="rId26" Type="http://schemas.openxmlformats.org/officeDocument/2006/relationships/image" Target="../media/image408.png"/><Relationship Id="rId27" Type="http://schemas.openxmlformats.org/officeDocument/2006/relationships/image" Target="../media/image409.png"/><Relationship Id="rId28" Type="http://schemas.openxmlformats.org/officeDocument/2006/relationships/image" Target="../media/image235.png"/><Relationship Id="rId29" Type="http://schemas.openxmlformats.org/officeDocument/2006/relationships/image" Target="../media/image410.png"/><Relationship Id="rId30" Type="http://schemas.openxmlformats.org/officeDocument/2006/relationships/image" Target="../media/image188.png"/><Relationship Id="rId31" Type="http://schemas.openxmlformats.org/officeDocument/2006/relationships/image" Target="../media/image411.png"/><Relationship Id="rId32" Type="http://schemas.openxmlformats.org/officeDocument/2006/relationships/image" Target="../media/image412.png"/><Relationship Id="rId33" Type="http://schemas.openxmlformats.org/officeDocument/2006/relationships/image" Target="../media/image413.png"/><Relationship Id="rId34" Type="http://schemas.openxmlformats.org/officeDocument/2006/relationships/image" Target="../media/image414.png"/><Relationship Id="rId35" Type="http://schemas.openxmlformats.org/officeDocument/2006/relationships/image" Target="../media/image415.png"/><Relationship Id="rId36" Type="http://schemas.openxmlformats.org/officeDocument/2006/relationships/image" Target="../media/image416.png"/><Relationship Id="rId37" Type="http://schemas.openxmlformats.org/officeDocument/2006/relationships/image" Target="../media/image417.png"/><Relationship Id="rId38" Type="http://schemas.openxmlformats.org/officeDocument/2006/relationships/image" Target="../media/image418.png"/><Relationship Id="rId39" Type="http://schemas.openxmlformats.org/officeDocument/2006/relationships/image" Target="../media/image419.png"/><Relationship Id="rId40" Type="http://schemas.openxmlformats.org/officeDocument/2006/relationships/image" Target="../media/image420.png"/><Relationship Id="rId41" Type="http://schemas.openxmlformats.org/officeDocument/2006/relationships/image" Target="../media/image421.png"/><Relationship Id="rId42" Type="http://schemas.openxmlformats.org/officeDocument/2006/relationships/image" Target="../media/image422.png"/><Relationship Id="rId43" Type="http://schemas.openxmlformats.org/officeDocument/2006/relationships/image" Target="../media/image423.png"/><Relationship Id="rId44" Type="http://schemas.openxmlformats.org/officeDocument/2006/relationships/image" Target="../media/image424.png"/><Relationship Id="rId45" Type="http://schemas.openxmlformats.org/officeDocument/2006/relationships/image" Target="../media/image425.png"/><Relationship Id="rId46" Type="http://schemas.openxmlformats.org/officeDocument/2006/relationships/image" Target="../media/image426.png"/><Relationship Id="rId47" Type="http://schemas.openxmlformats.org/officeDocument/2006/relationships/image" Target="../media/image247.png"/><Relationship Id="rId48" Type="http://schemas.openxmlformats.org/officeDocument/2006/relationships/image" Target="../media/image427.png"/><Relationship Id="rId49" Type="http://schemas.openxmlformats.org/officeDocument/2006/relationships/image" Target="../media/image74.png"/><Relationship Id="rId50" Type="http://schemas.openxmlformats.org/officeDocument/2006/relationships/image" Target="../media/image25.png"/><Relationship Id="rId51" Type="http://schemas.openxmlformats.org/officeDocument/2006/relationships/image" Target="../media/image428.png"/><Relationship Id="rId52" Type="http://schemas.openxmlformats.org/officeDocument/2006/relationships/image" Target="../media/image429.png"/><Relationship Id="rId53" Type="http://schemas.openxmlformats.org/officeDocument/2006/relationships/image" Target="../media/image430.png"/><Relationship Id="rId54" Type="http://schemas.openxmlformats.org/officeDocument/2006/relationships/image" Target="../media/image431.png"/><Relationship Id="rId55" Type="http://schemas.openxmlformats.org/officeDocument/2006/relationships/image" Target="../media/image432.png"/><Relationship Id="rId56" Type="http://schemas.openxmlformats.org/officeDocument/2006/relationships/image" Target="../media/image433.png"/><Relationship Id="rId57" Type="http://schemas.openxmlformats.org/officeDocument/2006/relationships/image" Target="../media/image434.png"/><Relationship Id="rId58" Type="http://schemas.openxmlformats.org/officeDocument/2006/relationships/image" Target="../media/image242.png"/><Relationship Id="rId59" Type="http://schemas.openxmlformats.org/officeDocument/2006/relationships/image" Target="../media/image435.png"/><Relationship Id="rId60" Type="http://schemas.openxmlformats.org/officeDocument/2006/relationships/image" Target="../media/image436.png"/><Relationship Id="rId61" Type="http://schemas.openxmlformats.org/officeDocument/2006/relationships/image" Target="../media/image437.png"/><Relationship Id="rId62" Type="http://schemas.openxmlformats.org/officeDocument/2006/relationships/image" Target="../media/image438.png"/><Relationship Id="rId63" Type="http://schemas.openxmlformats.org/officeDocument/2006/relationships/image" Target="../media/image439.png"/><Relationship Id="rId64" Type="http://schemas.openxmlformats.org/officeDocument/2006/relationships/image" Target="../media/image440.png"/><Relationship Id="rId65" Type="http://schemas.openxmlformats.org/officeDocument/2006/relationships/image" Target="../media/image441.png"/><Relationship Id="rId66" Type="http://schemas.openxmlformats.org/officeDocument/2006/relationships/image" Target="../media/image230.png"/><Relationship Id="rId67" Type="http://schemas.openxmlformats.org/officeDocument/2006/relationships/image" Target="../media/image442.png"/><Relationship Id="rId68" Type="http://schemas.openxmlformats.org/officeDocument/2006/relationships/image" Target="../media/image443.png"/><Relationship Id="rId69" Type="http://schemas.openxmlformats.org/officeDocument/2006/relationships/image" Target="../media/image444.png"/><Relationship Id="rId70" Type="http://schemas.openxmlformats.org/officeDocument/2006/relationships/image" Target="../media/image445.png"/><Relationship Id="rId71" Type="http://schemas.openxmlformats.org/officeDocument/2006/relationships/image" Target="../media/image153.png"/><Relationship Id="rId72" Type="http://schemas.openxmlformats.org/officeDocument/2006/relationships/image" Target="../media/image446.png"/><Relationship Id="rId73" Type="http://schemas.openxmlformats.org/officeDocument/2006/relationships/image" Target="../media/image447.png"/><Relationship Id="rId74" Type="http://schemas.openxmlformats.org/officeDocument/2006/relationships/image" Target="../media/image448.png"/><Relationship Id="rId75" Type="http://schemas.openxmlformats.org/officeDocument/2006/relationships/image" Target="../media/image449.png"/><Relationship Id="rId76" Type="http://schemas.openxmlformats.org/officeDocument/2006/relationships/image" Target="../media/image450.png"/><Relationship Id="rId77" Type="http://schemas.openxmlformats.org/officeDocument/2006/relationships/image" Target="../media/image451.png"/><Relationship Id="rId78" Type="http://schemas.openxmlformats.org/officeDocument/2006/relationships/image" Target="../media/image172.png"/><Relationship Id="rId79" Type="http://schemas.openxmlformats.org/officeDocument/2006/relationships/image" Target="../media/image452.png"/><Relationship Id="rId80" Type="http://schemas.openxmlformats.org/officeDocument/2006/relationships/image" Target="../media/image453.png"/><Relationship Id="rId81" Type="http://schemas.openxmlformats.org/officeDocument/2006/relationships/image" Target="../media/image454.png"/><Relationship Id="rId82" Type="http://schemas.openxmlformats.org/officeDocument/2006/relationships/image" Target="../media/image455.png"/><Relationship Id="rId83" Type="http://schemas.openxmlformats.org/officeDocument/2006/relationships/image" Target="../media/image456.png"/><Relationship Id="rId84" Type="http://schemas.openxmlformats.org/officeDocument/2006/relationships/image" Target="../media/image457.png"/><Relationship Id="rId85" Type="http://schemas.openxmlformats.org/officeDocument/2006/relationships/image" Target="../media/image458.png"/><Relationship Id="rId86" Type="http://schemas.openxmlformats.org/officeDocument/2006/relationships/image" Target="../media/image459.png"/><Relationship Id="rId87" Type="http://schemas.openxmlformats.org/officeDocument/2006/relationships/image" Target="../media/image460.png"/><Relationship Id="rId88" Type="http://schemas.openxmlformats.org/officeDocument/2006/relationships/image" Target="../media/image461.png"/><Relationship Id="rId89" Type="http://schemas.openxmlformats.org/officeDocument/2006/relationships/image" Target="../media/image462.png"/><Relationship Id="rId90" Type="http://schemas.openxmlformats.org/officeDocument/2006/relationships/image" Target="../media/image463.png"/><Relationship Id="rId91" Type="http://schemas.openxmlformats.org/officeDocument/2006/relationships/image" Target="../media/image464.png"/><Relationship Id="rId92" Type="http://schemas.openxmlformats.org/officeDocument/2006/relationships/image" Target="../media/image465.png"/><Relationship Id="rId93" Type="http://schemas.openxmlformats.org/officeDocument/2006/relationships/image" Target="../media/image466.png"/><Relationship Id="rId94" Type="http://schemas.openxmlformats.org/officeDocument/2006/relationships/image" Target="../media/image467.png"/><Relationship Id="rId95" Type="http://schemas.openxmlformats.org/officeDocument/2006/relationships/image" Target="../media/image468.png"/><Relationship Id="rId96" Type="http://schemas.openxmlformats.org/officeDocument/2006/relationships/image" Target="../media/image75.png"/><Relationship Id="rId97" Type="http://schemas.openxmlformats.org/officeDocument/2006/relationships/image" Target="../media/image469.png"/><Relationship Id="rId98" Type="http://schemas.openxmlformats.org/officeDocument/2006/relationships/image" Target="../media/image470.png"/><Relationship Id="rId99" Type="http://schemas.openxmlformats.org/officeDocument/2006/relationships/image" Target="../media/image307.png"/><Relationship Id="rId100" Type="http://schemas.openxmlformats.org/officeDocument/2006/relationships/image" Target="../media/image471.png"/><Relationship Id="rId101" Type="http://schemas.openxmlformats.org/officeDocument/2006/relationships/image" Target="../media/image472.png"/><Relationship Id="rId102" Type="http://schemas.openxmlformats.org/officeDocument/2006/relationships/image" Target="../media/image473.png"/><Relationship Id="rId103" Type="http://schemas.openxmlformats.org/officeDocument/2006/relationships/image" Target="../media/image474.png"/><Relationship Id="rId104" Type="http://schemas.openxmlformats.org/officeDocument/2006/relationships/image" Target="../media/image475.png"/><Relationship Id="rId105" Type="http://schemas.openxmlformats.org/officeDocument/2006/relationships/image" Target="../media/image476.png"/><Relationship Id="rId106" Type="http://schemas.openxmlformats.org/officeDocument/2006/relationships/image" Target="../media/image477.png"/><Relationship Id="rId107" Type="http://schemas.openxmlformats.org/officeDocument/2006/relationships/image" Target="../media/image478.png"/><Relationship Id="rId108" Type="http://schemas.openxmlformats.org/officeDocument/2006/relationships/image" Target="../media/image479.png"/><Relationship Id="rId109" Type="http://schemas.openxmlformats.org/officeDocument/2006/relationships/image" Target="../media/image480.png"/><Relationship Id="rId110" Type="http://schemas.openxmlformats.org/officeDocument/2006/relationships/image" Target="../media/image481.png"/><Relationship Id="rId111" Type="http://schemas.openxmlformats.org/officeDocument/2006/relationships/image" Target="../media/image482.png"/><Relationship Id="rId112" Type="http://schemas.openxmlformats.org/officeDocument/2006/relationships/image" Target="../media/image483.png"/><Relationship Id="rId113" Type="http://schemas.openxmlformats.org/officeDocument/2006/relationships/image" Target="../media/image484.png"/><Relationship Id="rId114" Type="http://schemas.openxmlformats.org/officeDocument/2006/relationships/image" Target="../media/image485.png"/><Relationship Id="rId115" Type="http://schemas.openxmlformats.org/officeDocument/2006/relationships/image" Target="../media/image486.png"/><Relationship Id="rId116" Type="http://schemas.openxmlformats.org/officeDocument/2006/relationships/image" Target="../media/image487.png"/><Relationship Id="rId117" Type="http://schemas.openxmlformats.org/officeDocument/2006/relationships/image" Target="../media/image488.png"/><Relationship Id="rId118" Type="http://schemas.openxmlformats.org/officeDocument/2006/relationships/image" Target="../media/image489.png"/><Relationship Id="rId119" Type="http://schemas.openxmlformats.org/officeDocument/2006/relationships/image" Target="../media/image490.png"/><Relationship Id="rId120" Type="http://schemas.openxmlformats.org/officeDocument/2006/relationships/image" Target="../media/image491.png"/><Relationship Id="rId121" Type="http://schemas.openxmlformats.org/officeDocument/2006/relationships/image" Target="../media/image492.png"/><Relationship Id="rId122" Type="http://schemas.openxmlformats.org/officeDocument/2006/relationships/image" Target="../media/image493.png"/><Relationship Id="rId123" Type="http://schemas.openxmlformats.org/officeDocument/2006/relationships/image" Target="../media/image494.png"/><Relationship Id="rId124" Type="http://schemas.openxmlformats.org/officeDocument/2006/relationships/image" Target="../media/image495.png"/><Relationship Id="rId125" Type="http://schemas.openxmlformats.org/officeDocument/2006/relationships/image" Target="../media/image496.png"/><Relationship Id="rId126" Type="http://schemas.openxmlformats.org/officeDocument/2006/relationships/image" Target="../media/image497.png"/><Relationship Id="rId127" Type="http://schemas.openxmlformats.org/officeDocument/2006/relationships/image" Target="../media/image498.png"/><Relationship Id="rId128" Type="http://schemas.openxmlformats.org/officeDocument/2006/relationships/image" Target="../media/image499.png"/><Relationship Id="rId129" Type="http://schemas.openxmlformats.org/officeDocument/2006/relationships/image" Target="../media/image500.png"/><Relationship Id="rId130" Type="http://schemas.openxmlformats.org/officeDocument/2006/relationships/image" Target="../media/image501.png"/><Relationship Id="rId131" Type="http://schemas.openxmlformats.org/officeDocument/2006/relationships/image" Target="../media/image502.png"/><Relationship Id="rId132" Type="http://schemas.openxmlformats.org/officeDocument/2006/relationships/image" Target="../media/image503.png"/><Relationship Id="rId133" Type="http://schemas.openxmlformats.org/officeDocument/2006/relationships/image" Target="../media/image504.png"/><Relationship Id="rId134" Type="http://schemas.openxmlformats.org/officeDocument/2006/relationships/image" Target="../media/image291.png"/><Relationship Id="rId135" Type="http://schemas.openxmlformats.org/officeDocument/2006/relationships/image" Target="../media/image505.png"/><Relationship Id="rId136" Type="http://schemas.openxmlformats.org/officeDocument/2006/relationships/image" Target="../media/image506.png"/><Relationship Id="rId137" Type="http://schemas.openxmlformats.org/officeDocument/2006/relationships/image" Target="../media/image507.png"/><Relationship Id="rId138" Type="http://schemas.openxmlformats.org/officeDocument/2006/relationships/image" Target="../media/image508.png"/><Relationship Id="rId139" Type="http://schemas.openxmlformats.org/officeDocument/2006/relationships/image" Target="../media/image509.png"/><Relationship Id="rId140" Type="http://schemas.openxmlformats.org/officeDocument/2006/relationships/image" Target="../media/image510.png"/><Relationship Id="rId141" Type="http://schemas.openxmlformats.org/officeDocument/2006/relationships/image" Target="../media/image511.png"/><Relationship Id="rId142" Type="http://schemas.openxmlformats.org/officeDocument/2006/relationships/image" Target="../media/image512.png"/><Relationship Id="rId143" Type="http://schemas.openxmlformats.org/officeDocument/2006/relationships/image" Target="../media/image513.png"/><Relationship Id="rId144" Type="http://schemas.openxmlformats.org/officeDocument/2006/relationships/image" Target="../media/image514.png"/><Relationship Id="rId145" Type="http://schemas.openxmlformats.org/officeDocument/2006/relationships/image" Target="../media/image515.png"/><Relationship Id="rId146" Type="http://schemas.openxmlformats.org/officeDocument/2006/relationships/image" Target="../media/image516.png"/><Relationship Id="rId147" Type="http://schemas.openxmlformats.org/officeDocument/2006/relationships/image" Target="../media/image517.png"/><Relationship Id="rId148" Type="http://schemas.openxmlformats.org/officeDocument/2006/relationships/image" Target="../media/image518.png"/><Relationship Id="rId149" Type="http://schemas.openxmlformats.org/officeDocument/2006/relationships/image" Target="../media/image519.png"/><Relationship Id="rId150" Type="http://schemas.openxmlformats.org/officeDocument/2006/relationships/image" Target="../media/image520.png"/><Relationship Id="rId151" Type="http://schemas.openxmlformats.org/officeDocument/2006/relationships/image" Target="../media/image521.png"/><Relationship Id="rId152" Type="http://schemas.openxmlformats.org/officeDocument/2006/relationships/image" Target="../media/image522.png"/><Relationship Id="rId153" Type="http://schemas.openxmlformats.org/officeDocument/2006/relationships/image" Target="../media/image32.png"/><Relationship Id="rId154" Type="http://schemas.openxmlformats.org/officeDocument/2006/relationships/image" Target="../media/image523.png"/><Relationship Id="rId155" Type="http://schemas.openxmlformats.org/officeDocument/2006/relationships/image" Target="../media/image524.png"/><Relationship Id="rId156" Type="http://schemas.openxmlformats.org/officeDocument/2006/relationships/image" Target="../media/image525.png"/><Relationship Id="rId157" Type="http://schemas.openxmlformats.org/officeDocument/2006/relationships/image" Target="../media/image526.png"/><Relationship Id="rId158" Type="http://schemas.openxmlformats.org/officeDocument/2006/relationships/image" Target="../media/image527.png"/><Relationship Id="rId159" Type="http://schemas.openxmlformats.org/officeDocument/2006/relationships/image" Target="../media/image35.png"/><Relationship Id="rId160" Type="http://schemas.openxmlformats.org/officeDocument/2006/relationships/image" Target="../media/image528.png"/><Relationship Id="rId161" Type="http://schemas.openxmlformats.org/officeDocument/2006/relationships/image" Target="../media/image529.png"/><Relationship Id="rId162" Type="http://schemas.openxmlformats.org/officeDocument/2006/relationships/image" Target="../media/image530.png"/><Relationship Id="rId163" Type="http://schemas.openxmlformats.org/officeDocument/2006/relationships/image" Target="../media/image531.png"/><Relationship Id="rId164" Type="http://schemas.openxmlformats.org/officeDocument/2006/relationships/image" Target="../media/image26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2.png"/><Relationship Id="rId3" Type="http://schemas.openxmlformats.org/officeDocument/2006/relationships/image" Target="../media/image533.png"/><Relationship Id="rId4" Type="http://schemas.openxmlformats.org/officeDocument/2006/relationships/image" Target="../media/image534.png"/><Relationship Id="rId5" Type="http://schemas.openxmlformats.org/officeDocument/2006/relationships/image" Target="../media/image356.png"/><Relationship Id="rId6" Type="http://schemas.openxmlformats.org/officeDocument/2006/relationships/image" Target="../media/image535.png"/><Relationship Id="rId7" Type="http://schemas.openxmlformats.org/officeDocument/2006/relationships/image" Target="../media/image536.png"/><Relationship Id="rId8" Type="http://schemas.openxmlformats.org/officeDocument/2006/relationships/image" Target="../media/image537.png"/><Relationship Id="rId9" Type="http://schemas.openxmlformats.org/officeDocument/2006/relationships/image" Target="../media/image538.png"/><Relationship Id="rId10" Type="http://schemas.openxmlformats.org/officeDocument/2006/relationships/image" Target="../media/image539.png"/><Relationship Id="rId11" Type="http://schemas.openxmlformats.org/officeDocument/2006/relationships/image" Target="../media/image540.png"/><Relationship Id="rId12" Type="http://schemas.openxmlformats.org/officeDocument/2006/relationships/image" Target="../media/image541.png"/><Relationship Id="rId13" Type="http://schemas.openxmlformats.org/officeDocument/2006/relationships/image" Target="../media/image542.png"/><Relationship Id="rId14" Type="http://schemas.openxmlformats.org/officeDocument/2006/relationships/image" Target="../media/image543.png"/><Relationship Id="rId15" Type="http://schemas.openxmlformats.org/officeDocument/2006/relationships/image" Target="../media/image544.png"/><Relationship Id="rId16" Type="http://schemas.openxmlformats.org/officeDocument/2006/relationships/image" Target="../media/image545.png"/><Relationship Id="rId17" Type="http://schemas.openxmlformats.org/officeDocument/2006/relationships/image" Target="../media/image546.png"/><Relationship Id="rId18" Type="http://schemas.openxmlformats.org/officeDocument/2006/relationships/image" Target="../media/image547.png"/><Relationship Id="rId19" Type="http://schemas.openxmlformats.org/officeDocument/2006/relationships/image" Target="../media/image548.png"/><Relationship Id="rId20" Type="http://schemas.openxmlformats.org/officeDocument/2006/relationships/image" Target="../media/image549.png"/><Relationship Id="rId21" Type="http://schemas.openxmlformats.org/officeDocument/2006/relationships/image" Target="../media/image550.png"/><Relationship Id="rId22" Type="http://schemas.openxmlformats.org/officeDocument/2006/relationships/image" Target="../media/image551.png"/><Relationship Id="rId23" Type="http://schemas.openxmlformats.org/officeDocument/2006/relationships/image" Target="../media/image552.png"/><Relationship Id="rId24" Type="http://schemas.openxmlformats.org/officeDocument/2006/relationships/image" Target="../media/image553.png"/><Relationship Id="rId25" Type="http://schemas.openxmlformats.org/officeDocument/2006/relationships/image" Target="../media/image142.png"/><Relationship Id="rId26" Type="http://schemas.openxmlformats.org/officeDocument/2006/relationships/image" Target="../media/image554.png"/><Relationship Id="rId27" Type="http://schemas.openxmlformats.org/officeDocument/2006/relationships/image" Target="../media/image74.png"/><Relationship Id="rId28" Type="http://schemas.openxmlformats.org/officeDocument/2006/relationships/image" Target="../media/image25.png"/><Relationship Id="rId29" Type="http://schemas.openxmlformats.org/officeDocument/2006/relationships/image" Target="../media/image555.png"/><Relationship Id="rId30" Type="http://schemas.openxmlformats.org/officeDocument/2006/relationships/image" Target="../media/image386.png"/><Relationship Id="rId31" Type="http://schemas.openxmlformats.org/officeDocument/2006/relationships/image" Target="../media/image556.png"/><Relationship Id="rId32" Type="http://schemas.openxmlformats.org/officeDocument/2006/relationships/image" Target="../media/image557.png"/><Relationship Id="rId33" Type="http://schemas.openxmlformats.org/officeDocument/2006/relationships/image" Target="../media/image558.png"/><Relationship Id="rId34" Type="http://schemas.openxmlformats.org/officeDocument/2006/relationships/image" Target="../media/image559.png"/><Relationship Id="rId35" Type="http://schemas.openxmlformats.org/officeDocument/2006/relationships/image" Target="../media/image560.png"/><Relationship Id="rId36" Type="http://schemas.openxmlformats.org/officeDocument/2006/relationships/image" Target="../media/image561.png"/><Relationship Id="rId37" Type="http://schemas.openxmlformats.org/officeDocument/2006/relationships/image" Target="../media/image562.png"/><Relationship Id="rId38" Type="http://schemas.openxmlformats.org/officeDocument/2006/relationships/image" Target="../media/image563.png"/><Relationship Id="rId39" Type="http://schemas.openxmlformats.org/officeDocument/2006/relationships/image" Target="../media/image564.png"/><Relationship Id="rId40" Type="http://schemas.openxmlformats.org/officeDocument/2006/relationships/image" Target="../media/image565.png"/><Relationship Id="rId41" Type="http://schemas.openxmlformats.org/officeDocument/2006/relationships/image" Target="../media/image566.png"/><Relationship Id="rId42" Type="http://schemas.openxmlformats.org/officeDocument/2006/relationships/image" Target="../media/image567.png"/><Relationship Id="rId43" Type="http://schemas.openxmlformats.org/officeDocument/2006/relationships/image" Target="../media/image568.png"/><Relationship Id="rId44" Type="http://schemas.openxmlformats.org/officeDocument/2006/relationships/image" Target="../media/image569.png"/><Relationship Id="rId45" Type="http://schemas.openxmlformats.org/officeDocument/2006/relationships/image" Target="../media/image291.png"/><Relationship Id="rId46" Type="http://schemas.openxmlformats.org/officeDocument/2006/relationships/image" Target="../media/image570.png"/><Relationship Id="rId47" Type="http://schemas.openxmlformats.org/officeDocument/2006/relationships/image" Target="../media/image571.png"/><Relationship Id="rId48" Type="http://schemas.openxmlformats.org/officeDocument/2006/relationships/image" Target="../media/image572.png"/><Relationship Id="rId49" Type="http://schemas.openxmlformats.org/officeDocument/2006/relationships/image" Target="../media/image573.png"/><Relationship Id="rId50" Type="http://schemas.openxmlformats.org/officeDocument/2006/relationships/image" Target="../media/image482.png"/><Relationship Id="rId51" Type="http://schemas.openxmlformats.org/officeDocument/2006/relationships/image" Target="../media/image574.png"/><Relationship Id="rId52" Type="http://schemas.openxmlformats.org/officeDocument/2006/relationships/image" Target="../media/image575.png"/><Relationship Id="rId53" Type="http://schemas.openxmlformats.org/officeDocument/2006/relationships/image" Target="../media/image576.png"/><Relationship Id="rId54" Type="http://schemas.openxmlformats.org/officeDocument/2006/relationships/image" Target="../media/image577.png"/><Relationship Id="rId55" Type="http://schemas.openxmlformats.org/officeDocument/2006/relationships/image" Target="../media/image578.png"/><Relationship Id="rId56" Type="http://schemas.openxmlformats.org/officeDocument/2006/relationships/image" Target="../media/image579.png"/><Relationship Id="rId57" Type="http://schemas.openxmlformats.org/officeDocument/2006/relationships/image" Target="../media/image580.png"/><Relationship Id="rId58" Type="http://schemas.openxmlformats.org/officeDocument/2006/relationships/image" Target="../media/image581.png"/><Relationship Id="rId59" Type="http://schemas.openxmlformats.org/officeDocument/2006/relationships/image" Target="../media/image582.png"/><Relationship Id="rId60" Type="http://schemas.openxmlformats.org/officeDocument/2006/relationships/image" Target="../media/image583.png"/><Relationship Id="rId61" Type="http://schemas.openxmlformats.org/officeDocument/2006/relationships/image" Target="../media/image584.png"/><Relationship Id="rId62" Type="http://schemas.openxmlformats.org/officeDocument/2006/relationships/image" Target="../media/image585.png"/><Relationship Id="rId63" Type="http://schemas.openxmlformats.org/officeDocument/2006/relationships/image" Target="../media/image586.png"/><Relationship Id="rId64" Type="http://schemas.openxmlformats.org/officeDocument/2006/relationships/image" Target="../media/image587.png"/><Relationship Id="rId65" Type="http://schemas.openxmlformats.org/officeDocument/2006/relationships/image" Target="../media/image588.png"/><Relationship Id="rId66" Type="http://schemas.openxmlformats.org/officeDocument/2006/relationships/image" Target="../media/image589.png"/><Relationship Id="rId67" Type="http://schemas.openxmlformats.org/officeDocument/2006/relationships/image" Target="../media/image590.png"/><Relationship Id="rId68" Type="http://schemas.openxmlformats.org/officeDocument/2006/relationships/image" Target="../media/image591.png"/><Relationship Id="rId69" Type="http://schemas.openxmlformats.org/officeDocument/2006/relationships/image" Target="../media/image592.png"/><Relationship Id="rId70" Type="http://schemas.openxmlformats.org/officeDocument/2006/relationships/image" Target="../media/image593.png"/><Relationship Id="rId71" Type="http://schemas.openxmlformats.org/officeDocument/2006/relationships/image" Target="../media/image594.png"/><Relationship Id="rId72" Type="http://schemas.openxmlformats.org/officeDocument/2006/relationships/image" Target="../media/image595.png"/><Relationship Id="rId73" Type="http://schemas.openxmlformats.org/officeDocument/2006/relationships/image" Target="../media/image596.png"/><Relationship Id="rId74" Type="http://schemas.openxmlformats.org/officeDocument/2006/relationships/image" Target="../media/image597.png"/><Relationship Id="rId75" Type="http://schemas.openxmlformats.org/officeDocument/2006/relationships/image" Target="../media/image598.png"/><Relationship Id="rId76" Type="http://schemas.openxmlformats.org/officeDocument/2006/relationships/image" Target="../media/image599.png"/><Relationship Id="rId77" Type="http://schemas.openxmlformats.org/officeDocument/2006/relationships/image" Target="../media/image600.png"/><Relationship Id="rId78" Type="http://schemas.openxmlformats.org/officeDocument/2006/relationships/image" Target="../media/image601.png"/><Relationship Id="rId79" Type="http://schemas.openxmlformats.org/officeDocument/2006/relationships/image" Target="../media/image602.png"/><Relationship Id="rId80" Type="http://schemas.openxmlformats.org/officeDocument/2006/relationships/image" Target="../media/image603.png"/><Relationship Id="rId81" Type="http://schemas.openxmlformats.org/officeDocument/2006/relationships/image" Target="../media/image153.png"/><Relationship Id="rId82" Type="http://schemas.openxmlformats.org/officeDocument/2006/relationships/image" Target="../media/image604.png"/><Relationship Id="rId83" Type="http://schemas.openxmlformats.org/officeDocument/2006/relationships/image" Target="../media/image605.png"/><Relationship Id="rId84" Type="http://schemas.openxmlformats.org/officeDocument/2006/relationships/image" Target="../media/image606.png"/><Relationship Id="rId85" Type="http://schemas.openxmlformats.org/officeDocument/2006/relationships/image" Target="../media/image607.png"/><Relationship Id="rId86" Type="http://schemas.openxmlformats.org/officeDocument/2006/relationships/image" Target="../media/image608.png"/><Relationship Id="rId87" Type="http://schemas.openxmlformats.org/officeDocument/2006/relationships/image" Target="../media/image192.png"/><Relationship Id="rId88" Type="http://schemas.openxmlformats.org/officeDocument/2006/relationships/image" Target="../media/image609.png"/><Relationship Id="rId89" Type="http://schemas.openxmlformats.org/officeDocument/2006/relationships/image" Target="../media/image610.png"/><Relationship Id="rId90" Type="http://schemas.openxmlformats.org/officeDocument/2006/relationships/image" Target="../media/image611.png"/><Relationship Id="rId91" Type="http://schemas.openxmlformats.org/officeDocument/2006/relationships/image" Target="../media/image612.png"/><Relationship Id="rId92" Type="http://schemas.openxmlformats.org/officeDocument/2006/relationships/image" Target="../media/image613.png"/><Relationship Id="rId93" Type="http://schemas.openxmlformats.org/officeDocument/2006/relationships/image" Target="../media/image614.png"/><Relationship Id="rId94" Type="http://schemas.openxmlformats.org/officeDocument/2006/relationships/image" Target="../media/image615.png"/><Relationship Id="rId95" Type="http://schemas.openxmlformats.org/officeDocument/2006/relationships/image" Target="../media/image307.png"/><Relationship Id="rId96" Type="http://schemas.openxmlformats.org/officeDocument/2006/relationships/image" Target="../media/image616.png"/><Relationship Id="rId97" Type="http://schemas.openxmlformats.org/officeDocument/2006/relationships/image" Target="../media/image617.png"/><Relationship Id="rId98" Type="http://schemas.openxmlformats.org/officeDocument/2006/relationships/image" Target="../media/image618.png"/><Relationship Id="rId99" Type="http://schemas.openxmlformats.org/officeDocument/2006/relationships/image" Target="../media/image619.png"/><Relationship Id="rId100" Type="http://schemas.openxmlformats.org/officeDocument/2006/relationships/image" Target="../media/image620.png"/><Relationship Id="rId101" Type="http://schemas.openxmlformats.org/officeDocument/2006/relationships/image" Target="../media/image621.png"/><Relationship Id="rId102" Type="http://schemas.openxmlformats.org/officeDocument/2006/relationships/image" Target="../media/image622.png"/><Relationship Id="rId103" Type="http://schemas.openxmlformats.org/officeDocument/2006/relationships/image" Target="../media/image623.png"/><Relationship Id="rId104" Type="http://schemas.openxmlformats.org/officeDocument/2006/relationships/image" Target="../media/image172.png"/><Relationship Id="rId105" Type="http://schemas.openxmlformats.org/officeDocument/2006/relationships/image" Target="../media/image624.png"/><Relationship Id="rId106" Type="http://schemas.openxmlformats.org/officeDocument/2006/relationships/image" Target="../media/image453.png"/><Relationship Id="rId107" Type="http://schemas.openxmlformats.org/officeDocument/2006/relationships/image" Target="../media/image625.png"/><Relationship Id="rId108" Type="http://schemas.openxmlformats.org/officeDocument/2006/relationships/image" Target="../media/image110.png"/><Relationship Id="rId109" Type="http://schemas.openxmlformats.org/officeDocument/2006/relationships/image" Target="../media/image626.png"/><Relationship Id="rId110" Type="http://schemas.openxmlformats.org/officeDocument/2006/relationships/image" Target="../media/image627.png"/><Relationship Id="rId111" Type="http://schemas.openxmlformats.org/officeDocument/2006/relationships/image" Target="../media/image628.png"/><Relationship Id="rId112" Type="http://schemas.openxmlformats.org/officeDocument/2006/relationships/image" Target="../media/image629.png"/><Relationship Id="rId113" Type="http://schemas.openxmlformats.org/officeDocument/2006/relationships/image" Target="../media/image630.png"/><Relationship Id="rId114" Type="http://schemas.openxmlformats.org/officeDocument/2006/relationships/image" Target="../media/image442.png"/><Relationship Id="rId115" Type="http://schemas.openxmlformats.org/officeDocument/2006/relationships/image" Target="../media/image631.png"/><Relationship Id="rId116" Type="http://schemas.openxmlformats.org/officeDocument/2006/relationships/image" Target="../media/image632.png"/><Relationship Id="rId117" Type="http://schemas.openxmlformats.org/officeDocument/2006/relationships/image" Target="../media/image633.png"/><Relationship Id="rId118" Type="http://schemas.openxmlformats.org/officeDocument/2006/relationships/image" Target="../media/image634.png"/><Relationship Id="rId119" Type="http://schemas.openxmlformats.org/officeDocument/2006/relationships/image" Target="../media/image635.png"/><Relationship Id="rId120" Type="http://schemas.openxmlformats.org/officeDocument/2006/relationships/image" Target="../media/image636.png"/><Relationship Id="rId121" Type="http://schemas.openxmlformats.org/officeDocument/2006/relationships/image" Target="../media/image637.png"/><Relationship Id="rId122" Type="http://schemas.openxmlformats.org/officeDocument/2006/relationships/image" Target="../media/image638.png"/><Relationship Id="rId123" Type="http://schemas.openxmlformats.org/officeDocument/2006/relationships/image" Target="../media/image639.png"/><Relationship Id="rId124" Type="http://schemas.openxmlformats.org/officeDocument/2006/relationships/image" Target="../media/image32.png"/><Relationship Id="rId125" Type="http://schemas.openxmlformats.org/officeDocument/2006/relationships/image" Target="../media/image523.png"/><Relationship Id="rId126" Type="http://schemas.openxmlformats.org/officeDocument/2006/relationships/image" Target="../media/image640.png"/><Relationship Id="rId127" Type="http://schemas.openxmlformats.org/officeDocument/2006/relationships/image" Target="../media/image641.png"/><Relationship Id="rId128" Type="http://schemas.openxmlformats.org/officeDocument/2006/relationships/image" Target="../media/image146.png"/><Relationship Id="rId129" Type="http://schemas.openxmlformats.org/officeDocument/2006/relationships/image" Target="../media/image3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2.png"/><Relationship Id="rId3" Type="http://schemas.openxmlformats.org/officeDocument/2006/relationships/image" Target="../media/image643.png"/><Relationship Id="rId4" Type="http://schemas.openxmlformats.org/officeDocument/2006/relationships/image" Target="../media/image644.png"/><Relationship Id="rId5" Type="http://schemas.openxmlformats.org/officeDocument/2006/relationships/image" Target="../media/image645.png"/><Relationship Id="rId6" Type="http://schemas.openxmlformats.org/officeDocument/2006/relationships/image" Target="../media/image646.png"/><Relationship Id="rId7" Type="http://schemas.openxmlformats.org/officeDocument/2006/relationships/image" Target="../media/image647.png"/><Relationship Id="rId8" Type="http://schemas.openxmlformats.org/officeDocument/2006/relationships/image" Target="../media/image648.png"/><Relationship Id="rId9" Type="http://schemas.openxmlformats.org/officeDocument/2006/relationships/image" Target="../media/image230.png"/><Relationship Id="rId10" Type="http://schemas.openxmlformats.org/officeDocument/2006/relationships/image" Target="../media/image649.png"/><Relationship Id="rId11" Type="http://schemas.openxmlformats.org/officeDocument/2006/relationships/image" Target="../media/image650.png"/><Relationship Id="rId12" Type="http://schemas.openxmlformats.org/officeDocument/2006/relationships/image" Target="../media/image651.png"/><Relationship Id="rId13" Type="http://schemas.openxmlformats.org/officeDocument/2006/relationships/image" Target="../media/image652.png"/><Relationship Id="rId14" Type="http://schemas.openxmlformats.org/officeDocument/2006/relationships/image" Target="../media/image653.png"/><Relationship Id="rId15" Type="http://schemas.openxmlformats.org/officeDocument/2006/relationships/image" Target="../media/image487.png"/><Relationship Id="rId16" Type="http://schemas.openxmlformats.org/officeDocument/2006/relationships/image" Target="../media/image456.png"/><Relationship Id="rId17" Type="http://schemas.openxmlformats.org/officeDocument/2006/relationships/image" Target="../media/image654.png"/><Relationship Id="rId18" Type="http://schemas.openxmlformats.org/officeDocument/2006/relationships/image" Target="../media/image655.png"/><Relationship Id="rId19" Type="http://schemas.openxmlformats.org/officeDocument/2006/relationships/image" Target="../media/image616.png"/><Relationship Id="rId20" Type="http://schemas.openxmlformats.org/officeDocument/2006/relationships/image" Target="../media/image656.png"/><Relationship Id="rId21" Type="http://schemas.openxmlformats.org/officeDocument/2006/relationships/image" Target="../media/image657.png"/><Relationship Id="rId22" Type="http://schemas.openxmlformats.org/officeDocument/2006/relationships/image" Target="../media/image454.png"/><Relationship Id="rId23" Type="http://schemas.openxmlformats.org/officeDocument/2006/relationships/image" Target="../media/image296.png"/><Relationship Id="rId24" Type="http://schemas.openxmlformats.org/officeDocument/2006/relationships/image" Target="../media/image658.png"/><Relationship Id="rId25" Type="http://schemas.openxmlformats.org/officeDocument/2006/relationships/image" Target="../media/image172.png"/><Relationship Id="rId26" Type="http://schemas.openxmlformats.org/officeDocument/2006/relationships/image" Target="../media/image659.png"/><Relationship Id="rId27" Type="http://schemas.openxmlformats.org/officeDocument/2006/relationships/image" Target="../media/image660.png"/><Relationship Id="rId28" Type="http://schemas.openxmlformats.org/officeDocument/2006/relationships/image" Target="../media/image661.png"/><Relationship Id="rId29" Type="http://schemas.openxmlformats.org/officeDocument/2006/relationships/image" Target="../media/image662.png"/><Relationship Id="rId30" Type="http://schemas.openxmlformats.org/officeDocument/2006/relationships/image" Target="../media/image663.png"/><Relationship Id="rId31" Type="http://schemas.openxmlformats.org/officeDocument/2006/relationships/image" Target="../media/image664.png"/><Relationship Id="rId32" Type="http://schemas.openxmlformats.org/officeDocument/2006/relationships/image" Target="../media/image665.png"/><Relationship Id="rId33" Type="http://schemas.openxmlformats.org/officeDocument/2006/relationships/image" Target="../media/image204.png"/><Relationship Id="rId34" Type="http://schemas.openxmlformats.org/officeDocument/2006/relationships/image" Target="../media/image666.png"/><Relationship Id="rId35" Type="http://schemas.openxmlformats.org/officeDocument/2006/relationships/image" Target="../media/image667.png"/><Relationship Id="rId36" Type="http://schemas.openxmlformats.org/officeDocument/2006/relationships/image" Target="../media/image668.png"/><Relationship Id="rId37" Type="http://schemas.openxmlformats.org/officeDocument/2006/relationships/image" Target="../media/image669.png"/><Relationship Id="rId38" Type="http://schemas.openxmlformats.org/officeDocument/2006/relationships/image" Target="../media/image670.png"/><Relationship Id="rId39" Type="http://schemas.openxmlformats.org/officeDocument/2006/relationships/image" Target="../media/image671.png"/><Relationship Id="rId40" Type="http://schemas.openxmlformats.org/officeDocument/2006/relationships/image" Target="../media/image672.png"/><Relationship Id="rId41" Type="http://schemas.openxmlformats.org/officeDocument/2006/relationships/image" Target="../media/image673.png"/><Relationship Id="rId42" Type="http://schemas.openxmlformats.org/officeDocument/2006/relationships/image" Target="../media/image674.png"/><Relationship Id="rId43" Type="http://schemas.openxmlformats.org/officeDocument/2006/relationships/image" Target="../media/image675.png"/><Relationship Id="rId44" Type="http://schemas.openxmlformats.org/officeDocument/2006/relationships/image" Target="../media/image676.png"/><Relationship Id="rId45" Type="http://schemas.openxmlformats.org/officeDocument/2006/relationships/image" Target="../media/image677.png"/><Relationship Id="rId46" Type="http://schemas.openxmlformats.org/officeDocument/2006/relationships/image" Target="../media/image678.png"/><Relationship Id="rId47" Type="http://schemas.openxmlformats.org/officeDocument/2006/relationships/image" Target="../media/image679.png"/><Relationship Id="rId48" Type="http://schemas.openxmlformats.org/officeDocument/2006/relationships/image" Target="../media/image680.png"/><Relationship Id="rId49" Type="http://schemas.openxmlformats.org/officeDocument/2006/relationships/image" Target="../media/image681.png"/><Relationship Id="rId50" Type="http://schemas.openxmlformats.org/officeDocument/2006/relationships/image" Target="../media/image682.png"/><Relationship Id="rId51" Type="http://schemas.openxmlformats.org/officeDocument/2006/relationships/image" Target="../media/image683.png"/><Relationship Id="rId52" Type="http://schemas.openxmlformats.org/officeDocument/2006/relationships/image" Target="../media/image684.png"/><Relationship Id="rId53" Type="http://schemas.openxmlformats.org/officeDocument/2006/relationships/image" Target="../media/image685.png"/><Relationship Id="rId54" Type="http://schemas.openxmlformats.org/officeDocument/2006/relationships/image" Target="../media/image686.png"/><Relationship Id="rId55" Type="http://schemas.openxmlformats.org/officeDocument/2006/relationships/image" Target="../media/image687.png"/><Relationship Id="rId56" Type="http://schemas.openxmlformats.org/officeDocument/2006/relationships/image" Target="../media/image688.png"/><Relationship Id="rId57" Type="http://schemas.openxmlformats.org/officeDocument/2006/relationships/image" Target="../media/image689.png"/><Relationship Id="rId58" Type="http://schemas.openxmlformats.org/officeDocument/2006/relationships/image" Target="../media/image613.png"/><Relationship Id="rId59" Type="http://schemas.openxmlformats.org/officeDocument/2006/relationships/image" Target="../media/image690.png"/><Relationship Id="rId60" Type="http://schemas.openxmlformats.org/officeDocument/2006/relationships/image" Target="../media/image691.png"/><Relationship Id="rId61" Type="http://schemas.openxmlformats.org/officeDocument/2006/relationships/image" Target="../media/image692.png"/><Relationship Id="rId62" Type="http://schemas.openxmlformats.org/officeDocument/2006/relationships/image" Target="../media/image693.png"/><Relationship Id="rId63" Type="http://schemas.openxmlformats.org/officeDocument/2006/relationships/image" Target="../media/image694.png"/><Relationship Id="rId64" Type="http://schemas.openxmlformats.org/officeDocument/2006/relationships/image" Target="../media/image695.png"/><Relationship Id="rId65" Type="http://schemas.openxmlformats.org/officeDocument/2006/relationships/image" Target="../media/image696.png"/><Relationship Id="rId66" Type="http://schemas.openxmlformats.org/officeDocument/2006/relationships/image" Target="../media/image294.png"/><Relationship Id="rId67" Type="http://schemas.openxmlformats.org/officeDocument/2006/relationships/image" Target="../media/image697.png"/><Relationship Id="rId68" Type="http://schemas.openxmlformats.org/officeDocument/2006/relationships/image" Target="../media/image698.png"/><Relationship Id="rId69" Type="http://schemas.openxmlformats.org/officeDocument/2006/relationships/image" Target="../media/image699.png"/><Relationship Id="rId70" Type="http://schemas.openxmlformats.org/officeDocument/2006/relationships/image" Target="../media/image700.png"/><Relationship Id="rId71" Type="http://schemas.openxmlformats.org/officeDocument/2006/relationships/image" Target="../media/image701.png"/><Relationship Id="rId72" Type="http://schemas.openxmlformats.org/officeDocument/2006/relationships/image" Target="../media/image702.png"/><Relationship Id="rId73" Type="http://schemas.openxmlformats.org/officeDocument/2006/relationships/image" Target="../media/image703.png"/><Relationship Id="rId74" Type="http://schemas.openxmlformats.org/officeDocument/2006/relationships/image" Target="../media/image704.png"/><Relationship Id="rId75" Type="http://schemas.openxmlformats.org/officeDocument/2006/relationships/image" Target="../media/image705.png"/><Relationship Id="rId76" Type="http://schemas.openxmlformats.org/officeDocument/2006/relationships/image" Target="../media/image142.png"/><Relationship Id="rId77" Type="http://schemas.openxmlformats.org/officeDocument/2006/relationships/image" Target="../media/image554.png"/><Relationship Id="rId78" Type="http://schemas.openxmlformats.org/officeDocument/2006/relationships/image" Target="../media/image74.png"/><Relationship Id="rId79" Type="http://schemas.openxmlformats.org/officeDocument/2006/relationships/image" Target="../media/image75.png"/><Relationship Id="rId80" Type="http://schemas.openxmlformats.org/officeDocument/2006/relationships/image" Target="../media/image706.png"/><Relationship Id="rId81" Type="http://schemas.openxmlformats.org/officeDocument/2006/relationships/image" Target="../media/image115.png"/><Relationship Id="rId82" Type="http://schemas.openxmlformats.org/officeDocument/2006/relationships/image" Target="../media/image586.png"/><Relationship Id="rId83" Type="http://schemas.openxmlformats.org/officeDocument/2006/relationships/image" Target="../media/image707.png"/><Relationship Id="rId84" Type="http://schemas.openxmlformats.org/officeDocument/2006/relationships/image" Target="../media/image588.png"/><Relationship Id="rId85" Type="http://schemas.openxmlformats.org/officeDocument/2006/relationships/image" Target="../media/image708.png"/><Relationship Id="rId86" Type="http://schemas.openxmlformats.org/officeDocument/2006/relationships/image" Target="../media/image709.png"/><Relationship Id="rId87" Type="http://schemas.openxmlformats.org/officeDocument/2006/relationships/image" Target="../media/image482.png"/><Relationship Id="rId88" Type="http://schemas.openxmlformats.org/officeDocument/2006/relationships/image" Target="../media/image710.png"/><Relationship Id="rId89" Type="http://schemas.openxmlformats.org/officeDocument/2006/relationships/image" Target="../media/image711.png"/><Relationship Id="rId90" Type="http://schemas.openxmlformats.org/officeDocument/2006/relationships/image" Target="../media/image712.png"/><Relationship Id="rId91" Type="http://schemas.openxmlformats.org/officeDocument/2006/relationships/image" Target="../media/image713.png"/><Relationship Id="rId92" Type="http://schemas.openxmlformats.org/officeDocument/2006/relationships/image" Target="../media/image714.png"/><Relationship Id="rId93" Type="http://schemas.openxmlformats.org/officeDocument/2006/relationships/image" Target="../media/image715.png"/><Relationship Id="rId94" Type="http://schemas.openxmlformats.org/officeDocument/2006/relationships/image" Target="../media/image716.png"/><Relationship Id="rId95" Type="http://schemas.openxmlformats.org/officeDocument/2006/relationships/image" Target="../media/image717.png"/><Relationship Id="rId96" Type="http://schemas.openxmlformats.org/officeDocument/2006/relationships/image" Target="../media/image718.png"/><Relationship Id="rId97" Type="http://schemas.openxmlformats.org/officeDocument/2006/relationships/image" Target="../media/image719.png"/><Relationship Id="rId98" Type="http://schemas.openxmlformats.org/officeDocument/2006/relationships/image" Target="../media/image720.png"/><Relationship Id="rId99" Type="http://schemas.openxmlformats.org/officeDocument/2006/relationships/image" Target="../media/image721.png"/><Relationship Id="rId100" Type="http://schemas.openxmlformats.org/officeDocument/2006/relationships/image" Target="../media/image722.png"/><Relationship Id="rId101" Type="http://schemas.openxmlformats.org/officeDocument/2006/relationships/image" Target="../media/image723.png"/><Relationship Id="rId102" Type="http://schemas.openxmlformats.org/officeDocument/2006/relationships/image" Target="../media/image724.png"/><Relationship Id="rId103" Type="http://schemas.openxmlformats.org/officeDocument/2006/relationships/image" Target="../media/image725.png"/><Relationship Id="rId104" Type="http://schemas.openxmlformats.org/officeDocument/2006/relationships/image" Target="../media/image726.png"/><Relationship Id="rId105" Type="http://schemas.openxmlformats.org/officeDocument/2006/relationships/image" Target="../media/image727.png"/><Relationship Id="rId106" Type="http://schemas.openxmlformats.org/officeDocument/2006/relationships/image" Target="../media/image728.png"/><Relationship Id="rId107" Type="http://schemas.openxmlformats.org/officeDocument/2006/relationships/image" Target="../media/image729.png"/><Relationship Id="rId108" Type="http://schemas.openxmlformats.org/officeDocument/2006/relationships/image" Target="../media/image730.png"/><Relationship Id="rId109" Type="http://schemas.openxmlformats.org/officeDocument/2006/relationships/image" Target="../media/image731.png"/><Relationship Id="rId110" Type="http://schemas.openxmlformats.org/officeDocument/2006/relationships/image" Target="../media/image732.png"/><Relationship Id="rId111" Type="http://schemas.openxmlformats.org/officeDocument/2006/relationships/image" Target="../media/image733.png"/><Relationship Id="rId112" Type="http://schemas.openxmlformats.org/officeDocument/2006/relationships/image" Target="../media/image734.png"/><Relationship Id="rId113" Type="http://schemas.openxmlformats.org/officeDocument/2006/relationships/image" Target="../media/image735.png"/><Relationship Id="rId114" Type="http://schemas.openxmlformats.org/officeDocument/2006/relationships/image" Target="../media/image736.png"/><Relationship Id="rId115" Type="http://schemas.openxmlformats.org/officeDocument/2006/relationships/image" Target="../media/image737.png"/><Relationship Id="rId116" Type="http://schemas.openxmlformats.org/officeDocument/2006/relationships/image" Target="../media/image32.png"/><Relationship Id="rId117" Type="http://schemas.openxmlformats.org/officeDocument/2006/relationships/image" Target="../media/image738.png"/><Relationship Id="rId118" Type="http://schemas.openxmlformats.org/officeDocument/2006/relationships/image" Target="../media/image739.png"/><Relationship Id="rId119" Type="http://schemas.openxmlformats.org/officeDocument/2006/relationships/image" Target="../media/image740.png"/><Relationship Id="rId120" Type="http://schemas.openxmlformats.org/officeDocument/2006/relationships/image" Target="../media/image14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1.png"/><Relationship Id="rId3" Type="http://schemas.openxmlformats.org/officeDocument/2006/relationships/image" Target="../media/image742.png"/><Relationship Id="rId4" Type="http://schemas.openxmlformats.org/officeDocument/2006/relationships/image" Target="../media/image743.png"/><Relationship Id="rId5" Type="http://schemas.openxmlformats.org/officeDocument/2006/relationships/image" Target="../media/image744.png"/><Relationship Id="rId6" Type="http://schemas.openxmlformats.org/officeDocument/2006/relationships/image" Target="../media/image745.png"/><Relationship Id="rId7" Type="http://schemas.openxmlformats.org/officeDocument/2006/relationships/image" Target="../media/image746.png"/><Relationship Id="rId8" Type="http://schemas.openxmlformats.org/officeDocument/2006/relationships/image" Target="../media/image747.png"/><Relationship Id="rId9" Type="http://schemas.openxmlformats.org/officeDocument/2006/relationships/image" Target="../media/image748.png"/><Relationship Id="rId10" Type="http://schemas.openxmlformats.org/officeDocument/2006/relationships/image" Target="../media/image749.png"/><Relationship Id="rId11" Type="http://schemas.openxmlformats.org/officeDocument/2006/relationships/image" Target="../media/image750.png"/><Relationship Id="rId12" Type="http://schemas.openxmlformats.org/officeDocument/2006/relationships/image" Target="../media/image751.png"/><Relationship Id="rId13" Type="http://schemas.openxmlformats.org/officeDocument/2006/relationships/image" Target="../media/image752.png"/><Relationship Id="rId14" Type="http://schemas.openxmlformats.org/officeDocument/2006/relationships/image" Target="../media/image753.png"/><Relationship Id="rId15" Type="http://schemas.openxmlformats.org/officeDocument/2006/relationships/image" Target="../media/image754.png"/><Relationship Id="rId16" Type="http://schemas.openxmlformats.org/officeDocument/2006/relationships/image" Target="../media/image755.png"/><Relationship Id="rId17" Type="http://schemas.openxmlformats.org/officeDocument/2006/relationships/image" Target="../media/image756.png"/><Relationship Id="rId18" Type="http://schemas.openxmlformats.org/officeDocument/2006/relationships/image" Target="../media/image142.png"/><Relationship Id="rId19" Type="http://schemas.openxmlformats.org/officeDocument/2006/relationships/image" Target="../media/image554.png"/><Relationship Id="rId20" Type="http://schemas.openxmlformats.org/officeDocument/2006/relationships/image" Target="../media/image74.png"/><Relationship Id="rId21" Type="http://schemas.openxmlformats.org/officeDocument/2006/relationships/image" Target="../media/image757.png"/><Relationship Id="rId22" Type="http://schemas.openxmlformats.org/officeDocument/2006/relationships/image" Target="../media/image758.png"/><Relationship Id="rId23" Type="http://schemas.openxmlformats.org/officeDocument/2006/relationships/image" Target="../media/image759.png"/><Relationship Id="rId24" Type="http://schemas.openxmlformats.org/officeDocument/2006/relationships/image" Target="../media/image760.png"/><Relationship Id="rId25" Type="http://schemas.openxmlformats.org/officeDocument/2006/relationships/image" Target="../media/image761.png"/><Relationship Id="rId26" Type="http://schemas.openxmlformats.org/officeDocument/2006/relationships/image" Target="../media/image762.png"/><Relationship Id="rId27" Type="http://schemas.openxmlformats.org/officeDocument/2006/relationships/image" Target="../media/image763.png"/><Relationship Id="rId28" Type="http://schemas.openxmlformats.org/officeDocument/2006/relationships/image" Target="../media/image764.png"/><Relationship Id="rId29" Type="http://schemas.openxmlformats.org/officeDocument/2006/relationships/image" Target="../media/image409.png"/><Relationship Id="rId30" Type="http://schemas.openxmlformats.org/officeDocument/2006/relationships/image" Target="../media/image765.png"/><Relationship Id="rId31" Type="http://schemas.openxmlformats.org/officeDocument/2006/relationships/image" Target="../media/image766.png"/><Relationship Id="rId32" Type="http://schemas.openxmlformats.org/officeDocument/2006/relationships/image" Target="../media/image767.png"/><Relationship Id="rId33" Type="http://schemas.openxmlformats.org/officeDocument/2006/relationships/image" Target="../media/image768.png"/><Relationship Id="rId34" Type="http://schemas.openxmlformats.org/officeDocument/2006/relationships/image" Target="../media/image769.png"/><Relationship Id="rId35" Type="http://schemas.openxmlformats.org/officeDocument/2006/relationships/image" Target="../media/image770.png"/><Relationship Id="rId36" Type="http://schemas.openxmlformats.org/officeDocument/2006/relationships/image" Target="../media/image771.png"/><Relationship Id="rId37" Type="http://schemas.openxmlformats.org/officeDocument/2006/relationships/image" Target="../media/image772.png"/><Relationship Id="rId38" Type="http://schemas.openxmlformats.org/officeDocument/2006/relationships/image" Target="../media/image773.png"/><Relationship Id="rId39" Type="http://schemas.openxmlformats.org/officeDocument/2006/relationships/image" Target="../media/image774.png"/><Relationship Id="rId40" Type="http://schemas.openxmlformats.org/officeDocument/2006/relationships/image" Target="../media/image775.png"/><Relationship Id="rId41" Type="http://schemas.openxmlformats.org/officeDocument/2006/relationships/image" Target="../media/image505.png"/><Relationship Id="rId42" Type="http://schemas.openxmlformats.org/officeDocument/2006/relationships/image" Target="../media/image776.png"/><Relationship Id="rId43" Type="http://schemas.openxmlformats.org/officeDocument/2006/relationships/image" Target="../media/image247.png"/><Relationship Id="rId44" Type="http://schemas.openxmlformats.org/officeDocument/2006/relationships/image" Target="../media/image777.png"/><Relationship Id="rId45" Type="http://schemas.openxmlformats.org/officeDocument/2006/relationships/image" Target="../media/image75.png"/><Relationship Id="rId46" Type="http://schemas.openxmlformats.org/officeDocument/2006/relationships/image" Target="../media/image778.png"/><Relationship Id="rId47" Type="http://schemas.openxmlformats.org/officeDocument/2006/relationships/image" Target="../media/image779.png"/><Relationship Id="rId48" Type="http://schemas.openxmlformats.org/officeDocument/2006/relationships/image" Target="../media/image780.png"/><Relationship Id="rId49" Type="http://schemas.openxmlformats.org/officeDocument/2006/relationships/image" Target="../media/image781.png"/><Relationship Id="rId50" Type="http://schemas.openxmlformats.org/officeDocument/2006/relationships/image" Target="../media/image782.png"/><Relationship Id="rId51" Type="http://schemas.openxmlformats.org/officeDocument/2006/relationships/image" Target="../media/image783.png"/><Relationship Id="rId52" Type="http://schemas.openxmlformats.org/officeDocument/2006/relationships/image" Target="../media/image784.png"/><Relationship Id="rId53" Type="http://schemas.openxmlformats.org/officeDocument/2006/relationships/image" Target="../media/image785.png"/><Relationship Id="rId54" Type="http://schemas.openxmlformats.org/officeDocument/2006/relationships/image" Target="../media/image307.png"/><Relationship Id="rId55" Type="http://schemas.openxmlformats.org/officeDocument/2006/relationships/image" Target="../media/image786.png"/><Relationship Id="rId56" Type="http://schemas.openxmlformats.org/officeDocument/2006/relationships/image" Target="../media/image787.png"/><Relationship Id="rId57" Type="http://schemas.openxmlformats.org/officeDocument/2006/relationships/image" Target="../media/image788.png"/><Relationship Id="rId58" Type="http://schemas.openxmlformats.org/officeDocument/2006/relationships/image" Target="../media/image789.png"/><Relationship Id="rId59" Type="http://schemas.openxmlformats.org/officeDocument/2006/relationships/image" Target="../media/image790.png"/><Relationship Id="rId60" Type="http://schemas.openxmlformats.org/officeDocument/2006/relationships/image" Target="../media/image291.png"/><Relationship Id="rId61" Type="http://schemas.openxmlformats.org/officeDocument/2006/relationships/image" Target="../media/image791.png"/><Relationship Id="rId62" Type="http://schemas.openxmlformats.org/officeDocument/2006/relationships/image" Target="../media/image792.png"/><Relationship Id="rId63" Type="http://schemas.openxmlformats.org/officeDocument/2006/relationships/image" Target="../media/image793.png"/><Relationship Id="rId64" Type="http://schemas.openxmlformats.org/officeDocument/2006/relationships/image" Target="../media/image794.png"/><Relationship Id="rId65" Type="http://schemas.openxmlformats.org/officeDocument/2006/relationships/image" Target="../media/image795.png"/><Relationship Id="rId66" Type="http://schemas.openxmlformats.org/officeDocument/2006/relationships/image" Target="../media/image796.png"/><Relationship Id="rId67" Type="http://schemas.openxmlformats.org/officeDocument/2006/relationships/image" Target="../media/image797.png"/><Relationship Id="rId68" Type="http://schemas.openxmlformats.org/officeDocument/2006/relationships/image" Target="../media/image798.png"/><Relationship Id="rId69" Type="http://schemas.openxmlformats.org/officeDocument/2006/relationships/image" Target="../media/image799.png"/><Relationship Id="rId70" Type="http://schemas.openxmlformats.org/officeDocument/2006/relationships/image" Target="../media/image800.png"/><Relationship Id="rId71" Type="http://schemas.openxmlformats.org/officeDocument/2006/relationships/image" Target="../media/image801.png"/><Relationship Id="rId72" Type="http://schemas.openxmlformats.org/officeDocument/2006/relationships/image" Target="../media/image802.png"/><Relationship Id="rId73" Type="http://schemas.openxmlformats.org/officeDocument/2006/relationships/image" Target="../media/image803.png"/><Relationship Id="rId74" Type="http://schemas.openxmlformats.org/officeDocument/2006/relationships/image" Target="../media/image804.png"/><Relationship Id="rId75" Type="http://schemas.openxmlformats.org/officeDocument/2006/relationships/image" Target="../media/image805.png"/><Relationship Id="rId76" Type="http://schemas.openxmlformats.org/officeDocument/2006/relationships/image" Target="../media/image806.png"/><Relationship Id="rId77" Type="http://schemas.openxmlformats.org/officeDocument/2006/relationships/image" Target="../media/image807.png"/><Relationship Id="rId78" Type="http://schemas.openxmlformats.org/officeDocument/2006/relationships/image" Target="../media/image808.png"/><Relationship Id="rId79" Type="http://schemas.openxmlformats.org/officeDocument/2006/relationships/image" Target="../media/image809.png"/><Relationship Id="rId80" Type="http://schemas.openxmlformats.org/officeDocument/2006/relationships/image" Target="../media/image810.png"/><Relationship Id="rId81" Type="http://schemas.openxmlformats.org/officeDocument/2006/relationships/image" Target="../media/image811.png"/><Relationship Id="rId82" Type="http://schemas.openxmlformats.org/officeDocument/2006/relationships/image" Target="../media/image812.png"/><Relationship Id="rId83" Type="http://schemas.openxmlformats.org/officeDocument/2006/relationships/image" Target="../media/image813.png"/><Relationship Id="rId84" Type="http://schemas.openxmlformats.org/officeDocument/2006/relationships/image" Target="../media/image814.png"/><Relationship Id="rId85" Type="http://schemas.openxmlformats.org/officeDocument/2006/relationships/image" Target="../media/image815.png"/><Relationship Id="rId86" Type="http://schemas.openxmlformats.org/officeDocument/2006/relationships/image" Target="../media/image816.png"/><Relationship Id="rId87" Type="http://schemas.openxmlformats.org/officeDocument/2006/relationships/image" Target="../media/image817.png"/><Relationship Id="rId88" Type="http://schemas.openxmlformats.org/officeDocument/2006/relationships/image" Target="../media/image818.png"/><Relationship Id="rId89" Type="http://schemas.openxmlformats.org/officeDocument/2006/relationships/image" Target="../media/image819.png"/><Relationship Id="rId90" Type="http://schemas.openxmlformats.org/officeDocument/2006/relationships/image" Target="../media/image820.png"/><Relationship Id="rId91" Type="http://schemas.openxmlformats.org/officeDocument/2006/relationships/image" Target="../media/image821.png"/><Relationship Id="rId92" Type="http://schemas.openxmlformats.org/officeDocument/2006/relationships/image" Target="../media/image822.png"/><Relationship Id="rId93" Type="http://schemas.openxmlformats.org/officeDocument/2006/relationships/image" Target="../media/image823.png"/><Relationship Id="rId94" Type="http://schemas.openxmlformats.org/officeDocument/2006/relationships/image" Target="../media/image824.png"/><Relationship Id="rId95" Type="http://schemas.openxmlformats.org/officeDocument/2006/relationships/image" Target="../media/image32.png"/><Relationship Id="rId96" Type="http://schemas.openxmlformats.org/officeDocument/2006/relationships/image" Target="../media/image738.png"/><Relationship Id="rId97" Type="http://schemas.openxmlformats.org/officeDocument/2006/relationships/image" Target="../media/image825.png"/><Relationship Id="rId98" Type="http://schemas.openxmlformats.org/officeDocument/2006/relationships/image" Target="../media/image826.png"/><Relationship Id="rId99" Type="http://schemas.openxmlformats.org/officeDocument/2006/relationships/image" Target="../media/image827.png"/><Relationship Id="rId100" Type="http://schemas.openxmlformats.org/officeDocument/2006/relationships/image" Target="../media/image828.png"/><Relationship Id="rId101" Type="http://schemas.openxmlformats.org/officeDocument/2006/relationships/image" Target="../media/image829.png"/><Relationship Id="rId102" Type="http://schemas.openxmlformats.org/officeDocument/2006/relationships/image" Target="../media/image146.png"/><Relationship Id="rId103" Type="http://schemas.openxmlformats.org/officeDocument/2006/relationships/image" Target="../media/image830.png"/><Relationship Id="rId104" Type="http://schemas.openxmlformats.org/officeDocument/2006/relationships/image" Target="../media/image528.png"/><Relationship Id="rId105" Type="http://schemas.openxmlformats.org/officeDocument/2006/relationships/image" Target="../media/image831.png"/><Relationship Id="rId106" Type="http://schemas.openxmlformats.org/officeDocument/2006/relationships/image" Target="../media/image832.png"/><Relationship Id="rId107" Type="http://schemas.openxmlformats.org/officeDocument/2006/relationships/image" Target="../media/image265.png"/><Relationship Id="rId108" Type="http://schemas.openxmlformats.org/officeDocument/2006/relationships/image" Target="../media/image833.png"/><Relationship Id="rId109" Type="http://schemas.openxmlformats.org/officeDocument/2006/relationships/image" Target="../media/image35.png"/><Relationship Id="rId110" Type="http://schemas.openxmlformats.org/officeDocument/2006/relationships/image" Target="../media/image834.png"/><Relationship Id="rId111" Type="http://schemas.openxmlformats.org/officeDocument/2006/relationships/image" Target="../media/image835.png"/><Relationship Id="rId112" Type="http://schemas.openxmlformats.org/officeDocument/2006/relationships/image" Target="../media/image836.png"/><Relationship Id="rId113" Type="http://schemas.openxmlformats.org/officeDocument/2006/relationships/image" Target="../media/image83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68121" y="4081779"/>
            <a:ext cx="5778500" cy="1225550"/>
            <a:chOff x="868121" y="4081779"/>
            <a:chExt cx="5778500" cy="1225550"/>
          </a:xfrm>
        </p:grpSpPr>
        <p:sp>
          <p:nvSpPr>
            <p:cNvPr id="3" name="object 3" descr=""/>
            <p:cNvSpPr/>
            <p:nvPr/>
          </p:nvSpPr>
          <p:spPr>
            <a:xfrm>
              <a:off x="899795" y="4113529"/>
              <a:ext cx="5715000" cy="1162050"/>
            </a:xfrm>
            <a:custGeom>
              <a:avLst/>
              <a:gdLst/>
              <a:ahLst/>
              <a:cxnLst/>
              <a:rect l="l" t="t" r="r" b="b"/>
              <a:pathLst>
                <a:path w="5715000" h="1162050">
                  <a:moveTo>
                    <a:pt x="5521325" y="0"/>
                  </a:moveTo>
                  <a:lnTo>
                    <a:pt x="193675" y="0"/>
                  </a:lnTo>
                  <a:lnTo>
                    <a:pt x="149272" y="5116"/>
                  </a:lnTo>
                  <a:lnTo>
                    <a:pt x="108509" y="19690"/>
                  </a:lnTo>
                  <a:lnTo>
                    <a:pt x="72548" y="42557"/>
                  </a:lnTo>
                  <a:lnTo>
                    <a:pt x="42553" y="72553"/>
                  </a:lnTo>
                  <a:lnTo>
                    <a:pt x="19688" y="108514"/>
                  </a:lnTo>
                  <a:lnTo>
                    <a:pt x="5115" y="149276"/>
                  </a:lnTo>
                  <a:lnTo>
                    <a:pt x="0" y="193675"/>
                  </a:lnTo>
                  <a:lnTo>
                    <a:pt x="0" y="968375"/>
                  </a:lnTo>
                  <a:lnTo>
                    <a:pt x="5115" y="1012773"/>
                  </a:lnTo>
                  <a:lnTo>
                    <a:pt x="19688" y="1053535"/>
                  </a:lnTo>
                  <a:lnTo>
                    <a:pt x="42553" y="1089496"/>
                  </a:lnTo>
                  <a:lnTo>
                    <a:pt x="72548" y="1119492"/>
                  </a:lnTo>
                  <a:lnTo>
                    <a:pt x="108509" y="1142359"/>
                  </a:lnTo>
                  <a:lnTo>
                    <a:pt x="149272" y="1156933"/>
                  </a:lnTo>
                  <a:lnTo>
                    <a:pt x="193675" y="1162050"/>
                  </a:lnTo>
                  <a:lnTo>
                    <a:pt x="5521325" y="1162050"/>
                  </a:lnTo>
                  <a:lnTo>
                    <a:pt x="5565723" y="1156933"/>
                  </a:lnTo>
                  <a:lnTo>
                    <a:pt x="5606485" y="1142359"/>
                  </a:lnTo>
                  <a:lnTo>
                    <a:pt x="5642446" y="1119492"/>
                  </a:lnTo>
                  <a:lnTo>
                    <a:pt x="5672442" y="1089496"/>
                  </a:lnTo>
                  <a:lnTo>
                    <a:pt x="5695309" y="1053535"/>
                  </a:lnTo>
                  <a:lnTo>
                    <a:pt x="5709883" y="1012773"/>
                  </a:lnTo>
                  <a:lnTo>
                    <a:pt x="5715000" y="968375"/>
                  </a:lnTo>
                  <a:lnTo>
                    <a:pt x="5715000" y="193675"/>
                  </a:lnTo>
                  <a:lnTo>
                    <a:pt x="5709883" y="149276"/>
                  </a:lnTo>
                  <a:lnTo>
                    <a:pt x="5695309" y="108514"/>
                  </a:lnTo>
                  <a:lnTo>
                    <a:pt x="5672442" y="72553"/>
                  </a:lnTo>
                  <a:lnTo>
                    <a:pt x="5642446" y="42557"/>
                  </a:lnTo>
                  <a:lnTo>
                    <a:pt x="5606485" y="19690"/>
                  </a:lnTo>
                  <a:lnTo>
                    <a:pt x="5565723" y="5116"/>
                  </a:lnTo>
                  <a:lnTo>
                    <a:pt x="5521325" y="0"/>
                  </a:lnTo>
                  <a:close/>
                </a:path>
              </a:pathLst>
            </a:custGeom>
            <a:solidFill>
              <a:srgbClr val="F8F8F8">
                <a:alpha val="6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795" y="4113529"/>
              <a:ext cx="5715000" cy="11620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68121" y="4081779"/>
              <a:ext cx="5778500" cy="1225550"/>
            </a:xfrm>
            <a:custGeom>
              <a:avLst/>
              <a:gdLst/>
              <a:ahLst/>
              <a:cxnLst/>
              <a:rect l="l" t="t" r="r" b="b"/>
              <a:pathLst>
                <a:path w="5778500" h="1225550">
                  <a:moveTo>
                    <a:pt x="5553125" y="0"/>
                  </a:moveTo>
                  <a:lnTo>
                    <a:pt x="223672" y="1270"/>
                  </a:lnTo>
                  <a:lnTo>
                    <a:pt x="178511" y="5079"/>
                  </a:lnTo>
                  <a:lnTo>
                    <a:pt x="136194" y="19050"/>
                  </a:lnTo>
                  <a:lnTo>
                    <a:pt x="98171" y="40640"/>
                  </a:lnTo>
                  <a:lnTo>
                    <a:pt x="65074" y="67309"/>
                  </a:lnTo>
                  <a:lnTo>
                    <a:pt x="37592" y="101600"/>
                  </a:lnTo>
                  <a:lnTo>
                    <a:pt x="17157" y="139700"/>
                  </a:lnTo>
                  <a:lnTo>
                    <a:pt x="4203" y="182879"/>
                  </a:lnTo>
                  <a:lnTo>
                    <a:pt x="25" y="224789"/>
                  </a:lnTo>
                  <a:lnTo>
                    <a:pt x="0" y="1002029"/>
                  </a:lnTo>
                  <a:lnTo>
                    <a:pt x="1346" y="1024889"/>
                  </a:lnTo>
                  <a:lnTo>
                    <a:pt x="10604" y="1069339"/>
                  </a:lnTo>
                  <a:lnTo>
                    <a:pt x="27927" y="1109979"/>
                  </a:lnTo>
                  <a:lnTo>
                    <a:pt x="52425" y="1145539"/>
                  </a:lnTo>
                  <a:lnTo>
                    <a:pt x="83223" y="1176020"/>
                  </a:lnTo>
                  <a:lnTo>
                    <a:pt x="119367" y="1200150"/>
                  </a:lnTo>
                  <a:lnTo>
                    <a:pt x="159931" y="1216660"/>
                  </a:lnTo>
                  <a:lnTo>
                    <a:pt x="204012" y="1225550"/>
                  </a:lnTo>
                  <a:lnTo>
                    <a:pt x="5554649" y="1225550"/>
                  </a:lnTo>
                  <a:lnTo>
                    <a:pt x="5599988" y="1221739"/>
                  </a:lnTo>
                  <a:lnTo>
                    <a:pt x="5642025" y="1207770"/>
                  </a:lnTo>
                  <a:lnTo>
                    <a:pt x="5678319" y="1187450"/>
                  </a:lnTo>
                  <a:lnTo>
                    <a:pt x="205841" y="1187450"/>
                  </a:lnTo>
                  <a:lnTo>
                    <a:pt x="169392" y="1179829"/>
                  </a:lnTo>
                  <a:lnTo>
                    <a:pt x="120459" y="1155700"/>
                  </a:lnTo>
                  <a:lnTo>
                    <a:pt x="80594" y="1120139"/>
                  </a:lnTo>
                  <a:lnTo>
                    <a:pt x="52666" y="1073150"/>
                  </a:lnTo>
                  <a:lnTo>
                    <a:pt x="39039" y="1019810"/>
                  </a:lnTo>
                  <a:lnTo>
                    <a:pt x="38115" y="1002029"/>
                  </a:lnTo>
                  <a:lnTo>
                    <a:pt x="38130" y="224789"/>
                  </a:lnTo>
                  <a:lnTo>
                    <a:pt x="38884" y="210820"/>
                  </a:lnTo>
                  <a:lnTo>
                    <a:pt x="38953" y="209550"/>
                  </a:lnTo>
                  <a:lnTo>
                    <a:pt x="39022" y="208279"/>
                  </a:lnTo>
                  <a:lnTo>
                    <a:pt x="39090" y="207010"/>
                  </a:lnTo>
                  <a:lnTo>
                    <a:pt x="41897" y="187960"/>
                  </a:lnTo>
                  <a:lnTo>
                    <a:pt x="60858" y="135889"/>
                  </a:lnTo>
                  <a:lnTo>
                    <a:pt x="93154" y="93979"/>
                  </a:lnTo>
                  <a:lnTo>
                    <a:pt x="136334" y="60959"/>
                  </a:lnTo>
                  <a:lnTo>
                    <a:pt x="187972" y="41909"/>
                  </a:lnTo>
                  <a:lnTo>
                    <a:pt x="225679" y="38100"/>
                  </a:lnTo>
                  <a:lnTo>
                    <a:pt x="5677712" y="38100"/>
                  </a:lnTo>
                  <a:lnTo>
                    <a:pt x="5659170" y="27940"/>
                  </a:lnTo>
                  <a:lnTo>
                    <a:pt x="5639485" y="17779"/>
                  </a:lnTo>
                  <a:lnTo>
                    <a:pt x="5618530" y="10159"/>
                  </a:lnTo>
                  <a:lnTo>
                    <a:pt x="5596813" y="5079"/>
                  </a:lnTo>
                  <a:lnTo>
                    <a:pt x="5574588" y="1270"/>
                  </a:lnTo>
                  <a:lnTo>
                    <a:pt x="5553125" y="0"/>
                  </a:lnTo>
                  <a:close/>
                </a:path>
                <a:path w="5778500" h="1225550">
                  <a:moveTo>
                    <a:pt x="5677712" y="38100"/>
                  </a:moveTo>
                  <a:lnTo>
                    <a:pt x="5553125" y="38100"/>
                  </a:lnTo>
                  <a:lnTo>
                    <a:pt x="5572556" y="39370"/>
                  </a:lnTo>
                  <a:lnTo>
                    <a:pt x="5591225" y="41909"/>
                  </a:lnTo>
                  <a:lnTo>
                    <a:pt x="5642533" y="60959"/>
                  </a:lnTo>
                  <a:lnTo>
                    <a:pt x="5685713" y="93979"/>
                  </a:lnTo>
                  <a:lnTo>
                    <a:pt x="5717971" y="137160"/>
                  </a:lnTo>
                  <a:lnTo>
                    <a:pt x="5736640" y="189229"/>
                  </a:lnTo>
                  <a:lnTo>
                    <a:pt x="5740264" y="224789"/>
                  </a:lnTo>
                  <a:lnTo>
                    <a:pt x="5740264" y="1002029"/>
                  </a:lnTo>
                  <a:lnTo>
                    <a:pt x="5739612" y="1016000"/>
                  </a:lnTo>
                  <a:lnTo>
                    <a:pt x="5739553" y="1017270"/>
                  </a:lnTo>
                  <a:lnTo>
                    <a:pt x="5739434" y="1019810"/>
                  </a:lnTo>
                  <a:lnTo>
                    <a:pt x="5725464" y="1074420"/>
                  </a:lnTo>
                  <a:lnTo>
                    <a:pt x="5697397" y="1120139"/>
                  </a:lnTo>
                  <a:lnTo>
                    <a:pt x="5657519" y="1155700"/>
                  </a:lnTo>
                  <a:lnTo>
                    <a:pt x="5608497" y="1179829"/>
                  </a:lnTo>
                  <a:lnTo>
                    <a:pt x="5571921" y="1187450"/>
                  </a:lnTo>
                  <a:lnTo>
                    <a:pt x="5678319" y="1187450"/>
                  </a:lnTo>
                  <a:lnTo>
                    <a:pt x="5713653" y="1159510"/>
                  </a:lnTo>
                  <a:lnTo>
                    <a:pt x="5740831" y="1125220"/>
                  </a:lnTo>
                  <a:lnTo>
                    <a:pt x="5761278" y="1087120"/>
                  </a:lnTo>
                  <a:lnTo>
                    <a:pt x="5774232" y="1045210"/>
                  </a:lnTo>
                  <a:lnTo>
                    <a:pt x="5778364" y="1002029"/>
                  </a:lnTo>
                  <a:lnTo>
                    <a:pt x="5778423" y="224789"/>
                  </a:lnTo>
                  <a:lnTo>
                    <a:pt x="5777153" y="201929"/>
                  </a:lnTo>
                  <a:lnTo>
                    <a:pt x="5767882" y="157479"/>
                  </a:lnTo>
                  <a:lnTo>
                    <a:pt x="5750483" y="116839"/>
                  </a:lnTo>
                  <a:lnTo>
                    <a:pt x="5725972" y="81279"/>
                  </a:lnTo>
                  <a:lnTo>
                    <a:pt x="5695238" y="50800"/>
                  </a:lnTo>
                  <a:lnTo>
                    <a:pt x="5677712" y="38100"/>
                  </a:lnTo>
                  <a:close/>
                </a:path>
                <a:path w="5778500" h="1225550">
                  <a:moveTo>
                    <a:pt x="5553125" y="50800"/>
                  </a:moveTo>
                  <a:lnTo>
                    <a:pt x="226352" y="50800"/>
                  </a:lnTo>
                  <a:lnTo>
                    <a:pt x="208343" y="52070"/>
                  </a:lnTo>
                  <a:lnTo>
                    <a:pt x="158292" y="64770"/>
                  </a:lnTo>
                  <a:lnTo>
                    <a:pt x="115062" y="90170"/>
                  </a:lnTo>
                  <a:lnTo>
                    <a:pt x="81064" y="128270"/>
                  </a:lnTo>
                  <a:lnTo>
                    <a:pt x="58826" y="172720"/>
                  </a:lnTo>
                  <a:lnTo>
                    <a:pt x="50817" y="224789"/>
                  </a:lnTo>
                  <a:lnTo>
                    <a:pt x="50848" y="1002029"/>
                  </a:lnTo>
                  <a:lnTo>
                    <a:pt x="58229" y="1051560"/>
                  </a:lnTo>
                  <a:lnTo>
                    <a:pt x="79997" y="1097279"/>
                  </a:lnTo>
                  <a:lnTo>
                    <a:pt x="113576" y="1135379"/>
                  </a:lnTo>
                  <a:lnTo>
                    <a:pt x="156603" y="1160779"/>
                  </a:lnTo>
                  <a:lnTo>
                    <a:pt x="206451" y="1174750"/>
                  </a:lnTo>
                  <a:lnTo>
                    <a:pt x="5570016" y="1174750"/>
                  </a:lnTo>
                  <a:lnTo>
                    <a:pt x="5587415" y="1172210"/>
                  </a:lnTo>
                  <a:lnTo>
                    <a:pt x="5604052" y="1168400"/>
                  </a:lnTo>
                  <a:lnTo>
                    <a:pt x="5616955" y="1163320"/>
                  </a:lnTo>
                  <a:lnTo>
                    <a:pt x="5551474" y="1163320"/>
                  </a:lnTo>
                  <a:lnTo>
                    <a:pt x="207060" y="1162050"/>
                  </a:lnTo>
                  <a:lnTo>
                    <a:pt x="160997" y="1149350"/>
                  </a:lnTo>
                  <a:lnTo>
                    <a:pt x="121158" y="1125220"/>
                  </a:lnTo>
                  <a:lnTo>
                    <a:pt x="90157" y="1089660"/>
                  </a:lnTo>
                  <a:lnTo>
                    <a:pt x="70142" y="1047750"/>
                  </a:lnTo>
                  <a:lnTo>
                    <a:pt x="63526" y="1002029"/>
                  </a:lnTo>
                  <a:lnTo>
                    <a:pt x="63533" y="224789"/>
                  </a:lnTo>
                  <a:lnTo>
                    <a:pt x="64321" y="210820"/>
                  </a:lnTo>
                  <a:lnTo>
                    <a:pt x="64393" y="209550"/>
                  </a:lnTo>
                  <a:lnTo>
                    <a:pt x="64465" y="208279"/>
                  </a:lnTo>
                  <a:lnTo>
                    <a:pt x="76733" y="161289"/>
                  </a:lnTo>
                  <a:lnTo>
                    <a:pt x="101358" y="121920"/>
                  </a:lnTo>
                  <a:lnTo>
                    <a:pt x="136118" y="91440"/>
                  </a:lnTo>
                  <a:lnTo>
                    <a:pt x="178803" y="71120"/>
                  </a:lnTo>
                  <a:lnTo>
                    <a:pt x="227025" y="63500"/>
                  </a:lnTo>
                  <a:lnTo>
                    <a:pt x="5615482" y="63500"/>
                  </a:lnTo>
                  <a:lnTo>
                    <a:pt x="5605957" y="59690"/>
                  </a:lnTo>
                  <a:lnTo>
                    <a:pt x="5589320" y="54609"/>
                  </a:lnTo>
                  <a:lnTo>
                    <a:pt x="5571921" y="52070"/>
                  </a:lnTo>
                  <a:lnTo>
                    <a:pt x="5553125" y="50800"/>
                  </a:lnTo>
                  <a:close/>
                </a:path>
                <a:path w="5778500" h="1225550">
                  <a:moveTo>
                    <a:pt x="5615482" y="63500"/>
                  </a:moveTo>
                  <a:lnTo>
                    <a:pt x="5553125" y="63500"/>
                  </a:lnTo>
                  <a:lnTo>
                    <a:pt x="5571159" y="64770"/>
                  </a:lnTo>
                  <a:lnTo>
                    <a:pt x="5587415" y="67309"/>
                  </a:lnTo>
                  <a:lnTo>
                    <a:pt x="5631484" y="85090"/>
                  </a:lnTo>
                  <a:lnTo>
                    <a:pt x="5668695" y="113029"/>
                  </a:lnTo>
                  <a:lnTo>
                    <a:pt x="5696254" y="149860"/>
                  </a:lnTo>
                  <a:lnTo>
                    <a:pt x="5712002" y="194310"/>
                  </a:lnTo>
                  <a:lnTo>
                    <a:pt x="5714953" y="224789"/>
                  </a:lnTo>
                  <a:lnTo>
                    <a:pt x="5714860" y="1002029"/>
                  </a:lnTo>
                  <a:lnTo>
                    <a:pt x="5714161" y="1016000"/>
                  </a:lnTo>
                  <a:lnTo>
                    <a:pt x="5714034" y="1018539"/>
                  </a:lnTo>
                  <a:lnTo>
                    <a:pt x="5701715" y="1065529"/>
                  </a:lnTo>
                  <a:lnTo>
                    <a:pt x="5677077" y="1104900"/>
                  </a:lnTo>
                  <a:lnTo>
                    <a:pt x="5642279" y="1135379"/>
                  </a:lnTo>
                  <a:lnTo>
                    <a:pt x="5599607" y="1155700"/>
                  </a:lnTo>
                  <a:lnTo>
                    <a:pt x="5551474" y="1163320"/>
                  </a:lnTo>
                  <a:lnTo>
                    <a:pt x="5616955" y="1163320"/>
                  </a:lnTo>
                  <a:lnTo>
                    <a:pt x="5663488" y="1136650"/>
                  </a:lnTo>
                  <a:lnTo>
                    <a:pt x="5697397" y="1098550"/>
                  </a:lnTo>
                  <a:lnTo>
                    <a:pt x="5719622" y="1054100"/>
                  </a:lnTo>
                  <a:lnTo>
                    <a:pt x="5727564" y="1002029"/>
                  </a:lnTo>
                  <a:lnTo>
                    <a:pt x="5727533" y="224789"/>
                  </a:lnTo>
                  <a:lnTo>
                    <a:pt x="5720130" y="175260"/>
                  </a:lnTo>
                  <a:lnTo>
                    <a:pt x="5698413" y="129539"/>
                  </a:lnTo>
                  <a:lnTo>
                    <a:pt x="5664758" y="91440"/>
                  </a:lnTo>
                  <a:lnTo>
                    <a:pt x="5621832" y="66040"/>
                  </a:lnTo>
                  <a:lnTo>
                    <a:pt x="5615482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814" y="4240402"/>
              <a:ext cx="4769866" cy="591311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0079" y="1335277"/>
            <a:ext cx="2868548" cy="591311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179698" y="2705353"/>
            <a:ext cx="1290320" cy="463550"/>
            <a:chOff x="3179698" y="2705353"/>
            <a:chExt cx="1290320" cy="46355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1222" y="2705353"/>
              <a:ext cx="1288669" cy="46329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179698" y="3054349"/>
              <a:ext cx="1203325" cy="13970"/>
            </a:xfrm>
            <a:custGeom>
              <a:avLst/>
              <a:gdLst/>
              <a:ahLst/>
              <a:cxnLst/>
              <a:rect l="l" t="t" r="r" b="b"/>
              <a:pathLst>
                <a:path w="1203325" h="13969">
                  <a:moveTo>
                    <a:pt x="12027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202740" y="13716"/>
                  </a:lnTo>
                  <a:lnTo>
                    <a:pt x="1202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2781935" y="5613145"/>
            <a:ext cx="2071370" cy="398145"/>
            <a:chOff x="2781935" y="5613145"/>
            <a:chExt cx="2071370" cy="39814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1265" y="5616828"/>
              <a:ext cx="1082039" cy="3794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8759" y="5613145"/>
              <a:ext cx="488950" cy="3977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1935" y="5616828"/>
              <a:ext cx="508406" cy="379475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3734434" y="7874253"/>
            <a:ext cx="1114425" cy="379730"/>
            <a:chOff x="3734434" y="7874253"/>
            <a:chExt cx="1114425" cy="379730"/>
          </a:xfrm>
        </p:grpSpPr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7840" y="7874253"/>
              <a:ext cx="1040891" cy="37947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4434" y="7874253"/>
              <a:ext cx="146303" cy="379475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93414" y="7907781"/>
            <a:ext cx="128015" cy="336804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773807" y="7930133"/>
            <a:ext cx="90296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Times New Roman"/>
                <a:cs typeface="Times New Roman"/>
              </a:rPr>
              <a:t>2024</a:t>
            </a:r>
            <a:r>
              <a:rPr dirty="0" sz="1600" spc="75" b="1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Times New Roman"/>
                <a:cs typeface="Times New Roman"/>
              </a:rPr>
              <a:t>2023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21" name="object 21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25772" y="902461"/>
            <a:ext cx="2767965" cy="337185"/>
            <a:chOff x="4025772" y="902461"/>
            <a:chExt cx="2767965" cy="3371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1609" y="902461"/>
              <a:ext cx="262127" cy="3368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5785" y="902461"/>
              <a:ext cx="228600" cy="3368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2321" y="902461"/>
              <a:ext cx="379983" cy="3368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5772" y="902461"/>
              <a:ext cx="2146934" cy="336803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900988" y="1289557"/>
            <a:ext cx="5361940" cy="337185"/>
            <a:chOff x="900988" y="1289557"/>
            <a:chExt cx="5361940" cy="33718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4973" y="1289557"/>
              <a:ext cx="247650" cy="3368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2826" y="1289557"/>
              <a:ext cx="401827" cy="3368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3804" y="1289557"/>
              <a:ext cx="538187" cy="3368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0989" y="1289557"/>
              <a:ext cx="412496" cy="3368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6357" y="1289557"/>
              <a:ext cx="457771" cy="3368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14523" y="1289557"/>
              <a:ext cx="1203452" cy="3368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5902" y="1289557"/>
              <a:ext cx="362712" cy="3368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2918" y="1289557"/>
              <a:ext cx="1012697" cy="3368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988" y="1289557"/>
              <a:ext cx="582510" cy="336803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900988" y="1678177"/>
            <a:ext cx="5854700" cy="337185"/>
            <a:chOff x="900988" y="1678177"/>
            <a:chExt cx="5854700" cy="337185"/>
          </a:xfrm>
        </p:grpSpPr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6746" y="1678177"/>
              <a:ext cx="278892" cy="3368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88126" y="1678177"/>
              <a:ext cx="378561" cy="3368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3305" y="1678177"/>
              <a:ext cx="457200" cy="33680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98440" y="1678177"/>
              <a:ext cx="801877" cy="3368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8319" y="1678177"/>
              <a:ext cx="1216405" cy="3368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68805" y="1678177"/>
              <a:ext cx="2178850" cy="3368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0988" y="1678177"/>
              <a:ext cx="451103" cy="336803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176517" y="2065273"/>
            <a:ext cx="540169" cy="336803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6112002" y="2087625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574413" y="2453893"/>
            <a:ext cx="2195195" cy="337185"/>
            <a:chOff x="4574413" y="2453893"/>
            <a:chExt cx="2195195" cy="337185"/>
          </a:xfrm>
        </p:grpSpPr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33133" y="2453893"/>
              <a:ext cx="236220" cy="33680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74413" y="2453893"/>
              <a:ext cx="2071496" cy="336803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2379598" y="2840989"/>
            <a:ext cx="4159250" cy="337185"/>
            <a:chOff x="2379598" y="2840989"/>
            <a:chExt cx="4159250" cy="337185"/>
          </a:xfrm>
        </p:grpSpPr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16625" y="2840989"/>
              <a:ext cx="1022223" cy="3368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25060" y="2840989"/>
              <a:ext cx="1083564" cy="3368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98925" y="2840989"/>
              <a:ext cx="314553" cy="3368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79598" y="2840989"/>
              <a:ext cx="1708658" cy="336803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2316607" y="2863341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940428" y="3229990"/>
            <a:ext cx="2778760" cy="337185"/>
            <a:chOff x="3940428" y="3229990"/>
            <a:chExt cx="2778760" cy="337185"/>
          </a:xfrm>
        </p:grpSpPr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80733" y="3229990"/>
              <a:ext cx="338328" cy="3368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8941" y="3229990"/>
              <a:ext cx="594931" cy="33680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94933" y="3229990"/>
              <a:ext cx="128015" cy="33680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20588" y="3229990"/>
              <a:ext cx="455371" cy="33680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93284" y="3229990"/>
              <a:ext cx="504951" cy="33680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85436" y="3229990"/>
              <a:ext cx="286512" cy="3368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40428" y="3229990"/>
              <a:ext cx="422452" cy="336803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1605025" y="3229990"/>
            <a:ext cx="2285365" cy="337185"/>
            <a:chOff x="1605025" y="3229990"/>
            <a:chExt cx="2285365" cy="337185"/>
          </a:xfrm>
        </p:grpSpPr>
        <p:pic>
          <p:nvPicPr>
            <p:cNvPr id="45" name="object 4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89655" y="3229990"/>
              <a:ext cx="300482" cy="33680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70911" y="3229990"/>
              <a:ext cx="591502" cy="33680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28594" y="3229990"/>
              <a:ext cx="224028" cy="33680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39974" y="3229990"/>
              <a:ext cx="352958" cy="3368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05025" y="3229990"/>
              <a:ext cx="702564" cy="336803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900988" y="3229990"/>
            <a:ext cx="659765" cy="337185"/>
            <a:chOff x="900988" y="3229990"/>
            <a:chExt cx="659765" cy="337185"/>
          </a:xfrm>
        </p:grpSpPr>
        <p:pic>
          <p:nvPicPr>
            <p:cNvPr id="51" name="object 5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25016" y="3229990"/>
              <a:ext cx="435482" cy="33680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00988" y="3229990"/>
              <a:ext cx="196596" cy="336803"/>
            </a:xfrm>
            <a:prstGeom prst="rect">
              <a:avLst/>
            </a:prstGeom>
          </p:spPr>
        </p:pic>
      </p:grpSp>
      <p:grpSp>
        <p:nvGrpSpPr>
          <p:cNvPr id="53" name="object 53" descr=""/>
          <p:cNvGrpSpPr/>
          <p:nvPr/>
        </p:nvGrpSpPr>
        <p:grpSpPr>
          <a:xfrm>
            <a:off x="900988" y="3617086"/>
            <a:ext cx="5822950" cy="337185"/>
            <a:chOff x="900988" y="3617086"/>
            <a:chExt cx="5822950" cy="337185"/>
          </a:xfrm>
        </p:grpSpPr>
        <p:pic>
          <p:nvPicPr>
            <p:cNvPr id="54" name="object 5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96914" y="3617086"/>
              <a:ext cx="426719" cy="33680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83909" y="3617086"/>
              <a:ext cx="375665" cy="3368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46165" y="3617086"/>
              <a:ext cx="223520" cy="33680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33851" y="3617086"/>
              <a:ext cx="1993417" cy="33680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234563" y="3617086"/>
              <a:ext cx="384048" cy="33680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00988" y="3617086"/>
              <a:ext cx="2325954" cy="336803"/>
            </a:xfrm>
            <a:prstGeom prst="rect">
              <a:avLst/>
            </a:prstGeom>
          </p:spPr>
        </p:pic>
      </p:grpSp>
      <p:pic>
        <p:nvPicPr>
          <p:cNvPr id="60" name="object 60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329048" y="4004182"/>
            <a:ext cx="2396871" cy="336803"/>
          </a:xfrm>
          <a:prstGeom prst="rect">
            <a:avLst/>
          </a:prstGeom>
        </p:spPr>
      </p:pic>
      <p:sp>
        <p:nvSpPr>
          <p:cNvPr id="61" name="object 61" descr=""/>
          <p:cNvSpPr txBox="1"/>
          <p:nvPr/>
        </p:nvSpPr>
        <p:spPr>
          <a:xfrm>
            <a:off x="4264533" y="4026534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900988" y="4391278"/>
            <a:ext cx="5818505" cy="735330"/>
            <a:chOff x="900988" y="4391278"/>
            <a:chExt cx="5818505" cy="735330"/>
          </a:xfrm>
        </p:grpSpPr>
        <p:pic>
          <p:nvPicPr>
            <p:cNvPr id="63" name="object 6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765038" y="4392802"/>
              <a:ext cx="954024" cy="33680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307838" y="4391278"/>
              <a:ext cx="448056" cy="344424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05121" y="4392802"/>
              <a:ext cx="384048" cy="33680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217796" y="4392802"/>
              <a:ext cx="675131" cy="336803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919095" y="4392802"/>
              <a:ext cx="1283017" cy="336803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14879" y="4392802"/>
              <a:ext cx="196595" cy="33680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168905" y="4392802"/>
              <a:ext cx="524929" cy="33680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01750" y="4392802"/>
              <a:ext cx="857250" cy="33680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00988" y="4392802"/>
              <a:ext cx="382270" cy="336803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85434" y="4779898"/>
              <a:ext cx="832319" cy="33680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35853" y="4777485"/>
              <a:ext cx="449834" cy="348996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282063" y="4779898"/>
              <a:ext cx="3151124" cy="33680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24837" y="4779898"/>
              <a:ext cx="636015" cy="336803"/>
            </a:xfrm>
            <a:prstGeom prst="rect">
              <a:avLst/>
            </a:prstGeom>
          </p:spPr>
        </p:pic>
      </p:grpSp>
      <p:sp>
        <p:nvSpPr>
          <p:cNvPr id="76" name="object 76" descr=""/>
          <p:cNvSpPr txBox="1"/>
          <p:nvPr/>
        </p:nvSpPr>
        <p:spPr>
          <a:xfrm>
            <a:off x="1560322" y="4802251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4354957" y="5168518"/>
            <a:ext cx="2378075" cy="337185"/>
            <a:chOff x="4354957" y="5168518"/>
            <a:chExt cx="2378075" cy="337185"/>
          </a:xfrm>
        </p:grpSpPr>
        <p:pic>
          <p:nvPicPr>
            <p:cNvPr id="78" name="object 78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592570" y="5168518"/>
              <a:ext cx="140207" cy="33680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6746" y="5168518"/>
              <a:ext cx="228600" cy="33680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354957" y="5168518"/>
              <a:ext cx="2199208" cy="336803"/>
            </a:xfrm>
            <a:prstGeom prst="rect">
              <a:avLst/>
            </a:prstGeom>
          </p:spPr>
        </p:pic>
      </p:grpSp>
      <p:grpSp>
        <p:nvGrpSpPr>
          <p:cNvPr id="81" name="object 81" descr=""/>
          <p:cNvGrpSpPr/>
          <p:nvPr/>
        </p:nvGrpSpPr>
        <p:grpSpPr>
          <a:xfrm>
            <a:off x="5187060" y="5555868"/>
            <a:ext cx="1525270" cy="337185"/>
            <a:chOff x="5187060" y="5555868"/>
            <a:chExt cx="1525270" cy="337185"/>
          </a:xfrm>
        </p:grpSpPr>
        <p:pic>
          <p:nvPicPr>
            <p:cNvPr id="82" name="object 8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4553" y="5555868"/>
              <a:ext cx="247650" cy="336803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11341" y="5555868"/>
              <a:ext cx="521208" cy="336803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633973" y="5555868"/>
              <a:ext cx="249936" cy="336803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187060" y="5555868"/>
              <a:ext cx="416051" cy="336803"/>
            </a:xfrm>
            <a:prstGeom prst="rect">
              <a:avLst/>
            </a:prstGeom>
          </p:spPr>
        </p:pic>
      </p:grpSp>
      <p:grpSp>
        <p:nvGrpSpPr>
          <p:cNvPr id="86" name="object 86" descr=""/>
          <p:cNvGrpSpPr/>
          <p:nvPr/>
        </p:nvGrpSpPr>
        <p:grpSpPr>
          <a:xfrm>
            <a:off x="900988" y="5555868"/>
            <a:ext cx="4239260" cy="337185"/>
            <a:chOff x="900988" y="5555868"/>
            <a:chExt cx="4239260" cy="337185"/>
          </a:xfrm>
        </p:grpSpPr>
        <p:pic>
          <p:nvPicPr>
            <p:cNvPr id="87" name="object 8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924933" y="5555868"/>
              <a:ext cx="215264" cy="3368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283328" y="5555868"/>
              <a:ext cx="630504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64330" y="5555868"/>
              <a:ext cx="581710" cy="33680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329051" y="5555868"/>
              <a:ext cx="294436" cy="33680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804795" y="5555868"/>
              <a:ext cx="496392" cy="33680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205482" y="5555868"/>
              <a:ext cx="572643" cy="3368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09825" y="5555868"/>
              <a:ext cx="272288" cy="33680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64818" y="5555868"/>
              <a:ext cx="414274" cy="3368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00988" y="5555868"/>
              <a:ext cx="533209" cy="336803"/>
            </a:xfrm>
            <a:prstGeom prst="rect">
              <a:avLst/>
            </a:prstGeom>
          </p:spPr>
        </p:pic>
      </p:grpSp>
      <p:grpSp>
        <p:nvGrpSpPr>
          <p:cNvPr id="96" name="object 96" descr=""/>
          <p:cNvGrpSpPr/>
          <p:nvPr/>
        </p:nvGrpSpPr>
        <p:grpSpPr>
          <a:xfrm>
            <a:off x="5225160" y="5944488"/>
            <a:ext cx="1497330" cy="337185"/>
            <a:chOff x="5225160" y="5944488"/>
            <a:chExt cx="1497330" cy="337185"/>
          </a:xfrm>
        </p:grpSpPr>
        <p:pic>
          <p:nvPicPr>
            <p:cNvPr id="97" name="object 97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734557" y="5944488"/>
              <a:ext cx="987742" cy="33680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225160" y="5944488"/>
              <a:ext cx="500634" cy="336803"/>
            </a:xfrm>
            <a:prstGeom prst="rect">
              <a:avLst/>
            </a:prstGeom>
          </p:spPr>
        </p:pic>
      </p:grpSp>
      <p:grpSp>
        <p:nvGrpSpPr>
          <p:cNvPr id="99" name="object 99" descr=""/>
          <p:cNvGrpSpPr/>
          <p:nvPr/>
        </p:nvGrpSpPr>
        <p:grpSpPr>
          <a:xfrm>
            <a:off x="900988" y="6331584"/>
            <a:ext cx="5820410" cy="337185"/>
            <a:chOff x="900988" y="6331584"/>
            <a:chExt cx="5820410" cy="337185"/>
          </a:xfrm>
        </p:grpSpPr>
        <p:pic>
          <p:nvPicPr>
            <p:cNvPr id="100" name="object 100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466209" y="6331584"/>
              <a:ext cx="2254592" cy="336803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803269" y="6331584"/>
              <a:ext cx="646734" cy="33680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865754" y="6331584"/>
              <a:ext cx="919187" cy="33680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332355" y="6331584"/>
              <a:ext cx="521716" cy="336803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307845" y="6331584"/>
              <a:ext cx="1013028" cy="336803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00988" y="6331584"/>
              <a:ext cx="391159" cy="336803"/>
            </a:xfrm>
            <a:prstGeom prst="rect">
              <a:avLst/>
            </a:prstGeom>
          </p:spPr>
        </p:pic>
      </p:grpSp>
      <p:pic>
        <p:nvPicPr>
          <p:cNvPr id="106" name="object 106" descr="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6452361" y="6718680"/>
            <a:ext cx="315467" cy="336803"/>
          </a:xfrm>
          <a:prstGeom prst="rect">
            <a:avLst/>
          </a:prstGeom>
        </p:spPr>
      </p:pic>
      <p:sp>
        <p:nvSpPr>
          <p:cNvPr id="107" name="object 107" descr=""/>
          <p:cNvSpPr txBox="1"/>
          <p:nvPr/>
        </p:nvSpPr>
        <p:spPr>
          <a:xfrm>
            <a:off x="6381750" y="6741032"/>
            <a:ext cx="819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1423669" y="7105777"/>
            <a:ext cx="5344160" cy="337185"/>
            <a:chOff x="1423669" y="7105777"/>
            <a:chExt cx="5344160" cy="337185"/>
          </a:xfrm>
        </p:grpSpPr>
        <p:pic>
          <p:nvPicPr>
            <p:cNvPr id="109" name="object 109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783458" y="7105777"/>
              <a:ext cx="3984371" cy="336803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423669" y="7105777"/>
              <a:ext cx="1346682" cy="336803"/>
            </a:xfrm>
            <a:prstGeom prst="rect">
              <a:avLst/>
            </a:prstGeom>
          </p:spPr>
        </p:pic>
      </p:grpSp>
      <p:sp>
        <p:nvSpPr>
          <p:cNvPr id="111" name="object 111" descr=""/>
          <p:cNvSpPr txBox="1"/>
          <p:nvPr/>
        </p:nvSpPr>
        <p:spPr>
          <a:xfrm>
            <a:off x="1359153" y="7128128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900988" y="7493253"/>
            <a:ext cx="5867400" cy="337185"/>
            <a:chOff x="900988" y="7493253"/>
            <a:chExt cx="5867400" cy="337185"/>
          </a:xfrm>
        </p:grpSpPr>
        <p:pic>
          <p:nvPicPr>
            <p:cNvPr id="113" name="object 113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554470" y="7493253"/>
              <a:ext cx="213359" cy="336804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121785" y="7493253"/>
              <a:ext cx="2425065" cy="336804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377950" y="7493253"/>
              <a:ext cx="2725851" cy="336804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00988" y="7493253"/>
              <a:ext cx="465035" cy="336804"/>
            </a:xfrm>
            <a:prstGeom prst="rect">
              <a:avLst/>
            </a:prstGeom>
          </p:spPr>
        </p:pic>
      </p:grpSp>
      <p:pic>
        <p:nvPicPr>
          <p:cNvPr id="117" name="object 117" descr="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4722240" y="7880350"/>
            <a:ext cx="2008505" cy="336804"/>
          </a:xfrm>
          <a:prstGeom prst="rect">
            <a:avLst/>
          </a:prstGeom>
        </p:spPr>
      </p:pic>
      <p:sp>
        <p:nvSpPr>
          <p:cNvPr id="118" name="object 118" descr=""/>
          <p:cNvSpPr txBox="1"/>
          <p:nvPr/>
        </p:nvSpPr>
        <p:spPr>
          <a:xfrm>
            <a:off x="4657725" y="7902702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9" name="object 119" descr=""/>
          <p:cNvGrpSpPr/>
          <p:nvPr/>
        </p:nvGrpSpPr>
        <p:grpSpPr>
          <a:xfrm>
            <a:off x="900988" y="8268969"/>
            <a:ext cx="5867400" cy="337185"/>
            <a:chOff x="900988" y="8268969"/>
            <a:chExt cx="5867400" cy="337185"/>
          </a:xfrm>
        </p:grpSpPr>
        <p:pic>
          <p:nvPicPr>
            <p:cNvPr id="120" name="object 120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214617" y="8268969"/>
              <a:ext cx="553212" cy="336804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26582" y="8268969"/>
              <a:ext cx="251155" cy="336804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627878" y="8268969"/>
              <a:ext cx="398272" cy="336804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854828" y="8268969"/>
              <a:ext cx="761618" cy="336804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945001" y="8268969"/>
              <a:ext cx="889711" cy="336804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344291" y="8268969"/>
              <a:ext cx="591527" cy="336804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565526" y="8268969"/>
              <a:ext cx="770127" cy="336804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347469" y="8268969"/>
              <a:ext cx="1211453" cy="336804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161592" y="8268969"/>
              <a:ext cx="166878" cy="336804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900988" y="8268969"/>
              <a:ext cx="230504" cy="336804"/>
            </a:xfrm>
            <a:prstGeom prst="rect">
              <a:avLst/>
            </a:prstGeom>
          </p:spPr>
        </p:pic>
      </p:grpSp>
      <p:grpSp>
        <p:nvGrpSpPr>
          <p:cNvPr id="130" name="object 130" descr=""/>
          <p:cNvGrpSpPr/>
          <p:nvPr/>
        </p:nvGrpSpPr>
        <p:grpSpPr>
          <a:xfrm>
            <a:off x="2411602" y="8656065"/>
            <a:ext cx="4338320" cy="337185"/>
            <a:chOff x="2411602" y="8656065"/>
            <a:chExt cx="4338320" cy="337185"/>
          </a:xfrm>
        </p:grpSpPr>
        <p:pic>
          <p:nvPicPr>
            <p:cNvPr id="131" name="object 131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004306" y="8656065"/>
              <a:ext cx="745236" cy="336804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796917" y="8656065"/>
              <a:ext cx="1187069" cy="336804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621657" y="8656065"/>
              <a:ext cx="166877" cy="336804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751199" y="8656065"/>
              <a:ext cx="848360" cy="336804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411602" y="8656065"/>
              <a:ext cx="1328356" cy="336804"/>
            </a:xfrm>
            <a:prstGeom prst="rect">
              <a:avLst/>
            </a:prstGeom>
          </p:spPr>
        </p:pic>
      </p:grpSp>
      <p:sp>
        <p:nvSpPr>
          <p:cNvPr id="136" name="object 136" descr=""/>
          <p:cNvSpPr txBox="1"/>
          <p:nvPr/>
        </p:nvSpPr>
        <p:spPr>
          <a:xfrm>
            <a:off x="2347086" y="8678417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7" name="object 137" descr=""/>
          <p:cNvGrpSpPr/>
          <p:nvPr/>
        </p:nvGrpSpPr>
        <p:grpSpPr>
          <a:xfrm>
            <a:off x="900988" y="9043161"/>
            <a:ext cx="5867400" cy="337185"/>
            <a:chOff x="900988" y="9043161"/>
            <a:chExt cx="5867400" cy="337185"/>
          </a:xfrm>
        </p:grpSpPr>
        <p:pic>
          <p:nvPicPr>
            <p:cNvPr id="138" name="object 138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967729" y="9043161"/>
              <a:ext cx="800100" cy="336804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604892" y="9043161"/>
              <a:ext cx="1341247" cy="336804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319904" y="9043161"/>
              <a:ext cx="257175" cy="336804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780408" y="9043161"/>
              <a:ext cx="517778" cy="336804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172079" y="9043161"/>
              <a:ext cx="587590" cy="336804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812414" y="9043161"/>
              <a:ext cx="350519" cy="336804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397886" y="9043161"/>
              <a:ext cx="389381" cy="336804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900988" y="9043161"/>
              <a:ext cx="1480007" cy="336804"/>
            </a:xfrm>
            <a:prstGeom prst="rect">
              <a:avLst/>
            </a:prstGeom>
          </p:spPr>
        </p:pic>
      </p:grpSp>
      <p:pic>
        <p:nvPicPr>
          <p:cNvPr id="146" name="object 146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4373245" y="9430207"/>
            <a:ext cx="2357501" cy="336803"/>
          </a:xfrm>
          <a:prstGeom prst="rect">
            <a:avLst/>
          </a:prstGeom>
        </p:spPr>
      </p:pic>
      <p:sp>
        <p:nvSpPr>
          <p:cNvPr id="147" name="object 147" descr=""/>
          <p:cNvSpPr txBox="1"/>
          <p:nvPr/>
        </p:nvSpPr>
        <p:spPr>
          <a:xfrm>
            <a:off x="4308728" y="9452558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8" name="object 148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149" name="object 149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1" name="object 78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43578" y="902461"/>
            <a:ext cx="2826385" cy="337185"/>
            <a:chOff x="3743578" y="902461"/>
            <a:chExt cx="2826385" cy="3371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8437" y="902461"/>
              <a:ext cx="271271" cy="3368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2613" y="902461"/>
              <a:ext cx="228600" cy="3368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3578" y="902461"/>
              <a:ext cx="2534170" cy="336803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1661414" y="1289557"/>
            <a:ext cx="4845685" cy="337185"/>
            <a:chOff x="1661414" y="1289557"/>
            <a:chExt cx="4845685" cy="33718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7757" y="1289557"/>
              <a:ext cx="2608961" cy="3368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2518" y="1289557"/>
              <a:ext cx="1764664" cy="3368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1414" y="1289557"/>
              <a:ext cx="442391" cy="33680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596897" y="1311910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00988" y="1678177"/>
            <a:ext cx="5605780" cy="337185"/>
            <a:chOff x="900988" y="1678177"/>
            <a:chExt cx="5605780" cy="337185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5750" y="1678177"/>
              <a:ext cx="1140968" cy="3368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9213" y="1678177"/>
              <a:ext cx="459816" cy="3368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2660" y="1678177"/>
              <a:ext cx="580809" cy="3368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8758" y="1678177"/>
              <a:ext cx="981328" cy="3368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0223" y="1678177"/>
              <a:ext cx="460501" cy="3368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41142" y="1678177"/>
              <a:ext cx="233680" cy="3368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2225" y="1678177"/>
              <a:ext cx="460501" cy="3368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49577" y="1678177"/>
              <a:ext cx="581710" cy="3368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0988" y="1678177"/>
              <a:ext cx="531710" cy="336803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2085085" y="2065273"/>
            <a:ext cx="4417695" cy="337185"/>
            <a:chOff x="2085085" y="2065273"/>
            <a:chExt cx="4417695" cy="337185"/>
          </a:xfrm>
        </p:grpSpPr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95166" y="2065273"/>
              <a:ext cx="3007487" cy="3368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06446" y="2065273"/>
              <a:ext cx="1178052" cy="3368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62250" y="2068321"/>
              <a:ext cx="66293" cy="22250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90241" y="2068321"/>
              <a:ext cx="140207" cy="22250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49093" y="2068321"/>
              <a:ext cx="85343" cy="22250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85085" y="2065273"/>
              <a:ext cx="128016" cy="336803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2928239" y="2453893"/>
            <a:ext cx="3570604" cy="337185"/>
            <a:chOff x="2928239" y="2453893"/>
            <a:chExt cx="3570604" cy="337185"/>
          </a:xfrm>
        </p:grpSpPr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25647" y="2453893"/>
              <a:ext cx="2973006" cy="3368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28239" y="2453893"/>
              <a:ext cx="586739" cy="336803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954328" y="2839465"/>
            <a:ext cx="5332730" cy="344805"/>
            <a:chOff x="954328" y="2839465"/>
            <a:chExt cx="5332730" cy="344805"/>
          </a:xfrm>
        </p:grpSpPr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59654" y="2840989"/>
              <a:ext cx="927100" cy="3368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67635" y="2840989"/>
              <a:ext cx="2682836" cy="3368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91790" y="2840989"/>
              <a:ext cx="266700" cy="33680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23313" y="2840989"/>
              <a:ext cx="759713" cy="33680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46352" y="2839465"/>
              <a:ext cx="466344" cy="34442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54328" y="2840989"/>
              <a:ext cx="172719" cy="336803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900988" y="3228466"/>
            <a:ext cx="5617210" cy="337185"/>
            <a:chOff x="900988" y="3228466"/>
            <a:chExt cx="5617210" cy="337185"/>
          </a:xfrm>
        </p:grpSpPr>
        <p:pic>
          <p:nvPicPr>
            <p:cNvPr id="39" name="object 3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93409" y="3228466"/>
              <a:ext cx="824484" cy="33680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68772" y="3228466"/>
              <a:ext cx="512063" cy="33680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14265" y="3228466"/>
              <a:ext cx="237743" cy="33680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09592" y="3228466"/>
              <a:ext cx="787146" cy="3368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01975" y="3228466"/>
              <a:ext cx="999489" cy="33680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18613" y="3228466"/>
              <a:ext cx="966406" cy="33680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87905" y="3228466"/>
              <a:ext cx="318135" cy="33680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97177" y="3228466"/>
              <a:ext cx="473748" cy="33680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0988" y="3228466"/>
              <a:ext cx="384047" cy="336803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2993770" y="3615562"/>
            <a:ext cx="3494404" cy="337185"/>
            <a:chOff x="2993770" y="3615562"/>
            <a:chExt cx="3494404" cy="337185"/>
          </a:xfrm>
        </p:grpSpPr>
        <p:pic>
          <p:nvPicPr>
            <p:cNvPr id="49" name="object 4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14750" y="3615562"/>
              <a:ext cx="3272828" cy="33680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70554" y="3618610"/>
              <a:ext cx="66293" cy="22250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98926" y="3618610"/>
              <a:ext cx="140207" cy="22250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57778" y="3618610"/>
              <a:ext cx="85343" cy="22250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93770" y="3615562"/>
              <a:ext cx="128016" cy="336803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5597397" y="4002658"/>
            <a:ext cx="690880" cy="337185"/>
            <a:chOff x="5597397" y="4002658"/>
            <a:chExt cx="690880" cy="337185"/>
          </a:xfrm>
        </p:grpSpPr>
        <p:pic>
          <p:nvPicPr>
            <p:cNvPr id="55" name="object 5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63741" y="4002658"/>
              <a:ext cx="224027" cy="3368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97397" y="4002658"/>
              <a:ext cx="426110" cy="336803"/>
            </a:xfrm>
            <a:prstGeom prst="rect">
              <a:avLst/>
            </a:prstGeom>
          </p:spPr>
        </p:pic>
      </p:grpSp>
      <p:pic>
        <p:nvPicPr>
          <p:cNvPr id="57" name="object 57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171821" y="4002658"/>
            <a:ext cx="366267" cy="336803"/>
          </a:xfrm>
          <a:prstGeom prst="rect">
            <a:avLst/>
          </a:prstGeom>
        </p:spPr>
      </p:pic>
      <p:grpSp>
        <p:nvGrpSpPr>
          <p:cNvPr id="58" name="object 58" descr=""/>
          <p:cNvGrpSpPr/>
          <p:nvPr/>
        </p:nvGrpSpPr>
        <p:grpSpPr>
          <a:xfrm>
            <a:off x="4095877" y="4002658"/>
            <a:ext cx="1022985" cy="337185"/>
            <a:chOff x="4095877" y="4002658"/>
            <a:chExt cx="1022985" cy="337185"/>
          </a:xfrm>
        </p:grpSpPr>
        <p:pic>
          <p:nvPicPr>
            <p:cNvPr id="59" name="object 5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55185" y="4002658"/>
              <a:ext cx="463296" cy="33680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095877" y="4002658"/>
              <a:ext cx="537667" cy="336803"/>
            </a:xfrm>
            <a:prstGeom prst="rect">
              <a:avLst/>
            </a:prstGeom>
          </p:spPr>
        </p:pic>
      </p:grpSp>
      <p:pic>
        <p:nvPicPr>
          <p:cNvPr id="61" name="object 61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662807" y="4002658"/>
            <a:ext cx="385876" cy="336803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066923" y="4002658"/>
            <a:ext cx="538479" cy="336803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443607" y="4002658"/>
            <a:ext cx="576071" cy="336803"/>
          </a:xfrm>
          <a:prstGeom prst="rect">
            <a:avLst/>
          </a:prstGeom>
        </p:spPr>
      </p:pic>
      <p:grpSp>
        <p:nvGrpSpPr>
          <p:cNvPr id="64" name="object 64" descr=""/>
          <p:cNvGrpSpPr/>
          <p:nvPr/>
        </p:nvGrpSpPr>
        <p:grpSpPr>
          <a:xfrm>
            <a:off x="1367282" y="4002658"/>
            <a:ext cx="1022985" cy="337185"/>
            <a:chOff x="1367282" y="4002658"/>
            <a:chExt cx="1022985" cy="337185"/>
          </a:xfrm>
        </p:grpSpPr>
        <p:pic>
          <p:nvPicPr>
            <p:cNvPr id="65" name="object 65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25066" y="4002658"/>
              <a:ext cx="465035" cy="33680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67282" y="4002658"/>
              <a:ext cx="534009" cy="336803"/>
            </a:xfrm>
            <a:prstGeom prst="rect">
              <a:avLst/>
            </a:prstGeom>
          </p:spPr>
        </p:pic>
      </p:grpSp>
      <p:pic>
        <p:nvPicPr>
          <p:cNvPr id="67" name="object 67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00988" y="4002658"/>
            <a:ext cx="414273" cy="336803"/>
          </a:xfrm>
          <a:prstGeom prst="rect">
            <a:avLst/>
          </a:prstGeom>
        </p:spPr>
      </p:pic>
      <p:grpSp>
        <p:nvGrpSpPr>
          <p:cNvPr id="68" name="object 68" descr=""/>
          <p:cNvGrpSpPr/>
          <p:nvPr/>
        </p:nvGrpSpPr>
        <p:grpSpPr>
          <a:xfrm>
            <a:off x="5377941" y="4391278"/>
            <a:ext cx="1132840" cy="337185"/>
            <a:chOff x="5377941" y="4391278"/>
            <a:chExt cx="1132840" cy="337185"/>
          </a:xfrm>
        </p:grpSpPr>
        <p:pic>
          <p:nvPicPr>
            <p:cNvPr id="69" name="object 6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976873" y="4391278"/>
              <a:ext cx="533400" cy="33680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377941" y="4391278"/>
              <a:ext cx="566051" cy="336803"/>
            </a:xfrm>
            <a:prstGeom prst="rect">
              <a:avLst/>
            </a:prstGeom>
          </p:spPr>
        </p:pic>
      </p:grpSp>
      <p:grpSp>
        <p:nvGrpSpPr>
          <p:cNvPr id="71" name="object 71" descr=""/>
          <p:cNvGrpSpPr/>
          <p:nvPr/>
        </p:nvGrpSpPr>
        <p:grpSpPr>
          <a:xfrm>
            <a:off x="3700907" y="4391278"/>
            <a:ext cx="1626235" cy="337185"/>
            <a:chOff x="3700907" y="4391278"/>
            <a:chExt cx="1626235" cy="337185"/>
          </a:xfrm>
        </p:grpSpPr>
        <p:pic>
          <p:nvPicPr>
            <p:cNvPr id="72" name="object 7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743577" y="4391278"/>
              <a:ext cx="583387" cy="33680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065397" y="4391278"/>
              <a:ext cx="638390" cy="336803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00907" y="4391278"/>
              <a:ext cx="325754" cy="336803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3001391" y="4391278"/>
            <a:ext cx="650240" cy="337185"/>
            <a:chOff x="3001391" y="4391278"/>
            <a:chExt cx="650240" cy="337185"/>
          </a:xfrm>
        </p:grpSpPr>
        <p:pic>
          <p:nvPicPr>
            <p:cNvPr id="76" name="object 76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484499" y="4391278"/>
              <a:ext cx="166877" cy="33680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001391" y="4391278"/>
              <a:ext cx="442721" cy="336803"/>
            </a:xfrm>
            <a:prstGeom prst="rect">
              <a:avLst/>
            </a:prstGeom>
          </p:spPr>
        </p:pic>
      </p:grpSp>
      <p:grpSp>
        <p:nvGrpSpPr>
          <p:cNvPr id="78" name="object 78" descr=""/>
          <p:cNvGrpSpPr/>
          <p:nvPr/>
        </p:nvGrpSpPr>
        <p:grpSpPr>
          <a:xfrm>
            <a:off x="2098801" y="4391278"/>
            <a:ext cx="850265" cy="337185"/>
            <a:chOff x="2098801" y="4391278"/>
            <a:chExt cx="850265" cy="337185"/>
          </a:xfrm>
        </p:grpSpPr>
        <p:pic>
          <p:nvPicPr>
            <p:cNvPr id="79" name="object 7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743834" y="4391278"/>
              <a:ext cx="205231" cy="33680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098801" y="4391278"/>
              <a:ext cx="608647" cy="336803"/>
            </a:xfrm>
            <a:prstGeom prst="rect">
              <a:avLst/>
            </a:prstGeom>
          </p:spPr>
        </p:pic>
      </p:grpSp>
      <p:pic>
        <p:nvPicPr>
          <p:cNvPr id="81" name="object 81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592833" y="4391278"/>
            <a:ext cx="459816" cy="336803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00988" y="4391278"/>
            <a:ext cx="647090" cy="336803"/>
          </a:xfrm>
          <a:prstGeom prst="rect">
            <a:avLst/>
          </a:prstGeom>
        </p:spPr>
      </p:pic>
      <p:grpSp>
        <p:nvGrpSpPr>
          <p:cNvPr id="83" name="object 83" descr=""/>
          <p:cNvGrpSpPr/>
          <p:nvPr/>
        </p:nvGrpSpPr>
        <p:grpSpPr>
          <a:xfrm>
            <a:off x="900988" y="4778374"/>
            <a:ext cx="5605145" cy="337185"/>
            <a:chOff x="900988" y="4778374"/>
            <a:chExt cx="5605145" cy="337185"/>
          </a:xfrm>
        </p:grpSpPr>
        <p:pic>
          <p:nvPicPr>
            <p:cNvPr id="84" name="object 84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861050" y="4778374"/>
              <a:ext cx="644651" cy="336803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441950" y="4778374"/>
              <a:ext cx="394335" cy="336803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82845" y="4778374"/>
              <a:ext cx="426110" cy="33680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537836" y="4778374"/>
              <a:ext cx="428625" cy="3368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986148" y="4778374"/>
              <a:ext cx="524510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479926" y="4778374"/>
              <a:ext cx="471170" cy="33680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019679" y="4778374"/>
              <a:ext cx="429768" cy="33680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448178" y="4778374"/>
              <a:ext cx="528066" cy="33680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50745" y="4778374"/>
              <a:ext cx="781812" cy="3368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00988" y="4778374"/>
              <a:ext cx="719670" cy="336803"/>
            </a:xfrm>
            <a:prstGeom prst="rect">
              <a:avLst/>
            </a:prstGeom>
          </p:spPr>
        </p:pic>
      </p:grpSp>
      <p:pic>
        <p:nvPicPr>
          <p:cNvPr id="94" name="object 94" descr="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902197" y="5165470"/>
            <a:ext cx="590969" cy="336803"/>
          </a:xfrm>
          <a:prstGeom prst="rect">
            <a:avLst/>
          </a:prstGeom>
        </p:spPr>
      </p:pic>
      <p:pic>
        <p:nvPicPr>
          <p:cNvPr id="95" name="object 95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277358" y="5165470"/>
            <a:ext cx="555498" cy="336803"/>
          </a:xfrm>
          <a:prstGeom prst="rect">
            <a:avLst/>
          </a:prstGeom>
        </p:spPr>
      </p:pic>
      <p:pic>
        <p:nvPicPr>
          <p:cNvPr id="96" name="object 96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740528" y="5165470"/>
            <a:ext cx="472948" cy="336803"/>
          </a:xfrm>
          <a:prstGeom prst="rect">
            <a:avLst/>
          </a:prstGeom>
        </p:spPr>
      </p:pic>
      <p:pic>
        <p:nvPicPr>
          <p:cNvPr id="97" name="object 97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4060825" y="5165470"/>
            <a:ext cx="627011" cy="336803"/>
          </a:xfrm>
          <a:prstGeom prst="rect">
            <a:avLst/>
          </a:prstGeom>
        </p:spPr>
      </p:pic>
      <p:pic>
        <p:nvPicPr>
          <p:cNvPr id="98" name="object 98" descr="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3568319" y="5165470"/>
            <a:ext cx="412788" cy="336803"/>
          </a:xfrm>
          <a:prstGeom prst="rect">
            <a:avLst/>
          </a:prstGeom>
        </p:spPr>
      </p:pic>
      <p:pic>
        <p:nvPicPr>
          <p:cNvPr id="99" name="object 99" descr="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731642" y="5165470"/>
            <a:ext cx="769759" cy="336803"/>
          </a:xfrm>
          <a:prstGeom prst="rect">
            <a:avLst/>
          </a:prstGeom>
        </p:spPr>
      </p:pic>
      <p:pic>
        <p:nvPicPr>
          <p:cNvPr id="100" name="object 100" descr="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995170" y="5165470"/>
            <a:ext cx="680656" cy="336803"/>
          </a:xfrm>
          <a:prstGeom prst="rect">
            <a:avLst/>
          </a:prstGeom>
        </p:spPr>
      </p:pic>
      <p:pic>
        <p:nvPicPr>
          <p:cNvPr id="101" name="object 101" descr="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484630" y="5165470"/>
            <a:ext cx="433692" cy="336803"/>
          </a:xfrm>
          <a:prstGeom prst="rect">
            <a:avLst/>
          </a:prstGeom>
        </p:spPr>
      </p:pic>
      <p:pic>
        <p:nvPicPr>
          <p:cNvPr id="102" name="object 102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900988" y="5165470"/>
            <a:ext cx="509206" cy="336803"/>
          </a:xfrm>
          <a:prstGeom prst="rect">
            <a:avLst/>
          </a:prstGeom>
        </p:spPr>
      </p:pic>
      <p:grpSp>
        <p:nvGrpSpPr>
          <p:cNvPr id="103" name="object 103" descr=""/>
          <p:cNvGrpSpPr/>
          <p:nvPr/>
        </p:nvGrpSpPr>
        <p:grpSpPr>
          <a:xfrm>
            <a:off x="4777104" y="5552820"/>
            <a:ext cx="1721485" cy="337185"/>
            <a:chOff x="4777104" y="5552820"/>
            <a:chExt cx="1721485" cy="337185"/>
          </a:xfrm>
        </p:grpSpPr>
        <p:pic>
          <p:nvPicPr>
            <p:cNvPr id="104" name="object 104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975224" y="5552820"/>
              <a:ext cx="1522857" cy="336803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932552" y="5555868"/>
              <a:ext cx="85344" cy="222503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860924" y="5555868"/>
              <a:ext cx="140208" cy="222503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777104" y="5555868"/>
              <a:ext cx="128015" cy="222503"/>
            </a:xfrm>
            <a:prstGeom prst="rect">
              <a:avLst/>
            </a:prstGeom>
          </p:spPr>
        </p:pic>
      </p:grpSp>
      <p:grpSp>
        <p:nvGrpSpPr>
          <p:cNvPr id="108" name="object 108" descr=""/>
          <p:cNvGrpSpPr/>
          <p:nvPr/>
        </p:nvGrpSpPr>
        <p:grpSpPr>
          <a:xfrm>
            <a:off x="4803013" y="5941440"/>
            <a:ext cx="1737995" cy="337185"/>
            <a:chOff x="4803013" y="5941440"/>
            <a:chExt cx="1737995" cy="337185"/>
          </a:xfrm>
        </p:grpSpPr>
        <p:pic>
          <p:nvPicPr>
            <p:cNvPr id="109" name="object 109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327394" y="5941440"/>
              <a:ext cx="213359" cy="336803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1570" y="5941440"/>
              <a:ext cx="228600" cy="336803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803013" y="5941440"/>
              <a:ext cx="1470736" cy="336803"/>
            </a:xfrm>
            <a:prstGeom prst="rect">
              <a:avLst/>
            </a:prstGeom>
          </p:spPr>
        </p:pic>
      </p:grpSp>
      <p:grpSp>
        <p:nvGrpSpPr>
          <p:cNvPr id="112" name="object 112" descr=""/>
          <p:cNvGrpSpPr/>
          <p:nvPr/>
        </p:nvGrpSpPr>
        <p:grpSpPr>
          <a:xfrm>
            <a:off x="3103498" y="6328536"/>
            <a:ext cx="3403600" cy="337185"/>
            <a:chOff x="3103498" y="6328536"/>
            <a:chExt cx="3403600" cy="337185"/>
          </a:xfrm>
        </p:grpSpPr>
        <p:pic>
          <p:nvPicPr>
            <p:cNvPr id="113" name="object 113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031613" y="6328536"/>
              <a:ext cx="1475003" cy="33680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103498" y="6328536"/>
              <a:ext cx="1918055" cy="336803"/>
            </a:xfrm>
            <a:prstGeom prst="rect">
              <a:avLst/>
            </a:prstGeom>
          </p:spPr>
        </p:pic>
      </p:grpSp>
      <p:grpSp>
        <p:nvGrpSpPr>
          <p:cNvPr id="115" name="object 115" descr=""/>
          <p:cNvGrpSpPr/>
          <p:nvPr/>
        </p:nvGrpSpPr>
        <p:grpSpPr>
          <a:xfrm>
            <a:off x="4897501" y="6717156"/>
            <a:ext cx="1605280" cy="337185"/>
            <a:chOff x="4897501" y="6717156"/>
            <a:chExt cx="1605280" cy="337185"/>
          </a:xfrm>
        </p:grpSpPr>
        <p:pic>
          <p:nvPicPr>
            <p:cNvPr id="116" name="object 116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389878" y="6717156"/>
              <a:ext cx="88391" cy="336803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4054" y="6717156"/>
              <a:ext cx="228600" cy="336803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897501" y="6717156"/>
              <a:ext cx="1432331" cy="336803"/>
            </a:xfrm>
            <a:prstGeom prst="rect">
              <a:avLst/>
            </a:prstGeom>
          </p:spPr>
        </p:pic>
      </p:grpSp>
      <p:sp>
        <p:nvSpPr>
          <p:cNvPr id="119" name="object 119" descr=""/>
          <p:cNvSpPr txBox="1"/>
          <p:nvPr/>
        </p:nvSpPr>
        <p:spPr>
          <a:xfrm>
            <a:off x="6547866" y="7126604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20" name="object 120" descr="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6452361" y="7104252"/>
            <a:ext cx="213360" cy="336803"/>
          </a:xfrm>
          <a:prstGeom prst="rect">
            <a:avLst/>
          </a:prstGeom>
        </p:spPr>
      </p:pic>
      <p:grpSp>
        <p:nvGrpSpPr>
          <p:cNvPr id="121" name="object 121" descr=""/>
          <p:cNvGrpSpPr/>
          <p:nvPr/>
        </p:nvGrpSpPr>
        <p:grpSpPr>
          <a:xfrm>
            <a:off x="900988" y="7104252"/>
            <a:ext cx="5367020" cy="337185"/>
            <a:chOff x="900988" y="7104252"/>
            <a:chExt cx="5367020" cy="337185"/>
          </a:xfrm>
        </p:grpSpPr>
        <p:pic>
          <p:nvPicPr>
            <p:cNvPr id="122" name="object 122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885434" y="7104252"/>
              <a:ext cx="382270" cy="336803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406897" y="7104252"/>
              <a:ext cx="467613" cy="336803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205604" y="7104252"/>
              <a:ext cx="1188529" cy="336803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368930" y="7104252"/>
              <a:ext cx="1816823" cy="336803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00988" y="7104252"/>
              <a:ext cx="1436471" cy="336803"/>
            </a:xfrm>
            <a:prstGeom prst="rect">
              <a:avLst/>
            </a:prstGeom>
          </p:spPr>
        </p:pic>
      </p:grpSp>
      <p:grpSp>
        <p:nvGrpSpPr>
          <p:cNvPr id="127" name="object 127" descr=""/>
          <p:cNvGrpSpPr/>
          <p:nvPr/>
        </p:nvGrpSpPr>
        <p:grpSpPr>
          <a:xfrm>
            <a:off x="900988" y="7493253"/>
            <a:ext cx="5739765" cy="337185"/>
            <a:chOff x="900988" y="7493253"/>
            <a:chExt cx="5739765" cy="337185"/>
          </a:xfrm>
        </p:grpSpPr>
        <p:pic>
          <p:nvPicPr>
            <p:cNvPr id="128" name="object 128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167373" y="7493253"/>
              <a:ext cx="472948" cy="336804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694934" y="7493253"/>
              <a:ext cx="449834" cy="336804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272785" y="7493253"/>
              <a:ext cx="402336" cy="336804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745101" y="7493253"/>
              <a:ext cx="513841" cy="336804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066920" y="7493253"/>
              <a:ext cx="648766" cy="336804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748407" y="7493253"/>
              <a:ext cx="1300314" cy="336804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144522" y="7493253"/>
              <a:ext cx="590435" cy="336804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98345" y="7493253"/>
              <a:ext cx="615238" cy="336804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00988" y="7493253"/>
              <a:ext cx="574357" cy="336804"/>
            </a:xfrm>
            <a:prstGeom prst="rect">
              <a:avLst/>
            </a:prstGeom>
          </p:spPr>
        </p:pic>
      </p:grpSp>
      <p:grpSp>
        <p:nvGrpSpPr>
          <p:cNvPr id="137" name="object 137" descr=""/>
          <p:cNvGrpSpPr/>
          <p:nvPr/>
        </p:nvGrpSpPr>
        <p:grpSpPr>
          <a:xfrm>
            <a:off x="3326003" y="7880350"/>
            <a:ext cx="3309620" cy="337185"/>
            <a:chOff x="3326003" y="7880350"/>
            <a:chExt cx="3309620" cy="337185"/>
          </a:xfrm>
        </p:grpSpPr>
        <p:pic>
          <p:nvPicPr>
            <p:cNvPr id="138" name="object 138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033137" y="7880350"/>
              <a:ext cx="1602295" cy="336804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326003" y="7880350"/>
              <a:ext cx="1698205" cy="336804"/>
            </a:xfrm>
            <a:prstGeom prst="rect">
              <a:avLst/>
            </a:prstGeom>
          </p:spPr>
        </p:pic>
      </p:grpSp>
      <p:sp>
        <p:nvSpPr>
          <p:cNvPr id="140" name="object 140" descr=""/>
          <p:cNvSpPr/>
          <p:nvPr/>
        </p:nvSpPr>
        <p:spPr>
          <a:xfrm>
            <a:off x="4831969" y="8454897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1" name="object 141" descr=""/>
          <p:cNvGrpSpPr/>
          <p:nvPr/>
        </p:nvGrpSpPr>
        <p:grpSpPr>
          <a:xfrm>
            <a:off x="1588261" y="8528050"/>
            <a:ext cx="5106670" cy="254635"/>
            <a:chOff x="1588261" y="8528050"/>
            <a:chExt cx="5106670" cy="254635"/>
          </a:xfrm>
        </p:grpSpPr>
        <p:pic>
          <p:nvPicPr>
            <p:cNvPr id="142" name="object 142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630670" y="8528050"/>
              <a:ext cx="64007" cy="169163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513321" y="8528050"/>
              <a:ext cx="169163" cy="169163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434329" y="8529573"/>
              <a:ext cx="1097165" cy="252984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588261" y="8528050"/>
              <a:ext cx="3895470" cy="254508"/>
            </a:xfrm>
            <a:prstGeom prst="rect">
              <a:avLst/>
            </a:prstGeom>
          </p:spPr>
        </p:pic>
      </p:grpSp>
      <p:sp>
        <p:nvSpPr>
          <p:cNvPr id="146" name="object 146" descr=""/>
          <p:cNvSpPr txBox="1"/>
          <p:nvPr/>
        </p:nvSpPr>
        <p:spPr>
          <a:xfrm>
            <a:off x="1423161" y="8542781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7" name="object 147" descr="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067104" y="8529573"/>
            <a:ext cx="409790" cy="252984"/>
          </a:xfrm>
          <a:prstGeom prst="rect">
            <a:avLst/>
          </a:prstGeom>
        </p:spPr>
      </p:pic>
      <p:sp>
        <p:nvSpPr>
          <p:cNvPr id="148" name="object 148" descr=""/>
          <p:cNvSpPr txBox="1"/>
          <p:nvPr/>
        </p:nvSpPr>
        <p:spPr>
          <a:xfrm>
            <a:off x="6497573" y="8795765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04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9" name="object 149" descr="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6124702" y="8782557"/>
            <a:ext cx="433768" cy="252983"/>
          </a:xfrm>
          <a:prstGeom prst="rect">
            <a:avLst/>
          </a:prstGeom>
        </p:spPr>
      </p:pic>
      <p:sp>
        <p:nvSpPr>
          <p:cNvPr id="150" name="object 150" descr=""/>
          <p:cNvSpPr txBox="1"/>
          <p:nvPr/>
        </p:nvSpPr>
        <p:spPr>
          <a:xfrm>
            <a:off x="5807202" y="8795765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2020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1" name="object 151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5507482" y="8782557"/>
            <a:ext cx="390525" cy="252983"/>
          </a:xfrm>
          <a:prstGeom prst="rect">
            <a:avLst/>
          </a:prstGeom>
        </p:spPr>
      </p:pic>
      <p:sp>
        <p:nvSpPr>
          <p:cNvPr id="152" name="object 152" descr=""/>
          <p:cNvSpPr txBox="1"/>
          <p:nvPr/>
        </p:nvSpPr>
        <p:spPr>
          <a:xfrm>
            <a:off x="5266182" y="8795765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222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3" name="object 153" descr=""/>
          <p:cNvGrpSpPr/>
          <p:nvPr/>
        </p:nvGrpSpPr>
        <p:grpSpPr>
          <a:xfrm>
            <a:off x="1295653" y="8782557"/>
            <a:ext cx="5420360" cy="1012190"/>
            <a:chOff x="1295653" y="8782557"/>
            <a:chExt cx="5420360" cy="1012190"/>
          </a:xfrm>
        </p:grpSpPr>
        <p:pic>
          <p:nvPicPr>
            <p:cNvPr id="154" name="object 154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231257" y="8782557"/>
              <a:ext cx="70865" cy="252983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630669" y="9034017"/>
              <a:ext cx="64007" cy="169164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513321" y="9034017"/>
              <a:ext cx="169163" cy="169164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792344" y="9034271"/>
              <a:ext cx="1722754" cy="259080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695066" y="9031858"/>
              <a:ext cx="2149729" cy="263652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295653" y="9035541"/>
              <a:ext cx="1451102" cy="252984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225161" y="9288170"/>
              <a:ext cx="1490725" cy="254508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607940" y="9288474"/>
              <a:ext cx="392429" cy="252984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630669" y="9539934"/>
              <a:ext cx="64007" cy="169163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545325" y="9539934"/>
              <a:ext cx="137159" cy="169163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757418" y="9541458"/>
              <a:ext cx="795997" cy="252984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135244" y="9539934"/>
              <a:ext cx="678319" cy="252984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822825" y="9541458"/>
              <a:ext cx="390525" cy="252984"/>
            </a:xfrm>
            <a:prstGeom prst="rect">
              <a:avLst/>
            </a:prstGeom>
          </p:spPr>
        </p:pic>
      </p:grpSp>
      <p:sp>
        <p:nvSpPr>
          <p:cNvPr id="167" name="object 167" descr=""/>
          <p:cNvSpPr txBox="1"/>
          <p:nvPr/>
        </p:nvSpPr>
        <p:spPr>
          <a:xfrm>
            <a:off x="4444365" y="9231579"/>
            <a:ext cx="793750" cy="53149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476884" algn="l"/>
              </a:tabLst>
            </a:pPr>
            <a:r>
              <a:rPr dirty="0" sz="1200" spc="-25">
                <a:latin typeface="Times New Roman"/>
                <a:cs typeface="Times New Roman"/>
              </a:rPr>
              <a:t>91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2013</a:t>
            </a:r>
            <a:endParaRPr sz="1200">
              <a:latin typeface="Times New Roman"/>
              <a:cs typeface="Times New Roman"/>
            </a:endParaRPr>
          </a:p>
          <a:p>
            <a:pPr marL="149860">
              <a:lnSpc>
                <a:spcPct val="100000"/>
              </a:lnSpc>
              <a:spcBef>
                <a:spcPts val="550"/>
              </a:spcBef>
            </a:pPr>
            <a:r>
              <a:rPr dirty="0" sz="1200" spc="-25">
                <a:latin typeface="Times New Roman"/>
                <a:cs typeface="Times New Roman"/>
              </a:rPr>
              <a:t>279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8" name="object 168" descr="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4546980" y="9541458"/>
            <a:ext cx="70865" cy="252984"/>
          </a:xfrm>
          <a:prstGeom prst="rect">
            <a:avLst/>
          </a:prstGeom>
        </p:spPr>
      </p:pic>
      <p:grpSp>
        <p:nvGrpSpPr>
          <p:cNvPr id="169" name="object 169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170" name="object 170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2" name="object 80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47866" y="923289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2361" y="900937"/>
            <a:ext cx="213360" cy="3368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00988" y="900937"/>
            <a:ext cx="5374640" cy="337185"/>
            <a:chOff x="900988" y="900937"/>
            <a:chExt cx="5374640" cy="33718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8190" y="900937"/>
              <a:ext cx="437388" cy="3368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7792" y="900937"/>
              <a:ext cx="868045" cy="3368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0092" y="900937"/>
              <a:ext cx="632244" cy="3368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2413" y="900937"/>
              <a:ext cx="458724" cy="3368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1514" y="900937"/>
              <a:ext cx="540169" cy="3368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5463" y="900937"/>
              <a:ext cx="400050" cy="3368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9677" y="900937"/>
              <a:ext cx="529780" cy="3368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99158" y="900937"/>
              <a:ext cx="341375" cy="3368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8241" y="900937"/>
              <a:ext cx="451713" cy="3368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0988" y="900937"/>
              <a:ext cx="494652" cy="336803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900988" y="1289557"/>
            <a:ext cx="5749290" cy="337185"/>
            <a:chOff x="900988" y="1289557"/>
            <a:chExt cx="5749290" cy="337185"/>
          </a:xfrm>
        </p:grpSpPr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7185" y="1289557"/>
              <a:ext cx="462686" cy="3368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8026" y="1289557"/>
              <a:ext cx="938783" cy="3368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5020" y="1289557"/>
              <a:ext cx="1250188" cy="3368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0992" y="1289557"/>
              <a:ext cx="205232" cy="3368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84142" y="1289557"/>
              <a:ext cx="189737" cy="33680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95167" y="1289557"/>
              <a:ext cx="158496" cy="3368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09595" y="1289557"/>
              <a:ext cx="368045" cy="3368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96338" y="1289557"/>
              <a:ext cx="894714" cy="3368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9504" y="1289557"/>
              <a:ext cx="958799" cy="33680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0988" y="1289557"/>
              <a:ext cx="310515" cy="336803"/>
            </a:xfrm>
            <a:prstGeom prst="rect">
              <a:avLst/>
            </a:prstGeom>
          </p:spPr>
        </p:pic>
      </p:grpSp>
      <p:pic>
        <p:nvPicPr>
          <p:cNvPr id="26" name="object 2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57061" y="1676653"/>
            <a:ext cx="692658" cy="336803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6547866" y="2086101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2361" y="2063749"/>
            <a:ext cx="213360" cy="336803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1253032" y="2063749"/>
            <a:ext cx="5039360" cy="337185"/>
            <a:chOff x="1253032" y="2063749"/>
            <a:chExt cx="5039360" cy="337185"/>
          </a:xfrm>
        </p:grpSpPr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97626" y="2063749"/>
              <a:ext cx="394335" cy="33680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81904" y="2063749"/>
              <a:ext cx="790321" cy="3368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81677" y="2063749"/>
              <a:ext cx="270255" cy="3368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7504" y="2063749"/>
              <a:ext cx="600963" cy="3368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95167" y="2063749"/>
              <a:ext cx="656628" cy="33680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09951" y="2063749"/>
              <a:ext cx="568960" cy="33680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80766" y="2063749"/>
              <a:ext cx="289560" cy="33680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53032" y="2063749"/>
              <a:ext cx="1298016" cy="336803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00988" y="2063749"/>
            <a:ext cx="305409" cy="336803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900988" y="2450845"/>
            <a:ext cx="5737225" cy="337185"/>
            <a:chOff x="900988" y="2450845"/>
            <a:chExt cx="5737225" cy="337185"/>
          </a:xfrm>
        </p:grpSpPr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48146" y="2450845"/>
              <a:ext cx="389534" cy="33680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03265" y="2450845"/>
              <a:ext cx="933704" cy="33680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58544" y="2450845"/>
              <a:ext cx="4136720" cy="3368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0988" y="2450845"/>
              <a:ext cx="249935" cy="336803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3885565" y="2837941"/>
            <a:ext cx="2803525" cy="337185"/>
            <a:chOff x="3885565" y="2837941"/>
            <a:chExt cx="2803525" cy="337185"/>
          </a:xfrm>
        </p:grpSpPr>
        <p:pic>
          <p:nvPicPr>
            <p:cNvPr id="45" name="object 4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85437" y="2837941"/>
              <a:ext cx="2303144" cy="33680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85565" y="2837941"/>
              <a:ext cx="484289" cy="336803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4707001" y="3228466"/>
            <a:ext cx="1858645" cy="337185"/>
            <a:chOff x="4707001" y="3228466"/>
            <a:chExt cx="1858645" cy="337185"/>
          </a:xfrm>
        </p:grpSpPr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03010" y="3228466"/>
              <a:ext cx="262128" cy="3368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87186" y="3228466"/>
              <a:ext cx="228600" cy="33680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07001" y="3228466"/>
              <a:ext cx="1575053" cy="336803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6547866" y="3637914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3966336" y="3615562"/>
            <a:ext cx="2707005" cy="337185"/>
            <a:chOff x="3966336" y="3615562"/>
            <a:chExt cx="2707005" cy="337185"/>
          </a:xfrm>
        </p:grpSpPr>
        <p:pic>
          <p:nvPicPr>
            <p:cNvPr id="53" name="object 5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44741" y="3615562"/>
              <a:ext cx="228600" cy="33680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96913" y="3615562"/>
              <a:ext cx="224028" cy="33680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761989" y="3615562"/>
              <a:ext cx="503351" cy="3368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38292" y="3615562"/>
              <a:ext cx="581710" cy="33680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99380" y="3615562"/>
              <a:ext cx="430529" cy="33680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13224" y="3615562"/>
              <a:ext cx="445884" cy="33680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66336" y="3615562"/>
              <a:ext cx="228600" cy="336803"/>
            </a:xfrm>
            <a:prstGeom prst="rect">
              <a:avLst/>
            </a:prstGeom>
          </p:spPr>
        </p:pic>
      </p:grpSp>
      <p:grpSp>
        <p:nvGrpSpPr>
          <p:cNvPr id="60" name="object 60" descr=""/>
          <p:cNvGrpSpPr/>
          <p:nvPr/>
        </p:nvGrpSpPr>
        <p:grpSpPr>
          <a:xfrm>
            <a:off x="2078989" y="3615562"/>
            <a:ext cx="1839595" cy="337185"/>
            <a:chOff x="2078989" y="3615562"/>
            <a:chExt cx="1839595" cy="337185"/>
          </a:xfrm>
        </p:grpSpPr>
        <p:pic>
          <p:nvPicPr>
            <p:cNvPr id="61" name="object 6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185794" y="3615562"/>
              <a:ext cx="732434" cy="33680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42310" y="3615562"/>
              <a:ext cx="407162" cy="33680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078989" y="3615562"/>
              <a:ext cx="639508" cy="336803"/>
            </a:xfrm>
            <a:prstGeom prst="rect">
              <a:avLst/>
            </a:prstGeom>
          </p:spPr>
        </p:pic>
      </p:grpSp>
      <p:grpSp>
        <p:nvGrpSpPr>
          <p:cNvPr id="64" name="object 64" descr=""/>
          <p:cNvGrpSpPr/>
          <p:nvPr/>
        </p:nvGrpSpPr>
        <p:grpSpPr>
          <a:xfrm>
            <a:off x="900988" y="3615562"/>
            <a:ext cx="5824855" cy="723900"/>
            <a:chOff x="900988" y="3615562"/>
            <a:chExt cx="5824855" cy="723900"/>
          </a:xfrm>
        </p:grpSpPr>
        <p:pic>
          <p:nvPicPr>
            <p:cNvPr id="65" name="object 6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23897" y="3615562"/>
              <a:ext cx="304038" cy="36575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13408" y="3615562"/>
              <a:ext cx="475487" cy="336803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00988" y="3615562"/>
              <a:ext cx="290575" cy="336803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22238" y="4002658"/>
              <a:ext cx="503351" cy="33680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61405" y="4002658"/>
              <a:ext cx="522922" cy="33680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944745" y="4002658"/>
              <a:ext cx="697801" cy="33680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359528" y="4002658"/>
              <a:ext cx="559092" cy="336803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11575" y="4002658"/>
              <a:ext cx="630504" cy="33680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086735" y="4002658"/>
              <a:ext cx="587590" cy="336803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422271" y="4002658"/>
              <a:ext cx="647915" cy="33680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879346" y="4002658"/>
              <a:ext cx="510324" cy="336803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28826" y="4002658"/>
              <a:ext cx="305409" cy="33680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84452" y="4002658"/>
              <a:ext cx="298094" cy="33680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0988" y="4002658"/>
              <a:ext cx="249935" cy="336803"/>
            </a:xfrm>
            <a:prstGeom prst="rect">
              <a:avLst/>
            </a:prstGeom>
          </p:spPr>
        </p:pic>
      </p:grpSp>
      <p:grpSp>
        <p:nvGrpSpPr>
          <p:cNvPr id="79" name="object 79" descr=""/>
          <p:cNvGrpSpPr/>
          <p:nvPr/>
        </p:nvGrpSpPr>
        <p:grpSpPr>
          <a:xfrm>
            <a:off x="3565271" y="4391278"/>
            <a:ext cx="3175635" cy="337185"/>
            <a:chOff x="3565271" y="4391278"/>
            <a:chExt cx="3175635" cy="337185"/>
          </a:xfrm>
        </p:grpSpPr>
        <p:pic>
          <p:nvPicPr>
            <p:cNvPr id="80" name="object 80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351778" y="4391278"/>
              <a:ext cx="388620" cy="336803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024118" y="4391278"/>
              <a:ext cx="316382" cy="33680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565271" y="4391278"/>
              <a:ext cx="2441473" cy="336803"/>
            </a:xfrm>
            <a:prstGeom prst="rect">
              <a:avLst/>
            </a:prstGeom>
          </p:spPr>
        </p:pic>
      </p:grpSp>
      <p:grpSp>
        <p:nvGrpSpPr>
          <p:cNvPr id="83" name="object 83" descr=""/>
          <p:cNvGrpSpPr/>
          <p:nvPr/>
        </p:nvGrpSpPr>
        <p:grpSpPr>
          <a:xfrm>
            <a:off x="900988" y="4778374"/>
            <a:ext cx="5869940" cy="1111250"/>
            <a:chOff x="900988" y="4778374"/>
            <a:chExt cx="5869940" cy="1111250"/>
          </a:xfrm>
        </p:grpSpPr>
        <p:pic>
          <p:nvPicPr>
            <p:cNvPr id="84" name="object 84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17438" y="4778374"/>
              <a:ext cx="748284" cy="336803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836540" y="4778374"/>
              <a:ext cx="1058291" cy="336803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345813" y="4778374"/>
              <a:ext cx="472948" cy="33680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085208" y="4778374"/>
              <a:ext cx="233679" cy="3368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353435" y="4778374"/>
              <a:ext cx="723595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818510" y="4778374"/>
              <a:ext cx="513803" cy="33680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202433" y="4778374"/>
              <a:ext cx="583387" cy="33680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826005" y="4778374"/>
              <a:ext cx="363855" cy="33680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45412" y="4778374"/>
              <a:ext cx="557212" cy="3368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00988" y="4778374"/>
              <a:ext cx="302259" cy="365760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899280" y="5165470"/>
              <a:ext cx="2871597" cy="3368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472307" y="5165470"/>
              <a:ext cx="408050" cy="365760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028823" y="5165470"/>
              <a:ext cx="426910" cy="365760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538095" y="5165470"/>
              <a:ext cx="474129" cy="365760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028697" y="5165470"/>
              <a:ext cx="500634" cy="365760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986025" y="5168518"/>
              <a:ext cx="85343" cy="222503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914397" y="5168518"/>
              <a:ext cx="140207" cy="222503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830577" y="5168518"/>
              <a:ext cx="128016" cy="22250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920485" y="5552820"/>
              <a:ext cx="745236" cy="33680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876165" y="5552820"/>
              <a:ext cx="1018921" cy="336803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444875" y="5552820"/>
              <a:ext cx="1414741" cy="336803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752979" y="5552820"/>
              <a:ext cx="684657" cy="336803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7861" y="5552820"/>
              <a:ext cx="529780" cy="336803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85213" y="5552820"/>
              <a:ext cx="585889" cy="336803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096060" y="5552820"/>
              <a:ext cx="461556" cy="336803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00988" y="5552820"/>
              <a:ext cx="166878" cy="336803"/>
            </a:xfrm>
            <a:prstGeom prst="rect">
              <a:avLst/>
            </a:prstGeom>
          </p:spPr>
        </p:pic>
      </p:grpSp>
      <p:pic>
        <p:nvPicPr>
          <p:cNvPr id="110" name="object 110" descr="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1777238" y="5939916"/>
            <a:ext cx="4996688" cy="336803"/>
          </a:xfrm>
          <a:prstGeom prst="rect">
            <a:avLst/>
          </a:prstGeom>
        </p:spPr>
      </p:pic>
      <p:sp>
        <p:nvSpPr>
          <p:cNvPr id="111" name="object 111" descr=""/>
          <p:cNvSpPr txBox="1"/>
          <p:nvPr/>
        </p:nvSpPr>
        <p:spPr>
          <a:xfrm>
            <a:off x="6547866" y="4800726"/>
            <a:ext cx="127000" cy="1817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900988" y="6327012"/>
            <a:ext cx="5765165" cy="337185"/>
            <a:chOff x="900988" y="6327012"/>
            <a:chExt cx="5765165" cy="337185"/>
          </a:xfrm>
        </p:grpSpPr>
        <p:pic>
          <p:nvPicPr>
            <p:cNvPr id="113" name="object 113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355082" y="6327012"/>
              <a:ext cx="1310639" cy="33680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8440" y="6327012"/>
              <a:ext cx="529780" cy="336803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185792" y="6327012"/>
              <a:ext cx="585889" cy="336803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117214" y="6327012"/>
              <a:ext cx="1053845" cy="336803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323211" y="6327012"/>
              <a:ext cx="779907" cy="336803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803146" y="6327012"/>
              <a:ext cx="506730" cy="336803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365758" y="6327012"/>
              <a:ext cx="422452" cy="336803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00988" y="6327012"/>
              <a:ext cx="442722" cy="336803"/>
            </a:xfrm>
            <a:prstGeom prst="rect">
              <a:avLst/>
            </a:prstGeom>
          </p:spPr>
        </p:pic>
      </p:grpSp>
      <p:pic>
        <p:nvPicPr>
          <p:cNvPr id="121" name="object 121" descr="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4769484" y="6715632"/>
            <a:ext cx="1944395" cy="336803"/>
          </a:xfrm>
          <a:prstGeom prst="rect">
            <a:avLst/>
          </a:prstGeom>
        </p:spPr>
      </p:pic>
      <p:grpSp>
        <p:nvGrpSpPr>
          <p:cNvPr id="122" name="object 122" descr=""/>
          <p:cNvGrpSpPr/>
          <p:nvPr/>
        </p:nvGrpSpPr>
        <p:grpSpPr>
          <a:xfrm>
            <a:off x="900988" y="7102728"/>
            <a:ext cx="5836920" cy="337185"/>
            <a:chOff x="900988" y="7102728"/>
            <a:chExt cx="5836920" cy="337185"/>
          </a:xfrm>
        </p:grpSpPr>
        <p:pic>
          <p:nvPicPr>
            <p:cNvPr id="123" name="object 123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513321" y="7102728"/>
              <a:ext cx="224027" cy="336803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039358" y="7102728"/>
              <a:ext cx="465836" cy="336803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191633" y="7102728"/>
              <a:ext cx="838390" cy="336803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766436" y="7102728"/>
              <a:ext cx="407162" cy="336803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146169" y="7102728"/>
              <a:ext cx="600151" cy="336803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871848" y="7102728"/>
              <a:ext cx="264160" cy="336803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396107" y="7102728"/>
              <a:ext cx="467613" cy="336803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330830" y="7102728"/>
              <a:ext cx="1055941" cy="336803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952497" y="7102728"/>
              <a:ext cx="363931" cy="336803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00988" y="7102728"/>
              <a:ext cx="1041603" cy="336803"/>
            </a:xfrm>
            <a:prstGeom prst="rect">
              <a:avLst/>
            </a:prstGeom>
          </p:spPr>
        </p:pic>
      </p:grpSp>
      <p:grpSp>
        <p:nvGrpSpPr>
          <p:cNvPr id="133" name="object 133" descr=""/>
          <p:cNvGrpSpPr/>
          <p:nvPr/>
        </p:nvGrpSpPr>
        <p:grpSpPr>
          <a:xfrm>
            <a:off x="3560698" y="7489570"/>
            <a:ext cx="3188970" cy="340360"/>
            <a:chOff x="3560698" y="7489570"/>
            <a:chExt cx="3188970" cy="340360"/>
          </a:xfrm>
        </p:grpSpPr>
        <p:pic>
          <p:nvPicPr>
            <p:cNvPr id="134" name="object 134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923533" y="7490205"/>
              <a:ext cx="826008" cy="336804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560698" y="7489570"/>
              <a:ext cx="2350452" cy="339851"/>
            </a:xfrm>
            <a:prstGeom prst="rect">
              <a:avLst/>
            </a:prstGeom>
          </p:spPr>
        </p:pic>
      </p:grpSp>
      <p:sp>
        <p:nvSpPr>
          <p:cNvPr id="136" name="object 136" descr=""/>
          <p:cNvSpPr txBox="1"/>
          <p:nvPr/>
        </p:nvSpPr>
        <p:spPr>
          <a:xfrm>
            <a:off x="3497707" y="7512557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7" name="object 137" descr=""/>
          <p:cNvGrpSpPr/>
          <p:nvPr/>
        </p:nvGrpSpPr>
        <p:grpSpPr>
          <a:xfrm>
            <a:off x="900988" y="7877302"/>
            <a:ext cx="5825490" cy="337185"/>
            <a:chOff x="900988" y="7877302"/>
            <a:chExt cx="5825490" cy="337185"/>
          </a:xfrm>
        </p:grpSpPr>
        <p:pic>
          <p:nvPicPr>
            <p:cNvPr id="138" name="object 138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412994" y="7877302"/>
              <a:ext cx="1313433" cy="336804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202301" y="7877302"/>
              <a:ext cx="172720" cy="336804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432680" y="7877302"/>
              <a:ext cx="759460" cy="336804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002913" y="7877302"/>
              <a:ext cx="407162" cy="336804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438779" y="7877302"/>
              <a:ext cx="536790" cy="336804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70554" y="7877302"/>
              <a:ext cx="249935" cy="336804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87091" y="7877302"/>
              <a:ext cx="270256" cy="336804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405507" y="7877302"/>
              <a:ext cx="467613" cy="336804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801622" y="7877302"/>
              <a:ext cx="588073" cy="336804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435862" y="7877302"/>
              <a:ext cx="356235" cy="336804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099108" y="7877302"/>
              <a:ext cx="307238" cy="336804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900988" y="7877302"/>
              <a:ext cx="156464" cy="336804"/>
            </a:xfrm>
            <a:prstGeom prst="rect">
              <a:avLst/>
            </a:prstGeom>
          </p:spPr>
        </p:pic>
      </p:grpSp>
      <p:grpSp>
        <p:nvGrpSpPr>
          <p:cNvPr id="150" name="object 150" descr=""/>
          <p:cNvGrpSpPr/>
          <p:nvPr/>
        </p:nvGrpSpPr>
        <p:grpSpPr>
          <a:xfrm>
            <a:off x="1591310" y="8264397"/>
            <a:ext cx="5139055" cy="337185"/>
            <a:chOff x="1591310" y="8264397"/>
            <a:chExt cx="5139055" cy="337185"/>
          </a:xfrm>
        </p:grpSpPr>
        <p:pic>
          <p:nvPicPr>
            <p:cNvPr id="151" name="object 151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880862" y="8264397"/>
              <a:ext cx="849376" cy="336804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220588" y="8264397"/>
              <a:ext cx="639952" cy="336804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205482" y="8264397"/>
              <a:ext cx="3003981" cy="336804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591310" y="8264397"/>
              <a:ext cx="598627" cy="336804"/>
            </a:xfrm>
            <a:prstGeom prst="rect">
              <a:avLst/>
            </a:prstGeom>
          </p:spPr>
        </p:pic>
      </p:grpSp>
      <p:sp>
        <p:nvSpPr>
          <p:cNvPr id="155" name="object 155" descr=""/>
          <p:cNvSpPr/>
          <p:nvPr/>
        </p:nvSpPr>
        <p:spPr>
          <a:xfrm>
            <a:off x="4831969" y="9466783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6" name="object 156" descr=""/>
          <p:cNvGrpSpPr/>
          <p:nvPr/>
        </p:nvGrpSpPr>
        <p:grpSpPr>
          <a:xfrm>
            <a:off x="4222369" y="9539934"/>
            <a:ext cx="2472690" cy="254635"/>
            <a:chOff x="4222369" y="9539934"/>
            <a:chExt cx="2472690" cy="254635"/>
          </a:xfrm>
        </p:grpSpPr>
        <p:pic>
          <p:nvPicPr>
            <p:cNvPr id="157" name="object 157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630670" y="9539934"/>
              <a:ext cx="64007" cy="169163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513322" y="9539934"/>
              <a:ext cx="169163" cy="169163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156580" y="9541458"/>
              <a:ext cx="1386204" cy="252984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534789" y="9539934"/>
              <a:ext cx="678319" cy="252984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222369" y="9541458"/>
              <a:ext cx="390525" cy="252984"/>
            </a:xfrm>
            <a:prstGeom prst="rect">
              <a:avLst/>
            </a:prstGeom>
          </p:spPr>
        </p:pic>
      </p:grpSp>
      <p:pic>
        <p:nvPicPr>
          <p:cNvPr id="162" name="object 162" descr="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3946525" y="9541458"/>
            <a:ext cx="70865" cy="252984"/>
          </a:xfrm>
          <a:prstGeom prst="rect">
            <a:avLst/>
          </a:prstGeom>
        </p:spPr>
      </p:pic>
      <p:grpSp>
        <p:nvGrpSpPr>
          <p:cNvPr id="163" name="object 163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164" name="object 164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6" name="object 796" descr=""/>
          <p:cNvSpPr txBox="1"/>
          <p:nvPr/>
        </p:nvSpPr>
        <p:spPr>
          <a:xfrm>
            <a:off x="3981069" y="9571261"/>
            <a:ext cx="2540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25">
                <a:latin typeface="Times New Roman"/>
                <a:cs typeface="Times New Roman"/>
              </a:rPr>
              <a:t>532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97" name="object 797" descr=""/>
          <p:cNvSpPr txBox="1"/>
          <p:nvPr/>
        </p:nvSpPr>
        <p:spPr>
          <a:xfrm>
            <a:off x="3677539" y="9879965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10046" y="902461"/>
            <a:ext cx="536575" cy="337185"/>
            <a:chOff x="6210046" y="902461"/>
            <a:chExt cx="536575" cy="3371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8854" y="902461"/>
              <a:ext cx="167640" cy="3368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0046" y="902461"/>
              <a:ext cx="430275" cy="336803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835456" y="1289557"/>
            <a:ext cx="5447030" cy="337185"/>
            <a:chOff x="835456" y="1289557"/>
            <a:chExt cx="5447030" cy="33718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986" y="1289557"/>
              <a:ext cx="4615942" cy="3368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456" y="1289557"/>
              <a:ext cx="906424" cy="33680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4725" y="1678177"/>
            <a:ext cx="1956053" cy="33680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6980" y="2065273"/>
            <a:ext cx="5767451" cy="33680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5456" y="2452369"/>
            <a:ext cx="5907278" cy="33680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5456" y="2839465"/>
            <a:ext cx="5899404" cy="33680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5612" y="3226942"/>
            <a:ext cx="6030595" cy="33680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5456" y="3614038"/>
            <a:ext cx="5899404" cy="336803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4245228" y="4002658"/>
            <a:ext cx="2491105" cy="337185"/>
            <a:chOff x="4245228" y="4002658"/>
            <a:chExt cx="2491105" cy="337185"/>
          </a:xfrm>
        </p:grpSpPr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6208" y="4002658"/>
              <a:ext cx="2269616" cy="3368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3536" y="4005706"/>
              <a:ext cx="85344" cy="2225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51908" y="4005706"/>
              <a:ext cx="140208" cy="2225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10760" y="4005706"/>
              <a:ext cx="85344" cy="2225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45228" y="4002658"/>
              <a:ext cx="98298" cy="336803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5682741" y="4391278"/>
            <a:ext cx="1050925" cy="337185"/>
            <a:chOff x="5682741" y="4391278"/>
            <a:chExt cx="1050925" cy="337185"/>
          </a:xfrm>
        </p:grpSpPr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82741" y="4391278"/>
              <a:ext cx="1050594" cy="33680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746749" y="4644262"/>
              <a:ext cx="914400" cy="9525"/>
            </a:xfrm>
            <a:custGeom>
              <a:avLst/>
              <a:gdLst/>
              <a:ahLst/>
              <a:cxnLst/>
              <a:rect l="l" t="t" r="r" b="b"/>
              <a:pathLst>
                <a:path w="914400" h="9525">
                  <a:moveTo>
                    <a:pt x="9144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00" y="914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35456" y="4777739"/>
            <a:ext cx="5932373" cy="339851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33622" y="5165470"/>
            <a:ext cx="3401440" cy="33680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04567" y="5552820"/>
            <a:ext cx="4263262" cy="336803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6980" y="5939916"/>
            <a:ext cx="5930849" cy="336803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415785" y="6327012"/>
            <a:ext cx="308610" cy="336803"/>
          </a:xfrm>
          <a:prstGeom prst="rect">
            <a:avLst/>
          </a:prstGeom>
        </p:spPr>
      </p:pic>
      <p:sp>
        <p:nvSpPr>
          <p:cNvPr id="28" name="object 28" descr=""/>
          <p:cNvSpPr/>
          <p:nvPr/>
        </p:nvSpPr>
        <p:spPr>
          <a:xfrm>
            <a:off x="4831969" y="9468307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4874640" y="9539934"/>
            <a:ext cx="1820545" cy="254635"/>
            <a:chOff x="4874640" y="9539934"/>
            <a:chExt cx="1820545" cy="254635"/>
          </a:xfrm>
        </p:grpSpPr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30669" y="9539934"/>
              <a:ext cx="64007" cy="16916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45325" y="9539934"/>
              <a:ext cx="137159" cy="16916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74640" y="9541458"/>
              <a:ext cx="1690751" cy="252984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4785740" y="9554667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51196" y="9541458"/>
            <a:ext cx="70865" cy="252984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36" name="object 36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8" name="object 66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00988" y="900937"/>
            <a:ext cx="5386705" cy="337185"/>
            <a:chOff x="900988" y="900937"/>
            <a:chExt cx="5386705" cy="3371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5914" y="900937"/>
              <a:ext cx="371475" cy="3368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1970" y="900937"/>
              <a:ext cx="290575" cy="3368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4972" y="900937"/>
              <a:ext cx="312724" cy="3368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6853" y="900937"/>
              <a:ext cx="297179" cy="3368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8484" y="900937"/>
              <a:ext cx="620775" cy="3368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8885" y="900937"/>
              <a:ext cx="576072" cy="3368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7526" y="900937"/>
              <a:ext cx="426110" cy="3368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9198" y="900937"/>
              <a:ext cx="323088" cy="3368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33523" y="900937"/>
              <a:ext cx="431596" cy="3368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86966" y="900937"/>
              <a:ext cx="618934" cy="3368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5505" y="900937"/>
              <a:ext cx="207263" cy="3368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1854" y="900937"/>
              <a:ext cx="223520" cy="3368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4640" y="900937"/>
              <a:ext cx="166878" cy="3368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0988" y="900937"/>
              <a:ext cx="223520" cy="336803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900988" y="1289557"/>
            <a:ext cx="5842000" cy="337185"/>
            <a:chOff x="900988" y="1289557"/>
            <a:chExt cx="5842000" cy="337185"/>
          </a:xfrm>
        </p:grpSpPr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81090" y="1289557"/>
              <a:ext cx="561847" cy="3368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76290" y="1289557"/>
              <a:ext cx="272288" cy="3368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4602" y="1289557"/>
              <a:ext cx="541324" cy="33680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48148" y="1289557"/>
              <a:ext cx="552958" cy="3368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6669" y="1289557"/>
              <a:ext cx="373075" cy="3368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00804" y="1289557"/>
              <a:ext cx="419100" cy="3368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30219" y="1289557"/>
              <a:ext cx="359663" cy="33680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72079" y="1289557"/>
              <a:ext cx="321944" cy="33680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68575" y="1289557"/>
              <a:ext cx="574763" cy="33680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54605" y="1289557"/>
              <a:ext cx="472008" cy="33680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46758" y="1289557"/>
              <a:ext cx="276351" cy="33680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55090" y="1289557"/>
              <a:ext cx="363854" cy="3368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0988" y="1289557"/>
              <a:ext cx="441959" cy="336803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900988" y="1675129"/>
            <a:ext cx="5842000" cy="725805"/>
            <a:chOff x="900988" y="1675129"/>
            <a:chExt cx="5842000" cy="725805"/>
          </a:xfrm>
        </p:grpSpPr>
        <p:pic>
          <p:nvPicPr>
            <p:cNvPr id="32" name="object 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64326" y="1676653"/>
              <a:ext cx="569544" cy="3368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14161" y="1676653"/>
              <a:ext cx="538479" cy="3368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41340" y="1675129"/>
              <a:ext cx="474725" cy="34442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22498" y="1676653"/>
              <a:ext cx="2421381" cy="33680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36570" y="1676653"/>
              <a:ext cx="160528" cy="33680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75308" y="1676653"/>
              <a:ext cx="1401013" cy="3368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00988" y="1676653"/>
              <a:ext cx="259079" cy="33680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93185" y="2063749"/>
              <a:ext cx="2849753" cy="33680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24707" y="2063749"/>
              <a:ext cx="255270" cy="33680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84854" y="2063749"/>
              <a:ext cx="331012" cy="33680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42182" y="2066797"/>
              <a:ext cx="85343" cy="2225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70554" y="2066797"/>
              <a:ext cx="140207" cy="22250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86735" y="2066797"/>
              <a:ext cx="128016" cy="22250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22726" y="2063749"/>
              <a:ext cx="128016" cy="336803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900988" y="2450845"/>
            <a:ext cx="5821680" cy="337185"/>
            <a:chOff x="900988" y="2450845"/>
            <a:chExt cx="5821680" cy="337185"/>
          </a:xfrm>
        </p:grpSpPr>
        <p:pic>
          <p:nvPicPr>
            <p:cNvPr id="47" name="object 4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63970" y="2450845"/>
              <a:ext cx="358444" cy="33680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37605" y="2450845"/>
              <a:ext cx="607860" cy="3368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232780" y="2450845"/>
              <a:ext cx="476503" cy="33680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8836" y="2450845"/>
              <a:ext cx="290575" cy="33680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089780" y="2450845"/>
              <a:ext cx="800100" cy="33680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42054" y="2450845"/>
              <a:ext cx="316229" cy="33680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283330" y="2450845"/>
              <a:ext cx="423163" cy="33680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829179" y="2450845"/>
              <a:ext cx="431596" cy="33680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274443" y="2450845"/>
              <a:ext cx="525995" cy="3368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66569" y="2450845"/>
              <a:ext cx="464629" cy="33680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81404" y="2450845"/>
              <a:ext cx="572515" cy="33680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00988" y="2450845"/>
              <a:ext cx="245872" cy="336803"/>
            </a:xfrm>
            <a:prstGeom prst="rect">
              <a:avLst/>
            </a:prstGeom>
          </p:spPr>
        </p:pic>
      </p:grpSp>
      <p:grpSp>
        <p:nvGrpSpPr>
          <p:cNvPr id="59" name="object 59" descr=""/>
          <p:cNvGrpSpPr/>
          <p:nvPr/>
        </p:nvGrpSpPr>
        <p:grpSpPr>
          <a:xfrm>
            <a:off x="3306190" y="2837941"/>
            <a:ext cx="3467100" cy="337185"/>
            <a:chOff x="3306190" y="2837941"/>
            <a:chExt cx="3467100" cy="337185"/>
          </a:xfrm>
        </p:grpSpPr>
        <p:pic>
          <p:nvPicPr>
            <p:cNvPr id="60" name="object 6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54602" y="2837941"/>
              <a:ext cx="3218408" cy="33680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61638" y="2840989"/>
              <a:ext cx="85344" cy="22250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90010" y="2840989"/>
              <a:ext cx="140208" cy="22250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306190" y="2840989"/>
              <a:ext cx="128015" cy="222503"/>
            </a:xfrm>
            <a:prstGeom prst="rect">
              <a:avLst/>
            </a:prstGeom>
          </p:spPr>
        </p:pic>
      </p:grpSp>
      <p:grpSp>
        <p:nvGrpSpPr>
          <p:cNvPr id="64" name="object 64" descr=""/>
          <p:cNvGrpSpPr/>
          <p:nvPr/>
        </p:nvGrpSpPr>
        <p:grpSpPr>
          <a:xfrm>
            <a:off x="4630801" y="3224529"/>
            <a:ext cx="2118360" cy="349250"/>
            <a:chOff x="4630801" y="3224529"/>
            <a:chExt cx="2118360" cy="349250"/>
          </a:xfrm>
        </p:grpSpPr>
        <p:pic>
          <p:nvPicPr>
            <p:cNvPr id="65" name="object 65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99278" y="3226942"/>
              <a:ext cx="1349756" cy="33680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899025" y="3224529"/>
              <a:ext cx="498132" cy="348996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30801" y="3226942"/>
              <a:ext cx="272288" cy="336803"/>
            </a:xfrm>
            <a:prstGeom prst="rect">
              <a:avLst/>
            </a:prstGeom>
          </p:spPr>
        </p:pic>
      </p:grpSp>
      <p:sp>
        <p:nvSpPr>
          <p:cNvPr id="68" name="object 68" descr=""/>
          <p:cNvSpPr txBox="1"/>
          <p:nvPr/>
        </p:nvSpPr>
        <p:spPr>
          <a:xfrm>
            <a:off x="4560189" y="3249294"/>
            <a:ext cx="819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69" name="object 69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5380990" y="3614038"/>
            <a:ext cx="1350264" cy="336803"/>
          </a:xfrm>
          <a:prstGeom prst="rect">
            <a:avLst/>
          </a:prstGeom>
        </p:spPr>
      </p:pic>
      <p:grpSp>
        <p:nvGrpSpPr>
          <p:cNvPr id="70" name="object 70" descr=""/>
          <p:cNvGrpSpPr/>
          <p:nvPr/>
        </p:nvGrpSpPr>
        <p:grpSpPr>
          <a:xfrm>
            <a:off x="5434329" y="4001134"/>
            <a:ext cx="1300480" cy="337185"/>
            <a:chOff x="5434329" y="4001134"/>
            <a:chExt cx="1300480" cy="337185"/>
          </a:xfrm>
        </p:grpSpPr>
        <p:pic>
          <p:nvPicPr>
            <p:cNvPr id="71" name="object 71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98337" y="4001134"/>
              <a:ext cx="1235964" cy="336803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34329" y="4001134"/>
              <a:ext cx="128015" cy="336803"/>
            </a:xfrm>
            <a:prstGeom prst="rect">
              <a:avLst/>
            </a:prstGeom>
          </p:spPr>
        </p:pic>
      </p:grpSp>
      <p:pic>
        <p:nvPicPr>
          <p:cNvPr id="73" name="object 73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097145" y="4388230"/>
            <a:ext cx="1646301" cy="336803"/>
          </a:xfrm>
          <a:prstGeom prst="rect">
            <a:avLst/>
          </a:prstGeom>
        </p:spPr>
      </p:pic>
      <p:sp>
        <p:nvSpPr>
          <p:cNvPr id="74" name="object 74" descr=""/>
          <p:cNvSpPr txBox="1"/>
          <p:nvPr/>
        </p:nvSpPr>
        <p:spPr>
          <a:xfrm>
            <a:off x="5034153" y="4410582"/>
            <a:ext cx="7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5" name="object 75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062351" y="4775326"/>
            <a:ext cx="3665728" cy="336803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646298" y="5162422"/>
            <a:ext cx="4081399" cy="336803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5405373" y="5552820"/>
            <a:ext cx="1339291" cy="336803"/>
          </a:xfrm>
          <a:prstGeom prst="rect">
            <a:avLst/>
          </a:prstGeom>
        </p:spPr>
      </p:pic>
      <p:sp>
        <p:nvSpPr>
          <p:cNvPr id="78" name="object 78" descr=""/>
          <p:cNvSpPr txBox="1"/>
          <p:nvPr/>
        </p:nvSpPr>
        <p:spPr>
          <a:xfrm>
            <a:off x="5324094" y="5575172"/>
            <a:ext cx="93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900988" y="5939916"/>
            <a:ext cx="5368290" cy="337185"/>
            <a:chOff x="900988" y="5939916"/>
            <a:chExt cx="5368290" cy="337185"/>
          </a:xfrm>
        </p:grpSpPr>
        <p:pic>
          <p:nvPicPr>
            <p:cNvPr id="80" name="object 80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766561" y="5939916"/>
              <a:ext cx="502348" cy="336803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82489" y="5939916"/>
              <a:ext cx="574039" cy="33680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815204" y="5939916"/>
              <a:ext cx="358444" cy="336803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999864" y="5939916"/>
              <a:ext cx="807212" cy="336803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93899" y="5939916"/>
              <a:ext cx="1499615" cy="336803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92250" y="5939916"/>
              <a:ext cx="991743" cy="336803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00988" y="5939916"/>
              <a:ext cx="576681" cy="336803"/>
            </a:xfrm>
            <a:prstGeom prst="rect">
              <a:avLst/>
            </a:prstGeom>
          </p:spPr>
        </p:pic>
      </p:grpSp>
      <p:grpSp>
        <p:nvGrpSpPr>
          <p:cNvPr id="87" name="object 87" descr=""/>
          <p:cNvGrpSpPr/>
          <p:nvPr/>
        </p:nvGrpSpPr>
        <p:grpSpPr>
          <a:xfrm>
            <a:off x="882700" y="6324599"/>
            <a:ext cx="5866765" cy="1888489"/>
            <a:chOff x="882700" y="6324599"/>
            <a:chExt cx="5866765" cy="1888489"/>
          </a:xfrm>
        </p:grpSpPr>
        <p:pic>
          <p:nvPicPr>
            <p:cNvPr id="88" name="object 8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155182" y="6327012"/>
              <a:ext cx="570928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983102" y="6327012"/>
              <a:ext cx="3156534" cy="33680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75611" y="6324599"/>
              <a:ext cx="506844" cy="348996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518157" y="6327012"/>
              <a:ext cx="965707" cy="33680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29588" y="6327012"/>
              <a:ext cx="378714" cy="3368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65580" y="6327012"/>
              <a:ext cx="128015" cy="33680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502653" y="6714108"/>
              <a:ext cx="213359" cy="3368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11470" y="6714108"/>
              <a:ext cx="1071981" cy="33680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921884" y="6714108"/>
              <a:ext cx="467613" cy="336803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428108" y="6714108"/>
              <a:ext cx="472948" cy="33680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969385" y="6714108"/>
              <a:ext cx="416623" cy="414527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694810" y="6714108"/>
              <a:ext cx="278891" cy="336803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295522" y="6711695"/>
              <a:ext cx="362712" cy="348996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970786" y="6714108"/>
              <a:ext cx="1299590" cy="33680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52041" y="6714108"/>
              <a:ext cx="606120" cy="33680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00988" y="6714108"/>
              <a:ext cx="423164" cy="336803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882700" y="7099680"/>
              <a:ext cx="5798185" cy="387350"/>
            </a:xfrm>
            <a:custGeom>
              <a:avLst/>
              <a:gdLst/>
              <a:ahLst/>
              <a:cxnLst/>
              <a:rect l="l" t="t" r="r" b="b"/>
              <a:pathLst>
                <a:path w="5798184" h="387350">
                  <a:moveTo>
                    <a:pt x="5798184" y="0"/>
                  </a:moveTo>
                  <a:lnTo>
                    <a:pt x="0" y="0"/>
                  </a:lnTo>
                  <a:lnTo>
                    <a:pt x="0" y="387095"/>
                  </a:lnTo>
                  <a:lnTo>
                    <a:pt x="5798184" y="387095"/>
                  </a:lnTo>
                  <a:lnTo>
                    <a:pt x="5798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365494" y="7099680"/>
              <a:ext cx="356616" cy="344423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025641" y="7101204"/>
              <a:ext cx="325754" cy="336803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585205" y="7101204"/>
              <a:ext cx="421386" cy="336803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219065" y="7099680"/>
              <a:ext cx="358139" cy="344423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249801" y="7101204"/>
              <a:ext cx="961643" cy="336803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024125" y="7101204"/>
              <a:ext cx="2206371" cy="336803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519681" y="7099680"/>
              <a:ext cx="485940" cy="344423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00988" y="7101204"/>
              <a:ext cx="599440" cy="33680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360921" y="7488681"/>
              <a:ext cx="362102" cy="336804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793994" y="7488681"/>
              <a:ext cx="550379" cy="336804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399277" y="7488681"/>
              <a:ext cx="373075" cy="336804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004180" y="7488681"/>
              <a:ext cx="373075" cy="336804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568316" y="7487157"/>
              <a:ext cx="422452" cy="344424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213225" y="7488681"/>
              <a:ext cx="339089" cy="336804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829176" y="7488681"/>
              <a:ext cx="360273" cy="336804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536314" y="7488681"/>
              <a:ext cx="278384" cy="336804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176651" y="7488681"/>
              <a:ext cx="344804" cy="336804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734691" y="7488681"/>
              <a:ext cx="429768" cy="336804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580641" y="7488681"/>
              <a:ext cx="1138618" cy="336804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00988" y="7488681"/>
              <a:ext cx="654253" cy="336804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880861" y="7875777"/>
              <a:ext cx="868172" cy="336804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403850" y="7875777"/>
              <a:ext cx="464629" cy="336804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475354" y="7875777"/>
              <a:ext cx="1921510" cy="336804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431158" y="7878825"/>
              <a:ext cx="66294" cy="222504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359530" y="7878825"/>
              <a:ext cx="140208" cy="222504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318382" y="7878825"/>
              <a:ext cx="85344" cy="222504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54375" y="7875777"/>
              <a:ext cx="128015" cy="336804"/>
            </a:xfrm>
            <a:prstGeom prst="rect">
              <a:avLst/>
            </a:prstGeom>
          </p:spPr>
        </p:pic>
      </p:grpSp>
      <p:sp>
        <p:nvSpPr>
          <p:cNvPr id="132" name="object 132" descr=""/>
          <p:cNvSpPr/>
          <p:nvPr/>
        </p:nvSpPr>
        <p:spPr>
          <a:xfrm>
            <a:off x="4831969" y="8689593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3" name="object 133" descr=""/>
          <p:cNvGrpSpPr/>
          <p:nvPr/>
        </p:nvGrpSpPr>
        <p:grpSpPr>
          <a:xfrm>
            <a:off x="3681095" y="8762745"/>
            <a:ext cx="2981960" cy="254635"/>
            <a:chOff x="3681095" y="8762745"/>
            <a:chExt cx="2981960" cy="254635"/>
          </a:xfrm>
        </p:grpSpPr>
        <p:pic>
          <p:nvPicPr>
            <p:cNvPr id="134" name="object 134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598666" y="8762745"/>
              <a:ext cx="64007" cy="169163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513322" y="8762745"/>
              <a:ext cx="137159" cy="169163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681095" y="8764269"/>
              <a:ext cx="2833116" cy="252983"/>
            </a:xfrm>
            <a:prstGeom prst="rect">
              <a:avLst/>
            </a:prstGeom>
          </p:spPr>
        </p:pic>
      </p:grpSp>
      <p:pic>
        <p:nvPicPr>
          <p:cNvPr id="137" name="object 137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3063875" y="8764269"/>
            <a:ext cx="392429" cy="252983"/>
          </a:xfrm>
          <a:prstGeom prst="rect">
            <a:avLst/>
          </a:prstGeom>
        </p:spPr>
      </p:pic>
      <p:sp>
        <p:nvSpPr>
          <p:cNvPr id="138" name="object 138" descr=""/>
          <p:cNvSpPr txBox="1"/>
          <p:nvPr/>
        </p:nvSpPr>
        <p:spPr>
          <a:xfrm>
            <a:off x="2822575" y="8777478"/>
            <a:ext cx="87121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990" algn="l"/>
              </a:tabLst>
            </a:pPr>
            <a:r>
              <a:rPr dirty="0" sz="1200" spc="-25">
                <a:latin typeface="Times New Roman"/>
                <a:cs typeface="Times New Roman"/>
              </a:rPr>
              <a:t>127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0">
                <a:latin typeface="Times New Roman"/>
                <a:cs typeface="Times New Roman"/>
              </a:rPr>
              <a:t>2006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9" name="object 139" descr="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2788030" y="8764269"/>
            <a:ext cx="70866" cy="252983"/>
          </a:xfrm>
          <a:prstGeom prst="rect">
            <a:avLst/>
          </a:prstGeom>
        </p:spPr>
      </p:pic>
      <p:grpSp>
        <p:nvGrpSpPr>
          <p:cNvPr id="140" name="object 140" descr=""/>
          <p:cNvGrpSpPr/>
          <p:nvPr/>
        </p:nvGrpSpPr>
        <p:grpSpPr>
          <a:xfrm>
            <a:off x="4842636" y="9014205"/>
            <a:ext cx="1820545" cy="254635"/>
            <a:chOff x="4842636" y="9014205"/>
            <a:chExt cx="1820545" cy="254635"/>
          </a:xfrm>
        </p:grpSpPr>
        <p:pic>
          <p:nvPicPr>
            <p:cNvPr id="141" name="object 141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598666" y="9014205"/>
              <a:ext cx="64007" cy="169163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513322" y="9014205"/>
              <a:ext cx="137159" cy="169163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842636" y="9015729"/>
              <a:ext cx="1690751" cy="252983"/>
            </a:xfrm>
            <a:prstGeom prst="rect">
              <a:avLst/>
            </a:prstGeom>
          </p:spPr>
        </p:pic>
      </p:grpSp>
      <p:sp>
        <p:nvSpPr>
          <p:cNvPr id="144" name="object 144" descr=""/>
          <p:cNvSpPr txBox="1"/>
          <p:nvPr/>
        </p:nvSpPr>
        <p:spPr>
          <a:xfrm>
            <a:off x="848664" y="8996933"/>
            <a:ext cx="5800725" cy="80581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3764915">
              <a:lnSpc>
                <a:spcPct val="100000"/>
              </a:lnSpc>
              <a:spcBef>
                <a:spcPts val="350"/>
              </a:spcBef>
            </a:pPr>
            <a:r>
              <a:rPr dirty="0" sz="1200" spc="-25">
                <a:latin typeface="Times New Roman"/>
                <a:cs typeface="Times New Roman"/>
              </a:rPr>
              <a:t>149</a:t>
            </a:r>
            <a:endParaRPr sz="1200">
              <a:latin typeface="Times New Roman"/>
              <a:cs typeface="Times New Roman"/>
            </a:endParaRPr>
          </a:p>
          <a:p>
            <a:pPr marL="50800" marR="43180" indent="25400">
              <a:lnSpc>
                <a:spcPts val="1380"/>
              </a:lnSpc>
              <a:spcBef>
                <a:spcPts val="350"/>
              </a:spcBef>
            </a:pPr>
            <a:r>
              <a:rPr dirty="0" baseline="31250" sz="1200">
                <a:latin typeface="Times New Roman"/>
                <a:cs typeface="Times New Roman"/>
              </a:rPr>
              <a:t>(3)</a:t>
            </a:r>
            <a:r>
              <a:rPr dirty="0" baseline="31250" sz="1200" spc="457">
                <a:latin typeface="Times New Roman"/>
                <a:cs typeface="Times New Roman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19"/>
              </a:rPr>
              <a:t>https://research-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19"/>
              </a:rPr>
              <a:t>solution.com/dets.php?page=862&amp;title=%D8%AA%D8%B9%D8%B1%D9%8A%D9%81%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19"/>
              </a:rPr>
              <a:t>20%D8%A7%D9%84%D9%85%D9%86%D9%87%D8%AC%20%D9%84%D8%BA%D8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5" name="object 145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146" name="object 146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8" name="object 77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51098" y="900937"/>
            <a:ext cx="3576954" cy="337185"/>
            <a:chOff x="2951098" y="900937"/>
            <a:chExt cx="3576954" cy="3371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6250" y="900937"/>
              <a:ext cx="971702" cy="3368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8188" y="900937"/>
              <a:ext cx="459028" cy="3368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5580" y="900937"/>
              <a:ext cx="281177" cy="3368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8964" y="900937"/>
              <a:ext cx="335279" cy="3368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7840" y="900937"/>
              <a:ext cx="590296" cy="3368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8214" y="900937"/>
              <a:ext cx="272288" cy="3368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1098" y="900937"/>
              <a:ext cx="505091" cy="336803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1435861" y="900937"/>
            <a:ext cx="1461770" cy="337185"/>
            <a:chOff x="1435861" y="900937"/>
            <a:chExt cx="1461770" cy="33718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4462" y="900937"/>
              <a:ext cx="462914" cy="3368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6505" y="900937"/>
              <a:ext cx="388619" cy="3368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35861" y="900937"/>
              <a:ext cx="570585" cy="336803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0988" y="900937"/>
            <a:ext cx="483489" cy="336803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4333621" y="1289049"/>
            <a:ext cx="2165350" cy="340360"/>
            <a:chOff x="4333621" y="1289049"/>
            <a:chExt cx="2165350" cy="340360"/>
          </a:xfrm>
        </p:grpSpPr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95749" y="1289049"/>
              <a:ext cx="1903094" cy="33985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53077" y="1292605"/>
              <a:ext cx="85344" cy="2225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1449" y="1292605"/>
              <a:ext cx="140208" cy="2225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97629" y="1292605"/>
              <a:ext cx="128015" cy="2225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33621" y="1289557"/>
              <a:ext cx="128015" cy="336803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2536063" y="1648713"/>
            <a:ext cx="4139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80" b="1">
                <a:latin typeface="Times New Roman"/>
                <a:cs typeface="Times New Roman"/>
              </a:rPr>
              <a:t>:</a:t>
            </a:r>
            <a:r>
              <a:rPr dirty="0" sz="1600" spc="-80" b="1">
                <a:latin typeface="Times New Roman"/>
                <a:cs typeface="Times New Roman"/>
              </a:rPr>
              <a:t>ةيرادالاو</a:t>
            </a:r>
            <a:r>
              <a:rPr dirty="0" sz="1600" spc="30" b="1">
                <a:latin typeface="Times New Roman"/>
                <a:cs typeface="Times New Roman"/>
              </a:rPr>
              <a:t> </a:t>
            </a:r>
            <a:r>
              <a:rPr dirty="0" sz="1600" spc="-254" b="1">
                <a:latin typeface="Times New Roman"/>
                <a:cs typeface="Times New Roman"/>
              </a:rPr>
              <a:t>ةينوناقلا</a:t>
            </a:r>
            <a:r>
              <a:rPr dirty="0" sz="1600" spc="25" b="1">
                <a:latin typeface="Times New Roman"/>
                <a:cs typeface="Times New Roman"/>
              </a:rPr>
              <a:t> </a:t>
            </a:r>
            <a:r>
              <a:rPr dirty="0" sz="1600" spc="-180" b="1">
                <a:latin typeface="Times New Roman"/>
                <a:cs typeface="Times New Roman"/>
              </a:rPr>
              <a:t>مولعلا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spc="-430" b="1">
                <a:latin typeface="Times New Roman"/>
                <a:cs typeface="Times New Roman"/>
              </a:rPr>
              <a:t>يف</a:t>
            </a:r>
            <a:r>
              <a:rPr dirty="0" sz="1600" spc="30" b="1">
                <a:latin typeface="Times New Roman"/>
                <a:cs typeface="Times New Roman"/>
              </a:rPr>
              <a:t> </a:t>
            </a:r>
            <a:r>
              <a:rPr dirty="0" sz="1600" spc="-315" b="1">
                <a:latin typeface="Times New Roman"/>
                <a:cs typeface="Times New Roman"/>
              </a:rPr>
              <a:t>هتاقيبطتو</a:t>
            </a:r>
            <a:r>
              <a:rPr dirty="0" sz="1600" spc="50" b="1">
                <a:latin typeface="Times New Roman"/>
                <a:cs typeface="Times New Roman"/>
              </a:rPr>
              <a:t> </a:t>
            </a:r>
            <a:r>
              <a:rPr dirty="0" sz="1600" spc="-225" b="1">
                <a:latin typeface="Times New Roman"/>
                <a:cs typeface="Times New Roman"/>
              </a:rPr>
              <a:t>يلالدتسالا</a:t>
            </a:r>
            <a:r>
              <a:rPr dirty="0" sz="1600" spc="30" b="1">
                <a:latin typeface="Times New Roman"/>
                <a:cs typeface="Times New Roman"/>
              </a:rPr>
              <a:t> </a:t>
            </a:r>
            <a:r>
              <a:rPr dirty="0" sz="1600" spc="-90" b="1">
                <a:latin typeface="Times New Roman"/>
                <a:cs typeface="Times New Roman"/>
              </a:rPr>
              <a:t>جهنملا</a:t>
            </a:r>
            <a:r>
              <a:rPr dirty="0" sz="1600" spc="-90" b="1">
                <a:latin typeface="Times New Roman"/>
                <a:cs typeface="Times New Roman"/>
              </a:rPr>
              <a:t>-</a:t>
            </a:r>
            <a:r>
              <a:rPr dirty="0" sz="1600" spc="30" b="1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Times New Roman"/>
                <a:cs typeface="Times New Roman"/>
              </a:rPr>
              <a:t>الوأ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900988" y="1944877"/>
            <a:ext cx="5376545" cy="337185"/>
            <a:chOff x="900988" y="1944877"/>
            <a:chExt cx="5376545" cy="337185"/>
          </a:xfrm>
        </p:grpSpPr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29046" y="1944877"/>
              <a:ext cx="448055" cy="3368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91073" y="1944877"/>
              <a:ext cx="503351" cy="33680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18253" y="1944877"/>
              <a:ext cx="437388" cy="33680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19904" y="1944877"/>
              <a:ext cx="467613" cy="33680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71367" y="1944877"/>
              <a:ext cx="732091" cy="33680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15107" y="1944877"/>
              <a:ext cx="514349" cy="33680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64002" y="1944877"/>
              <a:ext cx="424281" cy="3368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38425" y="1944877"/>
              <a:ext cx="393192" cy="33680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01977" y="1944877"/>
              <a:ext cx="501611" cy="3368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73784" y="1944877"/>
              <a:ext cx="396849" cy="3368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0988" y="1944877"/>
              <a:ext cx="233679" cy="336803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900988" y="2329560"/>
            <a:ext cx="5825490" cy="726440"/>
            <a:chOff x="900988" y="2329560"/>
            <a:chExt cx="5825490" cy="726440"/>
          </a:xfrm>
        </p:grpSpPr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66080" y="2331973"/>
              <a:ext cx="1753857" cy="33680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68445" y="2331973"/>
              <a:ext cx="891539" cy="33680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05835" y="2331973"/>
              <a:ext cx="546607" cy="3368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98342" y="2329560"/>
              <a:ext cx="498132" cy="34899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20975" y="2331973"/>
              <a:ext cx="257175" cy="33680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10053" y="2331973"/>
              <a:ext cx="501611" cy="33680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01037" y="2331973"/>
              <a:ext cx="490347" cy="33680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0988" y="2331973"/>
              <a:ext cx="778002" cy="3368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44997" y="2719069"/>
              <a:ext cx="1280922" cy="33680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66080" y="2719069"/>
              <a:ext cx="466344" cy="336803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4912740" y="3109594"/>
            <a:ext cx="1856739" cy="337185"/>
            <a:chOff x="4912740" y="3109594"/>
            <a:chExt cx="1856739" cy="337185"/>
          </a:xfrm>
        </p:grpSpPr>
        <p:pic>
          <p:nvPicPr>
            <p:cNvPr id="46" name="object 4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55993" y="3109594"/>
              <a:ext cx="213359" cy="33680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12740" y="3109594"/>
              <a:ext cx="1725244" cy="336803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900988" y="3496690"/>
            <a:ext cx="3308985" cy="337185"/>
            <a:chOff x="900988" y="3496690"/>
            <a:chExt cx="3308985" cy="337185"/>
          </a:xfrm>
        </p:grpSpPr>
        <p:pic>
          <p:nvPicPr>
            <p:cNvPr id="49" name="object 4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38548" y="3496690"/>
              <a:ext cx="70865" cy="33680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816985" y="3496690"/>
              <a:ext cx="310896" cy="33680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326002" y="3496690"/>
              <a:ext cx="459816" cy="33680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51098" y="3496690"/>
              <a:ext cx="356235" cy="33680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03043" y="3496690"/>
              <a:ext cx="431596" cy="33680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6882" y="3496690"/>
              <a:ext cx="492061" cy="33680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76832" y="3496690"/>
              <a:ext cx="782878" cy="3368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00988" y="3496690"/>
              <a:ext cx="249935" cy="336803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900988" y="3496690"/>
            <a:ext cx="5837555" cy="723900"/>
            <a:chOff x="900988" y="3496690"/>
            <a:chExt cx="5837555" cy="723900"/>
          </a:xfrm>
        </p:grpSpPr>
        <p:pic>
          <p:nvPicPr>
            <p:cNvPr id="58" name="object 5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880861" y="3496690"/>
              <a:ext cx="415289" cy="40538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650613" y="3496690"/>
              <a:ext cx="1208659" cy="33680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274184" y="3496690"/>
              <a:ext cx="334263" cy="33680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52365" y="3883786"/>
              <a:ext cx="1785747" cy="33680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42636" y="3883786"/>
              <a:ext cx="216408" cy="33680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399153" y="3883786"/>
              <a:ext cx="426110" cy="336804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980052" y="3883786"/>
              <a:ext cx="384048" cy="336804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583558" y="3883786"/>
              <a:ext cx="367588" cy="336804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77135" y="3883786"/>
              <a:ext cx="1074420" cy="336804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978405" y="3883786"/>
              <a:ext cx="473963" cy="336804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55318" y="3883786"/>
              <a:ext cx="310895" cy="33680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95120" y="3883786"/>
              <a:ext cx="444398" cy="336804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988" y="3883786"/>
              <a:ext cx="272288" cy="336804"/>
            </a:xfrm>
            <a:prstGeom prst="rect">
              <a:avLst/>
            </a:prstGeom>
          </p:spPr>
        </p:pic>
      </p:grpSp>
      <p:grpSp>
        <p:nvGrpSpPr>
          <p:cNvPr id="71" name="object 71" descr=""/>
          <p:cNvGrpSpPr/>
          <p:nvPr/>
        </p:nvGrpSpPr>
        <p:grpSpPr>
          <a:xfrm>
            <a:off x="900988" y="4269358"/>
            <a:ext cx="5850255" cy="725805"/>
            <a:chOff x="900988" y="4269358"/>
            <a:chExt cx="5850255" cy="725805"/>
          </a:xfrm>
        </p:grpSpPr>
        <p:pic>
          <p:nvPicPr>
            <p:cNvPr id="72" name="object 72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479925" y="4270247"/>
              <a:ext cx="2270759" cy="339851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64457" y="4269358"/>
              <a:ext cx="310514" cy="344424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798574" y="4270882"/>
              <a:ext cx="2361311" cy="33680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22145" y="4269358"/>
              <a:ext cx="371246" cy="34442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00988" y="4270882"/>
              <a:ext cx="519036" cy="33680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643117" y="4657978"/>
              <a:ext cx="1086612" cy="33680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725291" y="4657978"/>
              <a:ext cx="1904682" cy="33680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53663" y="4661026"/>
              <a:ext cx="140208" cy="22250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12514" y="4661026"/>
              <a:ext cx="85344" cy="222503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546982" y="4657978"/>
              <a:ext cx="98298" cy="336803"/>
            </a:xfrm>
            <a:prstGeom prst="rect">
              <a:avLst/>
            </a:prstGeom>
          </p:spPr>
        </p:pic>
      </p:grpSp>
      <p:grpSp>
        <p:nvGrpSpPr>
          <p:cNvPr id="82" name="object 82" descr=""/>
          <p:cNvGrpSpPr/>
          <p:nvPr/>
        </p:nvGrpSpPr>
        <p:grpSpPr>
          <a:xfrm>
            <a:off x="900988" y="5045074"/>
            <a:ext cx="5833110" cy="730250"/>
            <a:chOff x="900988" y="5045074"/>
            <a:chExt cx="5833110" cy="730250"/>
          </a:xfrm>
        </p:grpSpPr>
        <p:pic>
          <p:nvPicPr>
            <p:cNvPr id="83" name="object 83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22950" y="5045074"/>
              <a:ext cx="468172" cy="405384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371846" y="5045074"/>
              <a:ext cx="449884" cy="336803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461636" y="5045074"/>
              <a:ext cx="893063" cy="336803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091307" y="5045074"/>
              <a:ext cx="1346327" cy="33680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318638" y="5045074"/>
              <a:ext cx="756285" cy="3368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591309" y="5045074"/>
              <a:ext cx="718820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0988" y="5045074"/>
              <a:ext cx="677417" cy="33680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094221" y="5432424"/>
              <a:ext cx="639508" cy="33680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731509" y="5430900"/>
              <a:ext cx="310514" cy="344424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133721" y="5432424"/>
              <a:ext cx="543496" cy="3368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5204" y="5432424"/>
              <a:ext cx="272288" cy="33680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204080" y="5432424"/>
              <a:ext cx="558926" cy="3368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827652" y="5432424"/>
              <a:ext cx="314553" cy="33680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371723" y="5432424"/>
              <a:ext cx="409651" cy="336803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133979" y="5432424"/>
              <a:ext cx="185166" cy="33680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708782" y="5430900"/>
              <a:ext cx="371246" cy="344424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139950" y="5432424"/>
              <a:ext cx="517283" cy="336803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711705" y="5432424"/>
              <a:ext cx="376732" cy="336803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466341" y="5432424"/>
              <a:ext cx="196596" cy="33680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00988" y="5432424"/>
              <a:ext cx="526288" cy="336803"/>
            </a:xfrm>
            <a:prstGeom prst="rect">
              <a:avLst/>
            </a:prstGeom>
          </p:spPr>
        </p:pic>
      </p:grpSp>
      <p:grpSp>
        <p:nvGrpSpPr>
          <p:cNvPr id="103" name="object 103" descr=""/>
          <p:cNvGrpSpPr/>
          <p:nvPr/>
        </p:nvGrpSpPr>
        <p:grpSpPr>
          <a:xfrm>
            <a:off x="900988" y="5821044"/>
            <a:ext cx="5837555" cy="337185"/>
            <a:chOff x="900988" y="5821044"/>
            <a:chExt cx="5837555" cy="337185"/>
          </a:xfrm>
        </p:grpSpPr>
        <p:pic>
          <p:nvPicPr>
            <p:cNvPr id="104" name="object 10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060694" y="5821044"/>
              <a:ext cx="677227" cy="336803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796916" y="5821044"/>
              <a:ext cx="1251369" cy="336803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229989" y="5821044"/>
              <a:ext cx="548639" cy="336803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752723" y="5821044"/>
              <a:ext cx="465836" cy="336803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906902" y="5821044"/>
              <a:ext cx="835660" cy="336803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55496" y="5821044"/>
              <a:ext cx="1741957" cy="336803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00988" y="5821044"/>
              <a:ext cx="235712" cy="336803"/>
            </a:xfrm>
            <a:prstGeom prst="rect">
              <a:avLst/>
            </a:prstGeom>
          </p:spPr>
        </p:pic>
      </p:grpSp>
      <p:grpSp>
        <p:nvGrpSpPr>
          <p:cNvPr id="111" name="object 111" descr=""/>
          <p:cNvGrpSpPr/>
          <p:nvPr/>
        </p:nvGrpSpPr>
        <p:grpSpPr>
          <a:xfrm>
            <a:off x="4620133" y="6208140"/>
            <a:ext cx="2115185" cy="337185"/>
            <a:chOff x="4620133" y="6208140"/>
            <a:chExt cx="2115185" cy="337185"/>
          </a:xfrm>
        </p:grpSpPr>
        <p:pic>
          <p:nvPicPr>
            <p:cNvPr id="112" name="object 112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836666" y="6208140"/>
              <a:ext cx="898144" cy="33680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086477" y="6208140"/>
              <a:ext cx="732510" cy="33680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620133" y="6208140"/>
              <a:ext cx="449884" cy="336803"/>
            </a:xfrm>
            <a:prstGeom prst="rect">
              <a:avLst/>
            </a:prstGeom>
          </p:spPr>
        </p:pic>
      </p:grpSp>
      <p:grpSp>
        <p:nvGrpSpPr>
          <p:cNvPr id="115" name="object 115" descr=""/>
          <p:cNvGrpSpPr/>
          <p:nvPr/>
        </p:nvGrpSpPr>
        <p:grpSpPr>
          <a:xfrm>
            <a:off x="900988" y="6207505"/>
            <a:ext cx="3671570" cy="340360"/>
            <a:chOff x="900988" y="6207505"/>
            <a:chExt cx="3671570" cy="340360"/>
          </a:xfrm>
        </p:grpSpPr>
        <p:pic>
          <p:nvPicPr>
            <p:cNvPr id="116" name="object 116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397628" y="6208140"/>
              <a:ext cx="174751" cy="336803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935857" y="6208140"/>
              <a:ext cx="444398" cy="336803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103498" y="6208140"/>
              <a:ext cx="797356" cy="336803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7842" y="6208140"/>
              <a:ext cx="272288" cy="336803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346071" y="6208140"/>
              <a:ext cx="444398" cy="336803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249984" y="6207505"/>
              <a:ext cx="1071016" cy="339851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900988" y="6208140"/>
              <a:ext cx="320040" cy="336803"/>
            </a:xfrm>
            <a:prstGeom prst="rect">
              <a:avLst/>
            </a:prstGeom>
          </p:spPr>
        </p:pic>
      </p:grpSp>
      <p:grpSp>
        <p:nvGrpSpPr>
          <p:cNvPr id="123" name="object 123" descr=""/>
          <p:cNvGrpSpPr/>
          <p:nvPr/>
        </p:nvGrpSpPr>
        <p:grpSpPr>
          <a:xfrm>
            <a:off x="4383913" y="6593713"/>
            <a:ext cx="2350135" cy="344805"/>
            <a:chOff x="4383913" y="6593713"/>
            <a:chExt cx="2350135" cy="344805"/>
          </a:xfrm>
        </p:grpSpPr>
        <p:pic>
          <p:nvPicPr>
            <p:cNvPr id="124" name="object 124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094222" y="6595237"/>
              <a:ext cx="639508" cy="336803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781802" y="6593713"/>
              <a:ext cx="310514" cy="344424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646041" y="6595237"/>
              <a:ext cx="1143876" cy="336803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603369" y="6598285"/>
              <a:ext cx="85344" cy="222503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531741" y="6598285"/>
              <a:ext cx="140208" cy="222503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47921" y="6598285"/>
              <a:ext cx="128015" cy="222503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83913" y="6595237"/>
              <a:ext cx="128015" cy="336803"/>
            </a:xfrm>
            <a:prstGeom prst="rect">
              <a:avLst/>
            </a:prstGeom>
          </p:spPr>
        </p:pic>
      </p:grpSp>
      <p:grpSp>
        <p:nvGrpSpPr>
          <p:cNvPr id="131" name="object 131" descr=""/>
          <p:cNvGrpSpPr/>
          <p:nvPr/>
        </p:nvGrpSpPr>
        <p:grpSpPr>
          <a:xfrm>
            <a:off x="5509005" y="7372477"/>
            <a:ext cx="1260475" cy="337185"/>
            <a:chOff x="5509005" y="7372477"/>
            <a:chExt cx="1260475" cy="337185"/>
          </a:xfrm>
        </p:grpSpPr>
        <p:pic>
          <p:nvPicPr>
            <p:cNvPr id="132" name="object 13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55994" y="7372477"/>
              <a:ext cx="213359" cy="336803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509005" y="7372477"/>
              <a:ext cx="1124407" cy="336803"/>
            </a:xfrm>
            <a:prstGeom prst="rect">
              <a:avLst/>
            </a:prstGeom>
          </p:spPr>
        </p:pic>
      </p:grpSp>
      <p:sp>
        <p:nvSpPr>
          <p:cNvPr id="134" name="object 134" descr=""/>
          <p:cNvSpPr/>
          <p:nvPr/>
        </p:nvSpPr>
        <p:spPr>
          <a:xfrm>
            <a:off x="899464" y="8028177"/>
            <a:ext cx="5761990" cy="9525"/>
          </a:xfrm>
          <a:custGeom>
            <a:avLst/>
            <a:gdLst/>
            <a:ahLst/>
            <a:cxnLst/>
            <a:rect l="l" t="t" r="r" b="b"/>
            <a:pathLst>
              <a:path w="5761990" h="9525">
                <a:moveTo>
                  <a:pt x="5761609" y="0"/>
                </a:moveTo>
                <a:lnTo>
                  <a:pt x="0" y="0"/>
                </a:lnTo>
                <a:lnTo>
                  <a:pt x="0" y="9144"/>
                </a:lnTo>
                <a:lnTo>
                  <a:pt x="5761609" y="9144"/>
                </a:lnTo>
                <a:lnTo>
                  <a:pt x="5761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5" name="object 135" descr=""/>
          <p:cNvGrpSpPr/>
          <p:nvPr/>
        </p:nvGrpSpPr>
        <p:grpSpPr>
          <a:xfrm>
            <a:off x="937564" y="8278114"/>
            <a:ext cx="5777865" cy="757555"/>
            <a:chOff x="937564" y="8278114"/>
            <a:chExt cx="5777865" cy="757555"/>
          </a:xfrm>
        </p:grpSpPr>
        <p:pic>
          <p:nvPicPr>
            <p:cNvPr id="136" name="object 136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97761" y="8278114"/>
              <a:ext cx="97536" cy="252984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98929" y="8278114"/>
              <a:ext cx="146304" cy="252984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847341" y="8278114"/>
              <a:ext cx="670001" cy="252984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739262" y="8278114"/>
              <a:ext cx="97536" cy="252984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940430" y="8278114"/>
              <a:ext cx="97536" cy="252984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141599" y="8278114"/>
              <a:ext cx="1163408" cy="252984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598666" y="8528050"/>
              <a:ext cx="64007" cy="169163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513322" y="8528050"/>
              <a:ext cx="137159" cy="169163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937564" y="8529574"/>
              <a:ext cx="5587365" cy="252984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615685" y="8782558"/>
              <a:ext cx="1099654" cy="252983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261736" y="8782558"/>
              <a:ext cx="97536" cy="252983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742053" y="8782558"/>
              <a:ext cx="324612" cy="252983"/>
            </a:xfrm>
            <a:prstGeom prst="rect">
              <a:avLst/>
            </a:prstGeom>
          </p:spPr>
        </p:pic>
      </p:grpSp>
      <p:sp>
        <p:nvSpPr>
          <p:cNvPr id="148" name="object 148" descr=""/>
          <p:cNvSpPr txBox="1"/>
          <p:nvPr/>
        </p:nvSpPr>
        <p:spPr>
          <a:xfrm>
            <a:off x="886764" y="8047481"/>
            <a:ext cx="5695950" cy="9569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1623695" algn="l"/>
              </a:tabLst>
            </a:pP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17"/>
              </a:rPr>
              <a:t>%A9%20%D9%88%D8%A7%D8%B5%D8%B7%D9%84%D8%A7%D8%AD%D9%8B%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17"/>
              </a:rPr>
              <a:t>D8%A7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26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19</a:t>
            </a:r>
            <a:r>
              <a:rPr dirty="0" sz="1200">
                <a:latin typeface="Times New Roman"/>
                <a:cs typeface="Times New Roman"/>
              </a:rPr>
              <a:t>	202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11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200">
              <a:latin typeface="Times New Roman"/>
              <a:cs typeface="Times New Roman"/>
            </a:endParaRPr>
          </a:p>
          <a:p>
            <a:pPr marL="3702685">
              <a:lnSpc>
                <a:spcPct val="100000"/>
              </a:lnSpc>
              <a:tabLst>
                <a:tab pos="4071620" algn="l"/>
              </a:tabLst>
            </a:pPr>
            <a:r>
              <a:rPr dirty="0" sz="1200" spc="-25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	2010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2009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9" name="object 149" descr=""/>
          <p:cNvGrpSpPr/>
          <p:nvPr/>
        </p:nvGrpSpPr>
        <p:grpSpPr>
          <a:xfrm>
            <a:off x="1316989" y="8782557"/>
            <a:ext cx="5377815" cy="513080"/>
            <a:chOff x="1316989" y="8782557"/>
            <a:chExt cx="5377815" cy="513080"/>
          </a:xfrm>
        </p:grpSpPr>
        <p:pic>
          <p:nvPicPr>
            <p:cNvPr id="150" name="object 150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542408" y="8782557"/>
              <a:ext cx="70865" cy="252983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630669" y="9034017"/>
              <a:ext cx="64007" cy="169164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6545325" y="9034017"/>
              <a:ext cx="137159" cy="169164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746749" y="9035541"/>
              <a:ext cx="821651" cy="252984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018152" y="9031858"/>
              <a:ext cx="1780921" cy="263652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16989" y="9035541"/>
              <a:ext cx="2751201" cy="252984"/>
            </a:xfrm>
            <a:prstGeom prst="rect">
              <a:avLst/>
            </a:prstGeom>
          </p:spPr>
        </p:pic>
        <p:sp>
          <p:nvSpPr>
            <p:cNvPr id="156" name="object 156" descr=""/>
            <p:cNvSpPr/>
            <p:nvPr/>
          </p:nvSpPr>
          <p:spPr>
            <a:xfrm>
              <a:off x="4016629" y="9224517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84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28470" y="762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7" name="object 157" descr=""/>
          <p:cNvSpPr txBox="1"/>
          <p:nvPr/>
        </p:nvSpPr>
        <p:spPr>
          <a:xfrm>
            <a:off x="6345173" y="9301683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2003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8" name="object 158" descr="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6043929" y="9288474"/>
            <a:ext cx="392429" cy="252984"/>
          </a:xfrm>
          <a:prstGeom prst="rect">
            <a:avLst/>
          </a:prstGeom>
        </p:spPr>
      </p:pic>
      <p:sp>
        <p:nvSpPr>
          <p:cNvPr id="159" name="object 159" descr=""/>
          <p:cNvSpPr txBox="1"/>
          <p:nvPr/>
        </p:nvSpPr>
        <p:spPr>
          <a:xfrm>
            <a:off x="5878829" y="9301683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0" name="object 160" descr=""/>
          <p:cNvGrpSpPr/>
          <p:nvPr/>
        </p:nvGrpSpPr>
        <p:grpSpPr>
          <a:xfrm>
            <a:off x="1007668" y="9288474"/>
            <a:ext cx="5687060" cy="506095"/>
            <a:chOff x="1007668" y="9288474"/>
            <a:chExt cx="5687060" cy="506095"/>
          </a:xfrm>
        </p:grpSpPr>
        <p:pic>
          <p:nvPicPr>
            <p:cNvPr id="161" name="object 161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795518" y="9288474"/>
              <a:ext cx="128015" cy="252984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630670" y="9539934"/>
              <a:ext cx="64007" cy="169163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545326" y="9539934"/>
              <a:ext cx="137159" cy="169163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745226" y="9541458"/>
              <a:ext cx="827506" cy="252984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036440" y="9539934"/>
              <a:ext cx="1762125" cy="252984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850512" y="9541458"/>
              <a:ext cx="247903" cy="252984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950974" y="9541458"/>
              <a:ext cx="1873630" cy="252984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332230" y="9541458"/>
              <a:ext cx="392430" cy="252984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007668" y="9541458"/>
              <a:ext cx="128015" cy="252984"/>
            </a:xfrm>
            <a:prstGeom prst="rect">
              <a:avLst/>
            </a:prstGeom>
          </p:spPr>
        </p:pic>
      </p:grpSp>
      <p:grpSp>
        <p:nvGrpSpPr>
          <p:cNvPr id="170" name="object 170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171" name="object 171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3" name="object 803" descr=""/>
          <p:cNvSpPr txBox="1"/>
          <p:nvPr/>
        </p:nvSpPr>
        <p:spPr>
          <a:xfrm>
            <a:off x="1090980" y="9571261"/>
            <a:ext cx="2540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25">
                <a:latin typeface="Times New Roman"/>
                <a:cs typeface="Times New Roman"/>
              </a:rPr>
              <a:t>310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4" name="object 804" descr=""/>
          <p:cNvSpPr txBox="1"/>
          <p:nvPr/>
        </p:nvSpPr>
        <p:spPr>
          <a:xfrm>
            <a:off x="1633473" y="9571261"/>
            <a:ext cx="330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20">
                <a:latin typeface="Times New Roman"/>
                <a:cs typeface="Times New Roman"/>
              </a:rPr>
              <a:t>2010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5" name="object 805" descr=""/>
          <p:cNvSpPr txBox="1"/>
          <p:nvPr/>
        </p:nvSpPr>
        <p:spPr>
          <a:xfrm>
            <a:off x="3721734" y="9571261"/>
            <a:ext cx="141605" cy="512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69">
              <a:lnSpc>
                <a:spcPts val="1410"/>
              </a:lnSpc>
            </a:pPr>
            <a:r>
              <a:rPr dirty="0" sz="1200" spc="-5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400" spc="-5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06" name="object 806" descr=""/>
          <p:cNvSpPr txBox="1"/>
          <p:nvPr/>
        </p:nvSpPr>
        <p:spPr>
          <a:xfrm>
            <a:off x="4022216" y="9571261"/>
            <a:ext cx="176911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1755775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00988" y="900937"/>
            <a:ext cx="5398135" cy="337185"/>
            <a:chOff x="900988" y="900937"/>
            <a:chExt cx="5398135" cy="3371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0194" y="900937"/>
              <a:ext cx="428625" cy="3368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923" y="900937"/>
              <a:ext cx="3174618" cy="3368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688" y="900937"/>
              <a:ext cx="1511376" cy="3368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988" y="900937"/>
              <a:ext cx="247650" cy="336803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900988" y="1289557"/>
            <a:ext cx="5821680" cy="337185"/>
            <a:chOff x="900988" y="1289557"/>
            <a:chExt cx="5821680" cy="33718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5494" y="1289557"/>
              <a:ext cx="356616" cy="3368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5058" y="1289557"/>
              <a:ext cx="423240" cy="3368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8380" y="1289557"/>
              <a:ext cx="1594993" cy="3368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6654" y="1289557"/>
              <a:ext cx="2627706" cy="3368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0988" y="1289557"/>
              <a:ext cx="763473" cy="336803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00321" y="1676653"/>
            <a:ext cx="2126056" cy="336803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4906645" y="2065273"/>
            <a:ext cx="1863089" cy="337185"/>
            <a:chOff x="4906645" y="2065273"/>
            <a:chExt cx="1863089" cy="337185"/>
          </a:xfrm>
        </p:grpSpPr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5994" y="2065273"/>
              <a:ext cx="213359" cy="3368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06645" y="2065273"/>
              <a:ext cx="1719757" cy="336803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09234" y="2452369"/>
            <a:ext cx="484632" cy="33680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5640" y="2452369"/>
            <a:ext cx="472008" cy="33680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57065" y="2452369"/>
            <a:ext cx="731520" cy="33680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929760" y="2452369"/>
            <a:ext cx="435483" cy="33680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06775" y="2452369"/>
            <a:ext cx="446277" cy="33680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31286" y="2452369"/>
            <a:ext cx="402336" cy="33680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99385" y="2452369"/>
            <a:ext cx="663511" cy="33680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24838" y="2452369"/>
            <a:ext cx="506730" cy="33680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00988" y="2452369"/>
            <a:ext cx="656653" cy="336803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104890" y="2839465"/>
            <a:ext cx="627507" cy="336803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477002" y="2839465"/>
            <a:ext cx="582929" cy="336803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4568316" y="2839465"/>
            <a:ext cx="854710" cy="337185"/>
            <a:chOff x="4568316" y="2839465"/>
            <a:chExt cx="854710" cy="337185"/>
          </a:xfrm>
        </p:grpSpPr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65496" y="2839465"/>
              <a:ext cx="557110" cy="3368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68316" y="2839465"/>
              <a:ext cx="281177" cy="336803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3501263" y="2839465"/>
            <a:ext cx="1022350" cy="337185"/>
            <a:chOff x="3501263" y="2839465"/>
            <a:chExt cx="1022350" cy="337185"/>
          </a:xfrm>
        </p:grpSpPr>
        <p:pic>
          <p:nvPicPr>
            <p:cNvPr id="32" name="object 3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04437" y="2839465"/>
              <a:ext cx="519036" cy="3368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01263" y="2839465"/>
              <a:ext cx="458724" cy="336803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900988" y="2839465"/>
            <a:ext cx="2534285" cy="337185"/>
            <a:chOff x="900988" y="2839465"/>
            <a:chExt cx="2534285" cy="337185"/>
          </a:xfrm>
        </p:grpSpPr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61995" y="2839465"/>
              <a:ext cx="172720" cy="33680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94482" y="2839465"/>
              <a:ext cx="627507" cy="33680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53666" y="2839465"/>
              <a:ext cx="396849" cy="3368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24482" y="2839465"/>
              <a:ext cx="290575" cy="33680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48460" y="2839465"/>
              <a:ext cx="544068" cy="33680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0988" y="2839465"/>
              <a:ext cx="316991" cy="336803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900988" y="3226942"/>
            <a:ext cx="5829935" cy="337185"/>
            <a:chOff x="900988" y="3226942"/>
            <a:chExt cx="5829935" cy="337185"/>
          </a:xfrm>
        </p:grpSpPr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85661" y="3226942"/>
              <a:ext cx="545160" cy="3368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03494" y="3226942"/>
              <a:ext cx="565785" cy="33680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80380" y="3226942"/>
              <a:ext cx="506844" cy="33680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54145" y="3226942"/>
              <a:ext cx="1108379" cy="33680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41242" y="3226942"/>
              <a:ext cx="592670" cy="33680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16986" y="3226942"/>
              <a:ext cx="500634" cy="33680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99869" y="3226942"/>
              <a:ext cx="1293495" cy="3368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69212" y="3226942"/>
              <a:ext cx="299923" cy="33680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0988" y="3226942"/>
              <a:ext cx="249935" cy="336803"/>
            </a:xfrm>
            <a:prstGeom prst="rect">
              <a:avLst/>
            </a:prstGeom>
          </p:spPr>
        </p:pic>
      </p:grpSp>
      <p:grpSp>
        <p:nvGrpSpPr>
          <p:cNvPr id="51" name="object 51" descr=""/>
          <p:cNvGrpSpPr/>
          <p:nvPr/>
        </p:nvGrpSpPr>
        <p:grpSpPr>
          <a:xfrm>
            <a:off x="4783201" y="3614038"/>
            <a:ext cx="1955164" cy="337185"/>
            <a:chOff x="4783201" y="3614038"/>
            <a:chExt cx="1955164" cy="337185"/>
          </a:xfrm>
        </p:grpSpPr>
        <p:pic>
          <p:nvPicPr>
            <p:cNvPr id="52" name="object 5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23053" y="3614038"/>
              <a:ext cx="1615313" cy="33680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783201" y="3614038"/>
              <a:ext cx="331012" cy="336803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5917438" y="4004182"/>
            <a:ext cx="814069" cy="337185"/>
            <a:chOff x="5917438" y="4004182"/>
            <a:chExt cx="814069" cy="337185"/>
          </a:xfrm>
        </p:grpSpPr>
        <p:pic>
          <p:nvPicPr>
            <p:cNvPr id="55" name="object 5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18478" y="4004182"/>
              <a:ext cx="88392" cy="3368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17438" y="4004182"/>
              <a:ext cx="813815" cy="336803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900988" y="4391278"/>
            <a:ext cx="5372100" cy="337185"/>
            <a:chOff x="900988" y="4391278"/>
            <a:chExt cx="5372100" cy="337185"/>
          </a:xfrm>
        </p:grpSpPr>
        <p:pic>
          <p:nvPicPr>
            <p:cNvPr id="58" name="object 5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653660" y="4391278"/>
              <a:ext cx="1618868" cy="33680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202433" y="4391278"/>
              <a:ext cx="2445131" cy="33680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0988" y="4391278"/>
              <a:ext cx="1281633" cy="336803"/>
            </a:xfrm>
            <a:prstGeom prst="rect">
              <a:avLst/>
            </a:prstGeom>
          </p:spPr>
        </p:pic>
      </p:grpSp>
      <p:grpSp>
        <p:nvGrpSpPr>
          <p:cNvPr id="61" name="object 61" descr=""/>
          <p:cNvGrpSpPr/>
          <p:nvPr/>
        </p:nvGrpSpPr>
        <p:grpSpPr>
          <a:xfrm>
            <a:off x="900988" y="4776850"/>
            <a:ext cx="5850255" cy="2275840"/>
            <a:chOff x="900988" y="4776850"/>
            <a:chExt cx="5850255" cy="2275840"/>
          </a:xfrm>
        </p:grpSpPr>
        <p:pic>
          <p:nvPicPr>
            <p:cNvPr id="62" name="object 6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150609" y="4776850"/>
              <a:ext cx="597408" cy="34442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554726" y="4778374"/>
              <a:ext cx="608076" cy="33680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348985" y="4778374"/>
              <a:ext cx="196596" cy="33680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356480" y="4778374"/>
              <a:ext cx="977392" cy="33680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47567" y="4778374"/>
              <a:ext cx="695198" cy="336803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969386" y="4778374"/>
              <a:ext cx="654812" cy="336803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55318" y="4778374"/>
              <a:ext cx="1298320" cy="33680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51508" y="4778374"/>
              <a:ext cx="393191" cy="33680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0988" y="4778374"/>
              <a:ext cx="331012" cy="33680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18508" y="5165470"/>
              <a:ext cx="2921889" cy="336803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344547" y="5165470"/>
              <a:ext cx="1462163" cy="33680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963166" y="5163946"/>
              <a:ext cx="369417" cy="344424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85392" y="5165470"/>
              <a:ext cx="858837" cy="33680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0988" y="5165470"/>
              <a:ext cx="166878" cy="336803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257290" y="5552820"/>
              <a:ext cx="472947" cy="33680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367273" y="5552820"/>
              <a:ext cx="850201" cy="33680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807584" y="5552820"/>
              <a:ext cx="537667" cy="33680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548504" y="5552820"/>
              <a:ext cx="199136" cy="33680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041013" y="5552820"/>
              <a:ext cx="454583" cy="36576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575939" y="5552820"/>
              <a:ext cx="473456" cy="33680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051682" y="5552820"/>
              <a:ext cx="473748" cy="336803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656967" y="5552820"/>
              <a:ext cx="356235" cy="336803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235961" y="5551296"/>
              <a:ext cx="373075" cy="344424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46758" y="5552820"/>
              <a:ext cx="442721" cy="336803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85976" y="5552820"/>
              <a:ext cx="524510" cy="33680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00988" y="5552820"/>
              <a:ext cx="233679" cy="3368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04890" y="5939916"/>
              <a:ext cx="627507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121528" y="5939916"/>
              <a:ext cx="972261" cy="33680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078857" y="5942964"/>
              <a:ext cx="85344" cy="22250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917313" y="5942964"/>
              <a:ext cx="230124" cy="22250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502784" y="5939916"/>
              <a:ext cx="478535" cy="3368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152265" y="5939916"/>
              <a:ext cx="336499" cy="33680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740530" y="5939916"/>
              <a:ext cx="398272" cy="3368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606675" y="5939916"/>
              <a:ext cx="1123188" cy="33680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223769" y="5939916"/>
              <a:ext cx="357047" cy="365760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00988" y="5939916"/>
              <a:ext cx="1342085" cy="33680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133846" y="6327012"/>
              <a:ext cx="616966" cy="336803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920485" y="6327012"/>
              <a:ext cx="178308" cy="336803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541009" y="6327012"/>
              <a:ext cx="356235" cy="336803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775580" y="6327012"/>
              <a:ext cx="739140" cy="33680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272660" y="6327012"/>
              <a:ext cx="490118" cy="33680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722242" y="6327012"/>
              <a:ext cx="531622" cy="336803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315335" y="6327012"/>
              <a:ext cx="355307" cy="365760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952623" y="6327012"/>
              <a:ext cx="357632" cy="336803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452750" y="6327012"/>
              <a:ext cx="486460" cy="336803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63166" y="6327012"/>
              <a:ext cx="460501" cy="336803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615694" y="6327012"/>
              <a:ext cx="316230" cy="336803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00988" y="6327012"/>
              <a:ext cx="687933" cy="336803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235828" y="6715632"/>
              <a:ext cx="1491284" cy="336803"/>
            </a:xfrm>
            <a:prstGeom prst="rect">
              <a:avLst/>
            </a:prstGeom>
          </p:spPr>
        </p:pic>
      </p:grpSp>
      <p:grpSp>
        <p:nvGrpSpPr>
          <p:cNvPr id="111" name="object 111" descr=""/>
          <p:cNvGrpSpPr/>
          <p:nvPr/>
        </p:nvGrpSpPr>
        <p:grpSpPr>
          <a:xfrm>
            <a:off x="5312409" y="7104252"/>
            <a:ext cx="1481455" cy="337185"/>
            <a:chOff x="5312409" y="7104252"/>
            <a:chExt cx="1481455" cy="337185"/>
          </a:xfrm>
        </p:grpSpPr>
        <p:pic>
          <p:nvPicPr>
            <p:cNvPr id="112" name="object 112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531609" y="7104252"/>
              <a:ext cx="262127" cy="33680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312409" y="7104252"/>
              <a:ext cx="1331976" cy="336803"/>
            </a:xfrm>
            <a:prstGeom prst="rect">
              <a:avLst/>
            </a:prstGeom>
          </p:spPr>
        </p:pic>
      </p:grpSp>
      <p:grpSp>
        <p:nvGrpSpPr>
          <p:cNvPr id="114" name="object 114" descr=""/>
          <p:cNvGrpSpPr/>
          <p:nvPr/>
        </p:nvGrpSpPr>
        <p:grpSpPr>
          <a:xfrm>
            <a:off x="900988" y="7491094"/>
            <a:ext cx="5372100" cy="340360"/>
            <a:chOff x="900988" y="7491094"/>
            <a:chExt cx="5372100" cy="340360"/>
          </a:xfrm>
        </p:grpSpPr>
        <p:pic>
          <p:nvPicPr>
            <p:cNvPr id="115" name="object 115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034785" y="7491729"/>
              <a:ext cx="237743" cy="336804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588253" y="7491729"/>
              <a:ext cx="416051" cy="336804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059045" y="7491729"/>
              <a:ext cx="512063" cy="336804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313809" y="7491729"/>
              <a:ext cx="729081" cy="336804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853560" y="7491729"/>
              <a:ext cx="444398" cy="336804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874898" y="7491729"/>
              <a:ext cx="935989" cy="336804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579242" y="7491729"/>
              <a:ext cx="257175" cy="336804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118613" y="7491729"/>
              <a:ext cx="444398" cy="336804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694941" y="7491094"/>
              <a:ext cx="400507" cy="339851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75842" y="7491729"/>
              <a:ext cx="395020" cy="336804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900988" y="7491729"/>
              <a:ext cx="354329" cy="336804"/>
            </a:xfrm>
            <a:prstGeom prst="rect">
              <a:avLst/>
            </a:prstGeom>
          </p:spPr>
        </p:pic>
      </p:grpSp>
      <p:grpSp>
        <p:nvGrpSpPr>
          <p:cNvPr id="126" name="object 126" descr=""/>
          <p:cNvGrpSpPr/>
          <p:nvPr/>
        </p:nvGrpSpPr>
        <p:grpSpPr>
          <a:xfrm>
            <a:off x="900988" y="7878826"/>
            <a:ext cx="5833110" cy="337185"/>
            <a:chOff x="900988" y="7878826"/>
            <a:chExt cx="5833110" cy="337185"/>
          </a:xfrm>
        </p:grpSpPr>
        <p:pic>
          <p:nvPicPr>
            <p:cNvPr id="127" name="object 127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094221" y="7878826"/>
              <a:ext cx="639508" cy="336804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798565" y="7878826"/>
              <a:ext cx="283845" cy="336804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553079" y="7878826"/>
              <a:ext cx="2235835" cy="336804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00988" y="7878826"/>
              <a:ext cx="2640774" cy="336804"/>
            </a:xfrm>
            <a:prstGeom prst="rect">
              <a:avLst/>
            </a:prstGeom>
          </p:spPr>
        </p:pic>
      </p:grpSp>
      <p:grpSp>
        <p:nvGrpSpPr>
          <p:cNvPr id="131" name="object 131" descr=""/>
          <p:cNvGrpSpPr/>
          <p:nvPr/>
        </p:nvGrpSpPr>
        <p:grpSpPr>
          <a:xfrm>
            <a:off x="900988" y="8264397"/>
            <a:ext cx="5829300" cy="725805"/>
            <a:chOff x="900988" y="8264397"/>
            <a:chExt cx="5829300" cy="725805"/>
          </a:xfrm>
        </p:grpSpPr>
        <p:pic>
          <p:nvPicPr>
            <p:cNvPr id="132" name="object 132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406641" y="8265921"/>
              <a:ext cx="320039" cy="336804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150609" y="8265921"/>
              <a:ext cx="237743" cy="336804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297170" y="8265921"/>
              <a:ext cx="837107" cy="336804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863972" y="8265921"/>
              <a:ext cx="473455" cy="336804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400677" y="8265921"/>
              <a:ext cx="440651" cy="336804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940430" y="8265921"/>
              <a:ext cx="1439291" cy="336804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551810" y="8265921"/>
              <a:ext cx="373075" cy="336804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162810" y="8264397"/>
              <a:ext cx="373075" cy="344424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088440" y="8265921"/>
              <a:ext cx="1066749" cy="336804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900988" y="8265921"/>
              <a:ext cx="146303" cy="336804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257290" y="8653017"/>
              <a:ext cx="472947" cy="336804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5356605" y="8653017"/>
              <a:ext cx="890397" cy="336804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312409" y="8656065"/>
              <a:ext cx="66294" cy="222504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240401" y="8656065"/>
              <a:ext cx="140208" cy="222504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156580" y="8656065"/>
              <a:ext cx="128015" cy="222504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092572" y="8653017"/>
              <a:ext cx="128015" cy="336804"/>
            </a:xfrm>
            <a:prstGeom prst="rect">
              <a:avLst/>
            </a:prstGeom>
          </p:spPr>
        </p:pic>
      </p:grpSp>
      <p:sp>
        <p:nvSpPr>
          <p:cNvPr id="148" name="object 148" descr=""/>
          <p:cNvSpPr/>
          <p:nvPr/>
        </p:nvSpPr>
        <p:spPr>
          <a:xfrm>
            <a:off x="4831969" y="9162033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9" name="object 149" descr=""/>
          <p:cNvGrpSpPr/>
          <p:nvPr/>
        </p:nvGrpSpPr>
        <p:grpSpPr>
          <a:xfrm>
            <a:off x="3533266" y="9235134"/>
            <a:ext cx="3131185" cy="254635"/>
            <a:chOff x="3533266" y="9235134"/>
            <a:chExt cx="3131185" cy="254635"/>
          </a:xfrm>
        </p:grpSpPr>
        <p:pic>
          <p:nvPicPr>
            <p:cNvPr id="150" name="object 150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600189" y="9235185"/>
              <a:ext cx="64007" cy="169164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514845" y="9235185"/>
              <a:ext cx="137159" cy="169164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957061" y="9236658"/>
              <a:ext cx="584199" cy="252984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758816" y="9235134"/>
              <a:ext cx="1251966" cy="254508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533266" y="9236658"/>
              <a:ext cx="1276756" cy="252984"/>
            </a:xfrm>
            <a:prstGeom prst="rect">
              <a:avLst/>
            </a:prstGeom>
          </p:spPr>
        </p:pic>
      </p:grpSp>
      <p:sp>
        <p:nvSpPr>
          <p:cNvPr id="155" name="object 155" descr=""/>
          <p:cNvSpPr txBox="1"/>
          <p:nvPr/>
        </p:nvSpPr>
        <p:spPr>
          <a:xfrm>
            <a:off x="3215767" y="9249917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2018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6" name="object 156" descr=""/>
          <p:cNvGrpSpPr/>
          <p:nvPr/>
        </p:nvGrpSpPr>
        <p:grpSpPr>
          <a:xfrm>
            <a:off x="2914523" y="9235134"/>
            <a:ext cx="363220" cy="254635"/>
            <a:chOff x="2914523" y="9235134"/>
            <a:chExt cx="363220" cy="254635"/>
          </a:xfrm>
        </p:grpSpPr>
        <p:pic>
          <p:nvPicPr>
            <p:cNvPr id="157" name="object 157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179699" y="9235134"/>
              <a:ext cx="97536" cy="252984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2914523" y="9236658"/>
              <a:ext cx="324612" cy="252984"/>
            </a:xfrm>
            <a:prstGeom prst="rect">
              <a:avLst/>
            </a:prstGeom>
          </p:spPr>
        </p:pic>
      </p:grpSp>
      <p:sp>
        <p:nvSpPr>
          <p:cNvPr id="159" name="object 159" descr=""/>
          <p:cNvSpPr txBox="1"/>
          <p:nvPr/>
        </p:nvSpPr>
        <p:spPr>
          <a:xfrm>
            <a:off x="4744592" y="9249917"/>
            <a:ext cx="829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534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2673223" y="9249917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022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1" name="object 161" descr="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2638679" y="9236658"/>
            <a:ext cx="70866" cy="252984"/>
          </a:xfrm>
          <a:prstGeom prst="rect">
            <a:avLst/>
          </a:prstGeom>
        </p:spPr>
      </p:pic>
      <p:sp>
        <p:nvSpPr>
          <p:cNvPr id="162" name="object 162" descr=""/>
          <p:cNvSpPr/>
          <p:nvPr/>
        </p:nvSpPr>
        <p:spPr>
          <a:xfrm>
            <a:off x="3178175" y="9425635"/>
            <a:ext cx="48895" cy="7620"/>
          </a:xfrm>
          <a:custGeom>
            <a:avLst/>
            <a:gdLst/>
            <a:ahLst/>
            <a:cxnLst/>
            <a:rect l="l" t="t" r="r" b="b"/>
            <a:pathLst>
              <a:path w="48894" h="7620">
                <a:moveTo>
                  <a:pt x="48768" y="0"/>
                </a:moveTo>
                <a:lnTo>
                  <a:pt x="0" y="0"/>
                </a:lnTo>
                <a:lnTo>
                  <a:pt x="0" y="7619"/>
                </a:lnTo>
                <a:lnTo>
                  <a:pt x="48768" y="7619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3" name="object 163" descr=""/>
          <p:cNvGrpSpPr/>
          <p:nvPr/>
        </p:nvGrpSpPr>
        <p:grpSpPr>
          <a:xfrm>
            <a:off x="5429758" y="9539934"/>
            <a:ext cx="1234440" cy="254635"/>
            <a:chOff x="5429758" y="9539934"/>
            <a:chExt cx="1234440" cy="254635"/>
          </a:xfrm>
        </p:grpSpPr>
        <p:pic>
          <p:nvPicPr>
            <p:cNvPr id="164" name="object 164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600190" y="9539934"/>
              <a:ext cx="64007" cy="169163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450838" y="9539934"/>
              <a:ext cx="201167" cy="169163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074410" y="9539934"/>
              <a:ext cx="430199" cy="252984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5743702" y="9539934"/>
              <a:ext cx="385825" cy="252984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694934" y="9539934"/>
              <a:ext cx="97536" cy="252984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5429758" y="9541458"/>
              <a:ext cx="324612" cy="252984"/>
            </a:xfrm>
            <a:prstGeom prst="rect">
              <a:avLst/>
            </a:prstGeom>
          </p:spPr>
        </p:pic>
      </p:grpSp>
      <p:grpSp>
        <p:nvGrpSpPr>
          <p:cNvPr id="170" name="object 170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pic>
          <p:nvPicPr>
            <p:cNvPr id="171" name="object 171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103240" y="9541458"/>
              <a:ext cx="146303" cy="252984"/>
            </a:xfrm>
            <a:prstGeom prst="rect">
              <a:avLst/>
            </a:prstGeom>
          </p:spPr>
        </p:pic>
        <p:sp>
          <p:nvSpPr>
            <p:cNvPr id="172" name="object 172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4" name="object 804" descr=""/>
          <p:cNvSpPr txBox="1"/>
          <p:nvPr/>
        </p:nvSpPr>
        <p:spPr>
          <a:xfrm>
            <a:off x="5188077" y="9571261"/>
            <a:ext cx="2540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25">
                <a:latin typeface="Times New Roman"/>
                <a:cs typeface="Times New Roman"/>
              </a:rPr>
              <a:t>022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5" name="object 805" descr=""/>
          <p:cNvSpPr txBox="1"/>
          <p:nvPr/>
        </p:nvSpPr>
        <p:spPr>
          <a:xfrm>
            <a:off x="5729478" y="9571261"/>
            <a:ext cx="7677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75438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6" name="object 806" descr=""/>
          <p:cNvSpPr txBox="1"/>
          <p:nvPr/>
        </p:nvSpPr>
        <p:spPr>
          <a:xfrm>
            <a:off x="3721734" y="9879965"/>
            <a:ext cx="1162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388609" y="902461"/>
            <a:ext cx="1381125" cy="337185"/>
            <a:chOff x="5388609" y="902461"/>
            <a:chExt cx="1381125" cy="3371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3133" y="902461"/>
              <a:ext cx="236220" cy="3368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3301" y="902461"/>
              <a:ext cx="228600" cy="3368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8609" y="902461"/>
              <a:ext cx="1038491" cy="336803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900988" y="1289557"/>
            <a:ext cx="5372100" cy="337185"/>
            <a:chOff x="900988" y="1289557"/>
            <a:chExt cx="5372100" cy="33718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4785" y="1289557"/>
              <a:ext cx="237743" cy="3368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8628" y="1289557"/>
              <a:ext cx="1229868" cy="3368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7440" y="1289557"/>
              <a:ext cx="348614" cy="3368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4186" y="1289557"/>
              <a:ext cx="1127137" cy="3368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2563" y="1289557"/>
              <a:ext cx="784720" cy="3368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3625" y="1289557"/>
              <a:ext cx="625792" cy="3368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9850" y="1289557"/>
              <a:ext cx="480060" cy="3368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0988" y="1289557"/>
              <a:ext cx="416052" cy="336803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4409821" y="1678177"/>
            <a:ext cx="2319655" cy="337185"/>
            <a:chOff x="4409821" y="1678177"/>
            <a:chExt cx="2319655" cy="337185"/>
          </a:xfrm>
        </p:grpSpPr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56478" y="1678177"/>
              <a:ext cx="872744" cy="3368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84038" y="1678177"/>
              <a:ext cx="428498" cy="3368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15205" y="1678177"/>
              <a:ext cx="542289" cy="3368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09821" y="1678177"/>
              <a:ext cx="362102" cy="336803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2791079" y="1678177"/>
            <a:ext cx="1574165" cy="337185"/>
            <a:chOff x="2791079" y="1678177"/>
            <a:chExt cx="1574165" cy="337185"/>
          </a:xfrm>
        </p:grpSpPr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29405" y="1678177"/>
              <a:ext cx="235712" cy="3368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69259" y="1678177"/>
              <a:ext cx="648970" cy="3368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91079" y="1678177"/>
              <a:ext cx="646366" cy="336803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01875" y="1678177"/>
            <a:ext cx="440651" cy="33680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0988" y="1678177"/>
            <a:ext cx="1355737" cy="336803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900988" y="2065273"/>
            <a:ext cx="5817235" cy="337185"/>
            <a:chOff x="900988" y="2065273"/>
            <a:chExt cx="5817235" cy="337185"/>
          </a:xfrm>
        </p:grpSpPr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77102" y="2065273"/>
              <a:ext cx="440651" cy="33680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43346" y="2065273"/>
              <a:ext cx="316229" cy="33680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34304" y="2065273"/>
              <a:ext cx="683133" cy="3368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01489" y="2065273"/>
              <a:ext cx="422452" cy="33680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95292" y="2065273"/>
              <a:ext cx="784479" cy="3368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99382" y="2065273"/>
              <a:ext cx="286512" cy="3368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19323" y="2065273"/>
              <a:ext cx="465836" cy="3368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12770" y="2065273"/>
              <a:ext cx="591502" cy="33680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46630" y="2065273"/>
              <a:ext cx="356235" cy="33680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00988" y="2065273"/>
              <a:ext cx="1326210" cy="336803"/>
            </a:xfrm>
            <a:prstGeom prst="rect">
              <a:avLst/>
            </a:prstGeom>
          </p:spPr>
        </p:pic>
      </p:grpSp>
      <p:grpSp>
        <p:nvGrpSpPr>
          <p:cNvPr id="37" name="object 37" descr=""/>
          <p:cNvGrpSpPr/>
          <p:nvPr/>
        </p:nvGrpSpPr>
        <p:grpSpPr>
          <a:xfrm>
            <a:off x="4787772" y="2452369"/>
            <a:ext cx="1945005" cy="337185"/>
            <a:chOff x="4787772" y="2452369"/>
            <a:chExt cx="1945005" cy="337185"/>
          </a:xfrm>
        </p:grpSpPr>
        <p:pic>
          <p:nvPicPr>
            <p:cNvPr id="38" name="object 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03365" y="2452369"/>
              <a:ext cx="629221" cy="33680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15101" y="2452369"/>
              <a:ext cx="550354" cy="33680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87772" y="2452369"/>
              <a:ext cx="697649" cy="336803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2356739" y="2452369"/>
            <a:ext cx="2384425" cy="337185"/>
            <a:chOff x="2356739" y="2452369"/>
            <a:chExt cx="2384425" cy="337185"/>
          </a:xfrm>
        </p:grpSpPr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31741" y="2452369"/>
              <a:ext cx="209296" cy="3368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42537" y="2452369"/>
              <a:ext cx="455167" cy="33680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30219" y="2452369"/>
              <a:ext cx="481838" cy="33680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06903" y="2452369"/>
              <a:ext cx="599147" cy="33680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56739" y="2452369"/>
              <a:ext cx="526288" cy="336803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1380997" y="2452369"/>
            <a:ext cx="930275" cy="337185"/>
            <a:chOff x="1380997" y="2452369"/>
            <a:chExt cx="930275" cy="337185"/>
          </a:xfrm>
        </p:grpSpPr>
        <p:pic>
          <p:nvPicPr>
            <p:cNvPr id="48" name="object 4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79929" y="2452369"/>
              <a:ext cx="331012" cy="3368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80997" y="2452369"/>
              <a:ext cx="571284" cy="336803"/>
            </a:xfrm>
            <a:prstGeom prst="rect">
              <a:avLst/>
            </a:prstGeom>
          </p:spPr>
        </p:pic>
      </p:grpSp>
      <p:pic>
        <p:nvPicPr>
          <p:cNvPr id="50" name="object 50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00988" y="2452369"/>
            <a:ext cx="435432" cy="336803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2014982" y="2837941"/>
            <a:ext cx="4709795" cy="344805"/>
            <a:chOff x="2014982" y="2837941"/>
            <a:chExt cx="4709795" cy="344805"/>
          </a:xfrm>
        </p:grpSpPr>
        <p:pic>
          <p:nvPicPr>
            <p:cNvPr id="52" name="object 5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53302" y="2837941"/>
              <a:ext cx="371246" cy="34442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746627" y="2838957"/>
              <a:ext cx="2606979" cy="339851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74315" y="2838957"/>
              <a:ext cx="951991" cy="339851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279015" y="2839465"/>
              <a:ext cx="486918" cy="3368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235962" y="2842513"/>
              <a:ext cx="85343" cy="22250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64334" y="2842513"/>
              <a:ext cx="140207" cy="22250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80514" y="2842513"/>
              <a:ext cx="128016" cy="22250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014982" y="2839465"/>
              <a:ext cx="98298" cy="336803"/>
            </a:xfrm>
            <a:prstGeom prst="rect">
              <a:avLst/>
            </a:prstGeom>
          </p:spPr>
        </p:pic>
      </p:grpSp>
      <p:grpSp>
        <p:nvGrpSpPr>
          <p:cNvPr id="60" name="object 60" descr=""/>
          <p:cNvGrpSpPr/>
          <p:nvPr/>
        </p:nvGrpSpPr>
        <p:grpSpPr>
          <a:xfrm>
            <a:off x="6011926" y="3228466"/>
            <a:ext cx="721360" cy="337185"/>
            <a:chOff x="6011926" y="3228466"/>
            <a:chExt cx="721360" cy="337185"/>
          </a:xfrm>
        </p:grpSpPr>
        <p:pic>
          <p:nvPicPr>
            <p:cNvPr id="61" name="object 61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592570" y="3228466"/>
              <a:ext cx="140207" cy="33680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6746" y="3228466"/>
              <a:ext cx="228600" cy="33680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011926" y="3228466"/>
              <a:ext cx="524637" cy="336803"/>
            </a:xfrm>
            <a:prstGeom prst="rect">
              <a:avLst/>
            </a:prstGeom>
          </p:spPr>
        </p:pic>
      </p:grpSp>
      <p:grpSp>
        <p:nvGrpSpPr>
          <p:cNvPr id="64" name="object 64" descr=""/>
          <p:cNvGrpSpPr/>
          <p:nvPr/>
        </p:nvGrpSpPr>
        <p:grpSpPr>
          <a:xfrm>
            <a:off x="900988" y="3615562"/>
            <a:ext cx="5372100" cy="337185"/>
            <a:chOff x="900988" y="3615562"/>
            <a:chExt cx="5372100" cy="337185"/>
          </a:xfrm>
        </p:grpSpPr>
        <p:pic>
          <p:nvPicPr>
            <p:cNvPr id="65" name="object 6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4785" y="3615562"/>
              <a:ext cx="237743" cy="33680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597397" y="3615562"/>
              <a:ext cx="426110" cy="336803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185536" y="3615562"/>
              <a:ext cx="395020" cy="336803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662804" y="3615562"/>
              <a:ext cx="501611" cy="33680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59884" y="3615562"/>
              <a:ext cx="490727" cy="33680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41470" y="3615562"/>
              <a:ext cx="498132" cy="33680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428110" y="3615562"/>
              <a:ext cx="174751" cy="336803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455799" y="3615562"/>
              <a:ext cx="953071" cy="33680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162810" y="3615562"/>
              <a:ext cx="262889" cy="336803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05026" y="3615562"/>
              <a:ext cx="534924" cy="33680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0988" y="3615562"/>
              <a:ext cx="684225" cy="336803"/>
            </a:xfrm>
            <a:prstGeom prst="rect">
              <a:avLst/>
            </a:prstGeom>
          </p:spPr>
        </p:pic>
      </p:grpSp>
      <p:grpSp>
        <p:nvGrpSpPr>
          <p:cNvPr id="76" name="object 76" descr=""/>
          <p:cNvGrpSpPr/>
          <p:nvPr/>
        </p:nvGrpSpPr>
        <p:grpSpPr>
          <a:xfrm>
            <a:off x="900988" y="4001134"/>
            <a:ext cx="5864225" cy="344805"/>
            <a:chOff x="900988" y="4001134"/>
            <a:chExt cx="5864225" cy="344805"/>
          </a:xfrm>
        </p:grpSpPr>
        <p:pic>
          <p:nvPicPr>
            <p:cNvPr id="77" name="object 7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150609" y="4002658"/>
              <a:ext cx="614476" cy="33680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627753" y="4002658"/>
              <a:ext cx="1506347" cy="33680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306189" y="4002658"/>
              <a:ext cx="298094" cy="33680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101973" y="4002658"/>
              <a:ext cx="196596" cy="336803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725291" y="4002658"/>
              <a:ext cx="362102" cy="33680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437511" y="4002658"/>
              <a:ext cx="1275588" cy="336803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51558" y="4001134"/>
              <a:ext cx="373075" cy="344424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0988" y="4002658"/>
              <a:ext cx="1147521" cy="336803"/>
            </a:xfrm>
            <a:prstGeom prst="rect">
              <a:avLst/>
            </a:prstGeom>
          </p:spPr>
        </p:pic>
      </p:grpSp>
      <p:grpSp>
        <p:nvGrpSpPr>
          <p:cNvPr id="85" name="object 85" descr=""/>
          <p:cNvGrpSpPr/>
          <p:nvPr/>
        </p:nvGrpSpPr>
        <p:grpSpPr>
          <a:xfrm>
            <a:off x="900988" y="4389754"/>
            <a:ext cx="5829935" cy="725805"/>
            <a:chOff x="900988" y="4389754"/>
            <a:chExt cx="5829935" cy="725805"/>
          </a:xfrm>
        </p:grpSpPr>
        <p:pic>
          <p:nvPicPr>
            <p:cNvPr id="86" name="object 86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458458" y="4391278"/>
              <a:ext cx="272288" cy="33680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030214" y="4391278"/>
              <a:ext cx="401827" cy="3368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665978" y="4391278"/>
              <a:ext cx="334670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347461" y="4391278"/>
              <a:ext cx="293370" cy="33680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873116" y="4391278"/>
              <a:ext cx="455167" cy="33680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425060" y="4391278"/>
              <a:ext cx="437083" cy="33680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592702" y="4391278"/>
              <a:ext cx="819404" cy="3368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333623" y="4391278"/>
              <a:ext cx="233679" cy="33680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030347" y="4391278"/>
              <a:ext cx="274320" cy="3368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660014" y="4391278"/>
              <a:ext cx="343814" cy="33680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161286" y="4389754"/>
              <a:ext cx="466344" cy="344424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14169" y="4391278"/>
              <a:ext cx="555955" cy="33680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399286" y="4391278"/>
              <a:ext cx="196596" cy="336803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00988" y="4389754"/>
              <a:ext cx="466344" cy="344424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382258" y="4778374"/>
              <a:ext cx="336499" cy="336803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066790" y="4778374"/>
              <a:ext cx="308863" cy="33680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399278" y="4778374"/>
              <a:ext cx="642061" cy="33680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854828" y="4778374"/>
              <a:ext cx="517778" cy="336803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397628" y="4778374"/>
              <a:ext cx="448055" cy="336803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135502" y="4778374"/>
              <a:ext cx="1239469" cy="336803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82875" y="4778374"/>
              <a:ext cx="430275" cy="336803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059177" y="4778374"/>
              <a:ext cx="599439" cy="336803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393190" y="4778374"/>
              <a:ext cx="646849" cy="336803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00988" y="4778374"/>
              <a:ext cx="466775" cy="336803"/>
            </a:xfrm>
            <a:prstGeom prst="rect">
              <a:avLst/>
            </a:prstGeom>
          </p:spPr>
        </p:pic>
      </p:grpSp>
      <p:grpSp>
        <p:nvGrpSpPr>
          <p:cNvPr id="110" name="object 110" descr=""/>
          <p:cNvGrpSpPr/>
          <p:nvPr/>
        </p:nvGrpSpPr>
        <p:grpSpPr>
          <a:xfrm>
            <a:off x="1324610" y="5165470"/>
            <a:ext cx="5412740" cy="337185"/>
            <a:chOff x="1324610" y="5165470"/>
            <a:chExt cx="5412740" cy="337185"/>
          </a:xfrm>
        </p:grpSpPr>
        <p:pic>
          <p:nvPicPr>
            <p:cNvPr id="111" name="object 111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217666" y="5165470"/>
              <a:ext cx="519176" cy="336803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544066" y="5165470"/>
              <a:ext cx="4717034" cy="33680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72438" y="5168518"/>
              <a:ext cx="140207" cy="22250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88618" y="5168518"/>
              <a:ext cx="128015" cy="222503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324610" y="5165470"/>
              <a:ext cx="128015" cy="336803"/>
            </a:xfrm>
            <a:prstGeom prst="rect">
              <a:avLst/>
            </a:prstGeom>
          </p:spPr>
        </p:pic>
      </p:grpSp>
      <p:grpSp>
        <p:nvGrpSpPr>
          <p:cNvPr id="116" name="object 116" descr=""/>
          <p:cNvGrpSpPr/>
          <p:nvPr/>
        </p:nvGrpSpPr>
        <p:grpSpPr>
          <a:xfrm>
            <a:off x="2596007" y="5554344"/>
            <a:ext cx="4131310" cy="337185"/>
            <a:chOff x="2596007" y="5554344"/>
            <a:chExt cx="4131310" cy="337185"/>
          </a:xfrm>
        </p:grpSpPr>
        <p:pic>
          <p:nvPicPr>
            <p:cNvPr id="117" name="object 117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275708" y="5554344"/>
              <a:ext cx="2451544" cy="336803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596007" y="5554344"/>
              <a:ext cx="1667725" cy="336803"/>
            </a:xfrm>
            <a:prstGeom prst="rect">
              <a:avLst/>
            </a:prstGeom>
          </p:spPr>
        </p:pic>
      </p:grpSp>
      <p:grpSp>
        <p:nvGrpSpPr>
          <p:cNvPr id="119" name="object 119" descr=""/>
          <p:cNvGrpSpPr/>
          <p:nvPr/>
        </p:nvGrpSpPr>
        <p:grpSpPr>
          <a:xfrm>
            <a:off x="2861182" y="5942964"/>
            <a:ext cx="3870325" cy="337185"/>
            <a:chOff x="2861182" y="5942964"/>
            <a:chExt cx="3870325" cy="337185"/>
          </a:xfrm>
        </p:grpSpPr>
        <p:pic>
          <p:nvPicPr>
            <p:cNvPr id="120" name="object 120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618477" y="5942964"/>
              <a:ext cx="88392" cy="336803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2654" y="5942964"/>
              <a:ext cx="228600" cy="336803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861182" y="5942964"/>
              <a:ext cx="3707003" cy="336803"/>
            </a:xfrm>
            <a:prstGeom prst="rect">
              <a:avLst/>
            </a:prstGeom>
          </p:spPr>
        </p:pic>
      </p:grpSp>
      <p:grpSp>
        <p:nvGrpSpPr>
          <p:cNvPr id="123" name="object 123" descr=""/>
          <p:cNvGrpSpPr/>
          <p:nvPr/>
        </p:nvGrpSpPr>
        <p:grpSpPr>
          <a:xfrm>
            <a:off x="900988" y="6330060"/>
            <a:ext cx="5366385" cy="337185"/>
            <a:chOff x="900988" y="6330060"/>
            <a:chExt cx="5366385" cy="337185"/>
          </a:xfrm>
        </p:grpSpPr>
        <p:pic>
          <p:nvPicPr>
            <p:cNvPr id="124" name="object 124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941821" y="6330060"/>
              <a:ext cx="325526" cy="336803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716270" y="6330060"/>
              <a:ext cx="189737" cy="336803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164201" y="6330060"/>
              <a:ext cx="526288" cy="336803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639945" y="6330060"/>
              <a:ext cx="496062" cy="336803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140073" y="6330060"/>
              <a:ext cx="467613" cy="336803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388486" y="6330060"/>
              <a:ext cx="724750" cy="336803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844419" y="6330060"/>
              <a:ext cx="500633" cy="336803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350643" y="6330060"/>
              <a:ext cx="451104" cy="336803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899158" y="6330060"/>
              <a:ext cx="438150" cy="336803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89202" y="6330060"/>
              <a:ext cx="388620" cy="336803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216456" y="6330060"/>
              <a:ext cx="260603" cy="336803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900988" y="6330060"/>
              <a:ext cx="288544" cy="336803"/>
            </a:xfrm>
            <a:prstGeom prst="rect">
              <a:avLst/>
            </a:prstGeom>
          </p:spPr>
        </p:pic>
      </p:grpSp>
      <p:pic>
        <p:nvPicPr>
          <p:cNvPr id="136" name="object 136" descr="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6179565" y="6717156"/>
            <a:ext cx="563626" cy="336803"/>
          </a:xfrm>
          <a:prstGeom prst="rect">
            <a:avLst/>
          </a:prstGeom>
        </p:spPr>
      </p:pic>
      <p:pic>
        <p:nvPicPr>
          <p:cNvPr id="137" name="object 137" descr="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5429758" y="6717156"/>
            <a:ext cx="697649" cy="336803"/>
          </a:xfrm>
          <a:prstGeom prst="rect">
            <a:avLst/>
          </a:prstGeom>
        </p:spPr>
      </p:pic>
      <p:grpSp>
        <p:nvGrpSpPr>
          <p:cNvPr id="138" name="object 138" descr=""/>
          <p:cNvGrpSpPr/>
          <p:nvPr/>
        </p:nvGrpSpPr>
        <p:grpSpPr>
          <a:xfrm>
            <a:off x="4569840" y="6717156"/>
            <a:ext cx="796290" cy="337185"/>
            <a:chOff x="4569840" y="6717156"/>
            <a:chExt cx="796290" cy="337185"/>
          </a:xfrm>
        </p:grpSpPr>
        <p:pic>
          <p:nvPicPr>
            <p:cNvPr id="139" name="object 139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132196" y="6717156"/>
              <a:ext cx="233679" cy="336803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569840" y="6717156"/>
              <a:ext cx="528523" cy="336803"/>
            </a:xfrm>
            <a:prstGeom prst="rect">
              <a:avLst/>
            </a:prstGeom>
          </p:spPr>
        </p:pic>
      </p:grpSp>
      <p:pic>
        <p:nvPicPr>
          <p:cNvPr id="141" name="object 141" descr="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4161409" y="6717156"/>
            <a:ext cx="343814" cy="336803"/>
          </a:xfrm>
          <a:prstGeom prst="rect">
            <a:avLst/>
          </a:prstGeom>
        </p:spPr>
      </p:pic>
      <p:pic>
        <p:nvPicPr>
          <p:cNvPr id="142" name="object 142" descr="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3623183" y="6715632"/>
            <a:ext cx="468058" cy="344424"/>
          </a:xfrm>
          <a:prstGeom prst="rect">
            <a:avLst/>
          </a:prstGeom>
        </p:spPr>
      </p:pic>
      <p:grpSp>
        <p:nvGrpSpPr>
          <p:cNvPr id="143" name="object 143" descr=""/>
          <p:cNvGrpSpPr/>
          <p:nvPr/>
        </p:nvGrpSpPr>
        <p:grpSpPr>
          <a:xfrm>
            <a:off x="2513710" y="6717156"/>
            <a:ext cx="1043940" cy="337185"/>
            <a:chOff x="2513710" y="6717156"/>
            <a:chExt cx="1043940" cy="337185"/>
          </a:xfrm>
        </p:grpSpPr>
        <p:pic>
          <p:nvPicPr>
            <p:cNvPr id="144" name="object 144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220846" y="6717156"/>
              <a:ext cx="336499" cy="336803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513710" y="6717156"/>
              <a:ext cx="668820" cy="336803"/>
            </a:xfrm>
            <a:prstGeom prst="rect">
              <a:avLst/>
            </a:prstGeom>
          </p:spPr>
        </p:pic>
      </p:grpSp>
      <p:pic>
        <p:nvPicPr>
          <p:cNvPr id="146" name="object 146" descr="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2002789" y="6717156"/>
            <a:ext cx="466344" cy="336803"/>
          </a:xfrm>
          <a:prstGeom prst="rect">
            <a:avLst/>
          </a:prstGeom>
        </p:spPr>
      </p:pic>
      <p:grpSp>
        <p:nvGrpSpPr>
          <p:cNvPr id="147" name="object 147" descr=""/>
          <p:cNvGrpSpPr/>
          <p:nvPr/>
        </p:nvGrpSpPr>
        <p:grpSpPr>
          <a:xfrm>
            <a:off x="1341374" y="6717156"/>
            <a:ext cx="598170" cy="337185"/>
            <a:chOff x="1341374" y="6717156"/>
            <a:chExt cx="598170" cy="337185"/>
          </a:xfrm>
        </p:grpSpPr>
        <p:pic>
          <p:nvPicPr>
            <p:cNvPr id="148" name="object 148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705610" y="6717156"/>
              <a:ext cx="233680" cy="336803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41374" y="6717156"/>
              <a:ext cx="323088" cy="336803"/>
            </a:xfrm>
            <a:prstGeom prst="rect">
              <a:avLst/>
            </a:prstGeom>
          </p:spPr>
        </p:pic>
      </p:grpSp>
      <p:pic>
        <p:nvPicPr>
          <p:cNvPr id="150" name="object 150" descr="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900988" y="6717156"/>
            <a:ext cx="380390" cy="336803"/>
          </a:xfrm>
          <a:prstGeom prst="rect">
            <a:avLst/>
          </a:prstGeom>
        </p:spPr>
      </p:pic>
      <p:grpSp>
        <p:nvGrpSpPr>
          <p:cNvPr id="151" name="object 151" descr=""/>
          <p:cNvGrpSpPr/>
          <p:nvPr/>
        </p:nvGrpSpPr>
        <p:grpSpPr>
          <a:xfrm>
            <a:off x="900988" y="7103617"/>
            <a:ext cx="5835650" cy="340360"/>
            <a:chOff x="900988" y="7103617"/>
            <a:chExt cx="5835650" cy="340360"/>
          </a:xfrm>
        </p:grpSpPr>
        <p:pic>
          <p:nvPicPr>
            <p:cNvPr id="152" name="object 152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072885" y="7104252"/>
              <a:ext cx="663511" cy="336803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420614" y="7104252"/>
              <a:ext cx="633310" cy="336803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903596" y="7104252"/>
              <a:ext cx="494652" cy="336803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117213" y="7104252"/>
              <a:ext cx="774700" cy="336803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635375" y="7104252"/>
              <a:ext cx="447484" cy="336803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432938" y="7104252"/>
              <a:ext cx="1172121" cy="336803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585213" y="7103617"/>
              <a:ext cx="826312" cy="339851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97177" y="7104252"/>
              <a:ext cx="272288" cy="336803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900988" y="7104252"/>
              <a:ext cx="374903" cy="336803"/>
            </a:xfrm>
            <a:prstGeom prst="rect">
              <a:avLst/>
            </a:prstGeom>
          </p:spPr>
        </p:pic>
      </p:grpSp>
      <p:grpSp>
        <p:nvGrpSpPr>
          <p:cNvPr id="161" name="object 161" descr=""/>
          <p:cNvGrpSpPr/>
          <p:nvPr/>
        </p:nvGrpSpPr>
        <p:grpSpPr>
          <a:xfrm>
            <a:off x="900988" y="7492618"/>
            <a:ext cx="5818505" cy="340360"/>
            <a:chOff x="900988" y="7492618"/>
            <a:chExt cx="5818505" cy="340360"/>
          </a:xfrm>
        </p:grpSpPr>
        <p:pic>
          <p:nvPicPr>
            <p:cNvPr id="162" name="object 162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264909" y="7493253"/>
              <a:ext cx="454583" cy="336804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848858" y="7492618"/>
              <a:ext cx="400507" cy="339851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414517" y="7493253"/>
              <a:ext cx="422452" cy="336804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16957" y="7493253"/>
              <a:ext cx="286512" cy="336804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684140" y="7493253"/>
              <a:ext cx="420624" cy="336804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188840" y="7493253"/>
              <a:ext cx="481838" cy="336804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3977004" y="7493253"/>
              <a:ext cx="172720" cy="336804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3617086" y="7493253"/>
              <a:ext cx="346710" cy="336804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062351" y="7493253"/>
              <a:ext cx="539927" cy="336804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2219197" y="7493253"/>
              <a:ext cx="824217" cy="336804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114348" y="7493253"/>
              <a:ext cx="1097229" cy="336804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00988" y="7493253"/>
              <a:ext cx="196596" cy="336804"/>
            </a:xfrm>
            <a:prstGeom prst="rect">
              <a:avLst/>
            </a:prstGeom>
          </p:spPr>
        </p:pic>
      </p:grpSp>
      <p:grpSp>
        <p:nvGrpSpPr>
          <p:cNvPr id="174" name="object 174" descr=""/>
          <p:cNvGrpSpPr/>
          <p:nvPr/>
        </p:nvGrpSpPr>
        <p:grpSpPr>
          <a:xfrm>
            <a:off x="900988" y="7880350"/>
            <a:ext cx="5840730" cy="337185"/>
            <a:chOff x="900988" y="7880350"/>
            <a:chExt cx="5840730" cy="337185"/>
          </a:xfrm>
        </p:grpSpPr>
        <p:pic>
          <p:nvPicPr>
            <p:cNvPr id="175" name="object 175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426453" y="7880350"/>
              <a:ext cx="314959" cy="336804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772533" y="7880350"/>
              <a:ext cx="1644395" cy="336804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3764914" y="7880350"/>
              <a:ext cx="1058519" cy="336804"/>
            </a:xfrm>
            <a:prstGeom prst="rect">
              <a:avLst/>
            </a:prstGeom>
          </p:spPr>
        </p:pic>
        <p:pic>
          <p:nvPicPr>
            <p:cNvPr id="178" name="object 178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787905" y="7880350"/>
              <a:ext cx="1970532" cy="336804"/>
            </a:xfrm>
            <a:prstGeom prst="rect">
              <a:avLst/>
            </a:prstGeom>
          </p:spPr>
        </p:pic>
        <p:pic>
          <p:nvPicPr>
            <p:cNvPr id="179" name="object 179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900988" y="7880350"/>
              <a:ext cx="878078" cy="336804"/>
            </a:xfrm>
            <a:prstGeom prst="rect">
              <a:avLst/>
            </a:prstGeom>
          </p:spPr>
        </p:pic>
      </p:grpSp>
      <p:grpSp>
        <p:nvGrpSpPr>
          <p:cNvPr id="180" name="object 180" descr=""/>
          <p:cNvGrpSpPr/>
          <p:nvPr/>
        </p:nvGrpSpPr>
        <p:grpSpPr>
          <a:xfrm>
            <a:off x="900988" y="8267445"/>
            <a:ext cx="5833110" cy="337185"/>
            <a:chOff x="900988" y="8267445"/>
            <a:chExt cx="5833110" cy="337185"/>
          </a:xfrm>
        </p:grpSpPr>
        <p:pic>
          <p:nvPicPr>
            <p:cNvPr id="181" name="object 181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6377685" y="8267445"/>
              <a:ext cx="356235" cy="336804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6004305" y="8267445"/>
              <a:ext cx="363854" cy="336804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588128" y="8267445"/>
              <a:ext cx="1391412" cy="336804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3887089" y="8267445"/>
              <a:ext cx="674522" cy="336804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197986" y="8267445"/>
              <a:ext cx="672249" cy="336804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2652395" y="8267445"/>
              <a:ext cx="532383" cy="336804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2286635" y="8267445"/>
              <a:ext cx="340156" cy="336804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748282" y="8267445"/>
              <a:ext cx="520776" cy="336804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61769" y="8267445"/>
              <a:ext cx="272288" cy="336804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900988" y="8267445"/>
              <a:ext cx="546900" cy="336804"/>
            </a:xfrm>
            <a:prstGeom prst="rect">
              <a:avLst/>
            </a:prstGeom>
          </p:spPr>
        </p:pic>
      </p:grpSp>
      <p:sp>
        <p:nvSpPr>
          <p:cNvPr id="191" name="object 191" descr=""/>
          <p:cNvSpPr/>
          <p:nvPr/>
        </p:nvSpPr>
        <p:spPr>
          <a:xfrm>
            <a:off x="4831969" y="8960865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4"/>
                </a:lnTo>
                <a:lnTo>
                  <a:pt x="1829053" y="9144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2" name="object 192" descr=""/>
          <p:cNvGrpSpPr/>
          <p:nvPr/>
        </p:nvGrpSpPr>
        <p:grpSpPr>
          <a:xfrm>
            <a:off x="1036624" y="9034017"/>
            <a:ext cx="5659755" cy="508000"/>
            <a:chOff x="1036624" y="9034017"/>
            <a:chExt cx="5659755" cy="508000"/>
          </a:xfrm>
        </p:grpSpPr>
        <p:pic>
          <p:nvPicPr>
            <p:cNvPr id="193" name="object 193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6600189" y="9034017"/>
              <a:ext cx="64007" cy="169164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6450838" y="9034017"/>
              <a:ext cx="201167" cy="169164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455665" y="9035541"/>
              <a:ext cx="1057694" cy="252984"/>
            </a:xfrm>
            <a:prstGeom prst="rect">
              <a:avLst/>
            </a:prstGeom>
          </p:spPr>
        </p:pic>
        <p:pic>
          <p:nvPicPr>
            <p:cNvPr id="196" name="object 196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2400935" y="9034017"/>
              <a:ext cx="3108325" cy="252983"/>
            </a:xfrm>
            <a:prstGeom prst="rect">
              <a:avLst/>
            </a:prstGeom>
          </p:spPr>
        </p:pic>
        <p:pic>
          <p:nvPicPr>
            <p:cNvPr id="197" name="object 197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036624" y="9035541"/>
              <a:ext cx="1409700" cy="252984"/>
            </a:xfrm>
            <a:prstGeom prst="rect">
              <a:avLst/>
            </a:prstGeom>
          </p:spPr>
        </p:pic>
        <p:sp>
          <p:nvSpPr>
            <p:cNvPr id="198" name="object 198" descr=""/>
            <p:cNvSpPr/>
            <p:nvPr/>
          </p:nvSpPr>
          <p:spPr>
            <a:xfrm>
              <a:off x="2399411" y="9224517"/>
              <a:ext cx="3054985" cy="7620"/>
            </a:xfrm>
            <a:custGeom>
              <a:avLst/>
              <a:gdLst/>
              <a:ahLst/>
              <a:cxnLst/>
              <a:rect l="l" t="t" r="r" b="b"/>
              <a:pathLst>
                <a:path w="3054985" h="7620">
                  <a:moveTo>
                    <a:pt x="305473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54731" y="7620"/>
                  </a:lnTo>
                  <a:lnTo>
                    <a:pt x="30547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9" name="object 199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6120130" y="9288474"/>
              <a:ext cx="576072" cy="252984"/>
            </a:xfrm>
            <a:prstGeom prst="rect">
              <a:avLst/>
            </a:prstGeom>
          </p:spPr>
        </p:pic>
      </p:grpSp>
      <p:sp>
        <p:nvSpPr>
          <p:cNvPr id="200" name="object 200" descr=""/>
          <p:cNvSpPr txBox="1"/>
          <p:nvPr/>
        </p:nvSpPr>
        <p:spPr>
          <a:xfrm>
            <a:off x="5955029" y="9301683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01" name="object 201" descr=""/>
          <p:cNvGrpSpPr/>
          <p:nvPr/>
        </p:nvGrpSpPr>
        <p:grpSpPr>
          <a:xfrm>
            <a:off x="4447921" y="9288474"/>
            <a:ext cx="2216785" cy="506095"/>
            <a:chOff x="4447921" y="9288474"/>
            <a:chExt cx="2216785" cy="506095"/>
          </a:xfrm>
        </p:grpSpPr>
        <p:pic>
          <p:nvPicPr>
            <p:cNvPr id="202" name="object 202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920486" y="9288474"/>
              <a:ext cx="70865" cy="252984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6600190" y="9539934"/>
              <a:ext cx="64007" cy="169163"/>
            </a:xfrm>
            <a:prstGeom prst="rect">
              <a:avLst/>
            </a:prstGeom>
          </p:spPr>
        </p:pic>
        <p:pic>
          <p:nvPicPr>
            <p:cNvPr id="204" name="object 204" descr="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6482842" y="9539934"/>
              <a:ext cx="169163" cy="169163"/>
            </a:xfrm>
            <a:prstGeom prst="rect">
              <a:avLst/>
            </a:prstGeom>
          </p:spPr>
        </p:pic>
        <p:pic>
          <p:nvPicPr>
            <p:cNvPr id="205" name="object 205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667502" y="9541458"/>
              <a:ext cx="825868" cy="252984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4961509" y="9539934"/>
              <a:ext cx="759891" cy="252984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4696333" y="9541458"/>
              <a:ext cx="353567" cy="252984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4447921" y="9541458"/>
              <a:ext cx="128015" cy="252984"/>
            </a:xfrm>
            <a:prstGeom prst="rect">
              <a:avLst/>
            </a:prstGeom>
          </p:spPr>
        </p:pic>
      </p:grpSp>
      <p:grpSp>
        <p:nvGrpSpPr>
          <p:cNvPr id="209" name="object 209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210" name="object 210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2" name="object 842" descr=""/>
          <p:cNvSpPr txBox="1"/>
          <p:nvPr/>
        </p:nvSpPr>
        <p:spPr>
          <a:xfrm>
            <a:off x="4531233" y="9571261"/>
            <a:ext cx="1778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25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3" name="object 843" descr=""/>
          <p:cNvSpPr txBox="1"/>
          <p:nvPr/>
        </p:nvSpPr>
        <p:spPr>
          <a:xfrm>
            <a:off x="4947284" y="9571261"/>
            <a:ext cx="76644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75311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4" name="object 84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00988" y="900429"/>
            <a:ext cx="5822315" cy="340360"/>
            <a:chOff x="900988" y="900429"/>
            <a:chExt cx="5822315" cy="3403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2050" y="900937"/>
              <a:ext cx="480707" cy="3368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9946" y="900937"/>
              <a:ext cx="802004" cy="3368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8796" y="900937"/>
              <a:ext cx="771906" cy="3368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0572" y="900937"/>
              <a:ext cx="237744" cy="3368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9676" y="900937"/>
              <a:ext cx="294639" cy="3368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0847" y="900937"/>
              <a:ext cx="772236" cy="3368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10" y="900937"/>
              <a:ext cx="651510" cy="3368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2853" y="900937"/>
              <a:ext cx="780795" cy="3368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4797" y="900937"/>
              <a:ext cx="427939" cy="3368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0988" y="900429"/>
              <a:ext cx="374903" cy="339851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900988" y="1289557"/>
            <a:ext cx="5828030" cy="337185"/>
            <a:chOff x="900988" y="1289557"/>
            <a:chExt cx="5828030" cy="337185"/>
          </a:xfrm>
        </p:grpSpPr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1965" y="1289557"/>
              <a:ext cx="396849" cy="3368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0278" y="1289557"/>
              <a:ext cx="532384" cy="3368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25416" y="1289557"/>
              <a:ext cx="1540116" cy="3368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60114" y="1289557"/>
              <a:ext cx="750824" cy="3368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62351" y="1289557"/>
              <a:ext cx="384048" cy="3368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0202" y="1289557"/>
              <a:ext cx="413308" cy="3368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60702" y="1289557"/>
              <a:ext cx="564070" cy="33680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22374" y="1289557"/>
              <a:ext cx="325755" cy="3368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24609" y="1289557"/>
              <a:ext cx="384047" cy="3368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0988" y="1289557"/>
              <a:ext cx="413308" cy="336803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2315591" y="1676653"/>
            <a:ext cx="4417695" cy="337185"/>
            <a:chOff x="2315591" y="1676653"/>
            <a:chExt cx="4417695" cy="337185"/>
          </a:xfrm>
        </p:grpSpPr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01845" y="1676653"/>
              <a:ext cx="2131440" cy="33680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38905" y="1676653"/>
              <a:ext cx="654558" cy="33680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80767" y="1676653"/>
              <a:ext cx="1405737" cy="33680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36571" y="1679701"/>
              <a:ext cx="66293" cy="22250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64943" y="1679701"/>
              <a:ext cx="140207" cy="2225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81123" y="1679701"/>
              <a:ext cx="128016" cy="22250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15591" y="1676653"/>
              <a:ext cx="98298" cy="336803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2887091" y="2065273"/>
            <a:ext cx="3907154" cy="337185"/>
            <a:chOff x="2887091" y="2065273"/>
            <a:chExt cx="3907154" cy="337185"/>
          </a:xfrm>
        </p:grpSpPr>
        <p:pic>
          <p:nvPicPr>
            <p:cNvPr id="33" name="object 3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31610" y="2065273"/>
              <a:ext cx="262127" cy="3368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15786" y="2065273"/>
              <a:ext cx="228600" cy="33680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87091" y="2065273"/>
              <a:ext cx="3603879" cy="336803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900988" y="2451861"/>
            <a:ext cx="5398770" cy="340360"/>
            <a:chOff x="900988" y="2451861"/>
            <a:chExt cx="5398770" cy="340360"/>
          </a:xfrm>
        </p:grpSpPr>
        <p:pic>
          <p:nvPicPr>
            <p:cNvPr id="37" name="object 3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67146" y="2452369"/>
              <a:ext cx="432435" cy="3368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28817" y="2452369"/>
              <a:ext cx="306704" cy="33680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99253" y="2452369"/>
              <a:ext cx="314960" cy="33680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03953" y="2452369"/>
              <a:ext cx="459816" cy="33680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00323" y="2452369"/>
              <a:ext cx="1091818" cy="33680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86735" y="2451861"/>
              <a:ext cx="490727" cy="33985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47823" y="2452369"/>
              <a:ext cx="415137" cy="33680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28697" y="2452369"/>
              <a:ext cx="600887" cy="33680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24609" y="2452369"/>
              <a:ext cx="673608" cy="33680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00988" y="2452369"/>
              <a:ext cx="385825" cy="336803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900988" y="2838957"/>
            <a:ext cx="5841365" cy="340360"/>
            <a:chOff x="900988" y="2838957"/>
            <a:chExt cx="5841365" cy="340360"/>
          </a:xfrm>
        </p:grpSpPr>
        <p:pic>
          <p:nvPicPr>
            <p:cNvPr id="48" name="object 4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85661" y="2839465"/>
              <a:ext cx="556513" cy="3368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71821" y="2839465"/>
              <a:ext cx="993419" cy="33680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55184" y="2838957"/>
              <a:ext cx="505091" cy="33985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50969" y="2839465"/>
              <a:ext cx="172720" cy="33680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84269" y="2839465"/>
              <a:ext cx="256032" cy="33680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806319" y="2839465"/>
              <a:ext cx="1367790" cy="33680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71854" y="2839465"/>
              <a:ext cx="1426337" cy="33680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0988" y="2839465"/>
              <a:ext cx="462279" cy="336803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900988" y="3226307"/>
            <a:ext cx="5848985" cy="340360"/>
            <a:chOff x="900988" y="3226307"/>
            <a:chExt cx="5848985" cy="340360"/>
          </a:xfrm>
        </p:grpSpPr>
        <p:pic>
          <p:nvPicPr>
            <p:cNvPr id="57" name="object 5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88938" y="3226942"/>
              <a:ext cx="260604" cy="33680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110985" y="3226942"/>
              <a:ext cx="353822" cy="33680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94350" y="3226307"/>
              <a:ext cx="505091" cy="33985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135245" y="3226942"/>
              <a:ext cx="446150" cy="33680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906645" y="3226942"/>
              <a:ext cx="205232" cy="33680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800223" y="3226942"/>
              <a:ext cx="2087372" cy="33680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478658" y="3226942"/>
              <a:ext cx="294436" cy="33680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73605" y="3226942"/>
              <a:ext cx="788924" cy="33680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00988" y="3226942"/>
              <a:ext cx="756361" cy="336803"/>
            </a:xfrm>
            <a:prstGeom prst="rect">
              <a:avLst/>
            </a:prstGeom>
          </p:spPr>
        </p:pic>
      </p:grpSp>
      <p:grpSp>
        <p:nvGrpSpPr>
          <p:cNvPr id="66" name="object 66" descr=""/>
          <p:cNvGrpSpPr/>
          <p:nvPr/>
        </p:nvGrpSpPr>
        <p:grpSpPr>
          <a:xfrm>
            <a:off x="3034919" y="3614038"/>
            <a:ext cx="3688715" cy="727075"/>
            <a:chOff x="3034919" y="3614038"/>
            <a:chExt cx="3688715" cy="727075"/>
          </a:xfrm>
        </p:grpSpPr>
        <p:pic>
          <p:nvPicPr>
            <p:cNvPr id="67" name="object 6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356350" y="3614038"/>
              <a:ext cx="357377" cy="336803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091173" y="3614038"/>
              <a:ext cx="241401" cy="429768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034919" y="3614038"/>
              <a:ext cx="3064891" cy="33680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124576" y="4004182"/>
              <a:ext cx="1598752" cy="336803"/>
            </a:xfrm>
            <a:prstGeom prst="rect">
              <a:avLst/>
            </a:prstGeom>
          </p:spPr>
        </p:pic>
      </p:grpSp>
      <p:grpSp>
        <p:nvGrpSpPr>
          <p:cNvPr id="71" name="object 71" descr=""/>
          <p:cNvGrpSpPr/>
          <p:nvPr/>
        </p:nvGrpSpPr>
        <p:grpSpPr>
          <a:xfrm>
            <a:off x="5182489" y="4391278"/>
            <a:ext cx="1106170" cy="337185"/>
            <a:chOff x="5182489" y="4391278"/>
            <a:chExt cx="1106170" cy="337185"/>
          </a:xfrm>
        </p:grpSpPr>
        <p:pic>
          <p:nvPicPr>
            <p:cNvPr id="72" name="object 7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87542" y="4391278"/>
              <a:ext cx="300736" cy="33680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566918" y="4391278"/>
              <a:ext cx="385876" cy="336803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182489" y="4391278"/>
              <a:ext cx="356235" cy="336803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1922017" y="4391278"/>
            <a:ext cx="3201035" cy="337185"/>
            <a:chOff x="1922017" y="4391278"/>
            <a:chExt cx="3201035" cy="337185"/>
          </a:xfrm>
        </p:grpSpPr>
        <p:pic>
          <p:nvPicPr>
            <p:cNvPr id="76" name="object 76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886832" y="4391278"/>
              <a:ext cx="235915" cy="33680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397628" y="4391278"/>
              <a:ext cx="455168" cy="33680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896232" y="4391278"/>
              <a:ext cx="459816" cy="33680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144646" y="4391278"/>
              <a:ext cx="724750" cy="33680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71850" y="4391278"/>
              <a:ext cx="260604" cy="336803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31414" y="4391278"/>
              <a:ext cx="426719" cy="33680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22017" y="4391278"/>
              <a:ext cx="468515" cy="336803"/>
            </a:xfrm>
            <a:prstGeom prst="rect">
              <a:avLst/>
            </a:prstGeom>
          </p:spPr>
        </p:pic>
      </p:grpSp>
      <p:grpSp>
        <p:nvGrpSpPr>
          <p:cNvPr id="83" name="object 83" descr=""/>
          <p:cNvGrpSpPr/>
          <p:nvPr/>
        </p:nvGrpSpPr>
        <p:grpSpPr>
          <a:xfrm>
            <a:off x="900988" y="4391278"/>
            <a:ext cx="974725" cy="337185"/>
            <a:chOff x="900988" y="4391278"/>
            <a:chExt cx="974725" cy="337185"/>
          </a:xfrm>
        </p:grpSpPr>
        <p:pic>
          <p:nvPicPr>
            <p:cNvPr id="84" name="object 84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05381" y="4391278"/>
              <a:ext cx="469773" cy="336803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00988" y="4391278"/>
              <a:ext cx="472947" cy="336803"/>
            </a:xfrm>
            <a:prstGeom prst="rect">
              <a:avLst/>
            </a:prstGeom>
          </p:spPr>
        </p:pic>
      </p:grpSp>
      <p:grpSp>
        <p:nvGrpSpPr>
          <p:cNvPr id="86" name="object 86" descr=""/>
          <p:cNvGrpSpPr/>
          <p:nvPr/>
        </p:nvGrpSpPr>
        <p:grpSpPr>
          <a:xfrm>
            <a:off x="1166164" y="4778374"/>
            <a:ext cx="5560060" cy="337185"/>
            <a:chOff x="1166164" y="4778374"/>
            <a:chExt cx="5560060" cy="337185"/>
          </a:xfrm>
        </p:grpSpPr>
        <p:pic>
          <p:nvPicPr>
            <p:cNvPr id="87" name="object 87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283197" y="4778374"/>
              <a:ext cx="442722" cy="3368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624829" y="4778374"/>
              <a:ext cx="626529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110860" y="4778374"/>
              <a:ext cx="478967" cy="33680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746624" y="4778374"/>
              <a:ext cx="337185" cy="33680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281805" y="4778374"/>
              <a:ext cx="432053" cy="33680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732911" y="4778374"/>
              <a:ext cx="509206" cy="3368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463162" y="4778374"/>
              <a:ext cx="262889" cy="33680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861183" y="4778374"/>
              <a:ext cx="579996" cy="3368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562478" y="4778374"/>
              <a:ext cx="272288" cy="33680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030222" y="4778374"/>
              <a:ext cx="492061" cy="336803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413001" y="4778374"/>
              <a:ext cx="588073" cy="33680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166164" y="4778374"/>
              <a:ext cx="228600" cy="336803"/>
            </a:xfrm>
            <a:prstGeom prst="rect">
              <a:avLst/>
            </a:prstGeom>
          </p:spPr>
        </p:pic>
      </p:grpSp>
      <p:pic>
        <p:nvPicPr>
          <p:cNvPr id="99" name="object 99" descr="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900988" y="4778374"/>
            <a:ext cx="213359" cy="336803"/>
          </a:xfrm>
          <a:prstGeom prst="rect">
            <a:avLst/>
          </a:prstGeom>
        </p:spPr>
      </p:pic>
      <p:grpSp>
        <p:nvGrpSpPr>
          <p:cNvPr id="100" name="object 100" descr=""/>
          <p:cNvGrpSpPr/>
          <p:nvPr/>
        </p:nvGrpSpPr>
        <p:grpSpPr>
          <a:xfrm>
            <a:off x="900988" y="5165470"/>
            <a:ext cx="5825490" cy="337185"/>
            <a:chOff x="900988" y="5165470"/>
            <a:chExt cx="5825490" cy="337185"/>
          </a:xfrm>
        </p:grpSpPr>
        <p:pic>
          <p:nvPicPr>
            <p:cNvPr id="101" name="object 101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345682" y="5165470"/>
              <a:ext cx="380390" cy="33680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080505" y="5165470"/>
              <a:ext cx="249936" cy="33680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077333" y="5165470"/>
              <a:ext cx="990981" cy="336803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594225" y="5165470"/>
              <a:ext cx="472948" cy="336803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190365" y="5165470"/>
              <a:ext cx="389534" cy="336803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519551" y="5165470"/>
              <a:ext cx="657009" cy="336803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888489" y="5165470"/>
              <a:ext cx="1617726" cy="336803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461769" y="5165470"/>
              <a:ext cx="407162" cy="336803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00988" y="5165470"/>
              <a:ext cx="536790" cy="336803"/>
            </a:xfrm>
            <a:prstGeom prst="rect">
              <a:avLst/>
            </a:prstGeom>
          </p:spPr>
        </p:pic>
      </p:grpSp>
      <p:pic>
        <p:nvPicPr>
          <p:cNvPr id="110" name="object 110" descr="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3842892" y="5552820"/>
            <a:ext cx="2862961" cy="336803"/>
          </a:xfrm>
          <a:prstGeom prst="rect">
            <a:avLst/>
          </a:prstGeom>
        </p:spPr>
      </p:pic>
      <p:grpSp>
        <p:nvGrpSpPr>
          <p:cNvPr id="111" name="object 111" descr=""/>
          <p:cNvGrpSpPr/>
          <p:nvPr/>
        </p:nvGrpSpPr>
        <p:grpSpPr>
          <a:xfrm>
            <a:off x="6139941" y="5941440"/>
            <a:ext cx="591820" cy="337185"/>
            <a:chOff x="6139941" y="5941440"/>
            <a:chExt cx="591820" cy="337185"/>
          </a:xfrm>
        </p:grpSpPr>
        <p:pic>
          <p:nvPicPr>
            <p:cNvPr id="112" name="object 112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618477" y="5941440"/>
              <a:ext cx="88392" cy="33680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502653" y="5941440"/>
              <a:ext cx="228600" cy="33680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139941" y="5941440"/>
              <a:ext cx="409765" cy="336803"/>
            </a:xfrm>
            <a:prstGeom prst="rect">
              <a:avLst/>
            </a:prstGeom>
          </p:spPr>
        </p:pic>
      </p:grpSp>
      <p:grpSp>
        <p:nvGrpSpPr>
          <p:cNvPr id="115" name="object 115" descr=""/>
          <p:cNvGrpSpPr/>
          <p:nvPr/>
        </p:nvGrpSpPr>
        <p:grpSpPr>
          <a:xfrm>
            <a:off x="2457323" y="6328536"/>
            <a:ext cx="4271645" cy="337185"/>
            <a:chOff x="2457323" y="6328536"/>
            <a:chExt cx="4271645" cy="337185"/>
          </a:xfrm>
        </p:grpSpPr>
        <p:pic>
          <p:nvPicPr>
            <p:cNvPr id="116" name="object 116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566918" y="6328536"/>
              <a:ext cx="1161897" cy="336803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934335" y="6328536"/>
              <a:ext cx="2612263" cy="336803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457323" y="6328536"/>
              <a:ext cx="464629" cy="336803"/>
            </a:xfrm>
            <a:prstGeom prst="rect">
              <a:avLst/>
            </a:prstGeom>
          </p:spPr>
        </p:pic>
      </p:grpSp>
      <p:grpSp>
        <p:nvGrpSpPr>
          <p:cNvPr id="119" name="object 119" descr=""/>
          <p:cNvGrpSpPr/>
          <p:nvPr/>
        </p:nvGrpSpPr>
        <p:grpSpPr>
          <a:xfrm>
            <a:off x="900988" y="6715632"/>
            <a:ext cx="5671185" cy="337185"/>
            <a:chOff x="900988" y="6715632"/>
            <a:chExt cx="5671185" cy="337185"/>
          </a:xfrm>
        </p:grpSpPr>
        <p:pic>
          <p:nvPicPr>
            <p:cNvPr id="120" name="object 120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216141" y="6715632"/>
              <a:ext cx="355600" cy="336803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690236" y="6715632"/>
              <a:ext cx="1516329" cy="336803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351909" y="6715632"/>
              <a:ext cx="325526" cy="336803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109592" y="6715632"/>
              <a:ext cx="233679" cy="336803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577719" y="6715632"/>
              <a:ext cx="1520952" cy="336803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223769" y="6715632"/>
              <a:ext cx="343814" cy="336803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437386" y="6715632"/>
              <a:ext cx="777494" cy="336803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08836" y="6715632"/>
              <a:ext cx="213359" cy="336803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900988" y="6715632"/>
              <a:ext cx="299084" cy="336803"/>
            </a:xfrm>
            <a:prstGeom prst="rect">
              <a:avLst/>
            </a:prstGeom>
          </p:spPr>
        </p:pic>
      </p:grpSp>
      <p:grpSp>
        <p:nvGrpSpPr>
          <p:cNvPr id="129" name="object 129" descr=""/>
          <p:cNvGrpSpPr/>
          <p:nvPr/>
        </p:nvGrpSpPr>
        <p:grpSpPr>
          <a:xfrm>
            <a:off x="2736214" y="7104252"/>
            <a:ext cx="3820160" cy="337185"/>
            <a:chOff x="2736214" y="7104252"/>
            <a:chExt cx="3820160" cy="337185"/>
          </a:xfrm>
        </p:grpSpPr>
        <p:pic>
          <p:nvPicPr>
            <p:cNvPr id="130" name="object 130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056252" y="7104252"/>
              <a:ext cx="2499906" cy="336803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736214" y="7104252"/>
              <a:ext cx="1313688" cy="336803"/>
            </a:xfrm>
            <a:prstGeom prst="rect">
              <a:avLst/>
            </a:prstGeom>
          </p:spPr>
        </p:pic>
      </p:grpSp>
      <p:sp>
        <p:nvSpPr>
          <p:cNvPr id="132" name="object 132" descr=""/>
          <p:cNvSpPr txBox="1"/>
          <p:nvPr/>
        </p:nvSpPr>
        <p:spPr>
          <a:xfrm>
            <a:off x="6515861" y="6737984"/>
            <a:ext cx="160020" cy="1045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Symbol"/>
                <a:cs typeface="Symbol"/>
              </a:rPr>
              <a:t></a:t>
            </a:r>
            <a:endParaRPr sz="1600">
              <a:latin typeface="Symbol"/>
              <a:cs typeface="Symbol"/>
            </a:endParaRPr>
          </a:p>
          <a:p>
            <a:pPr>
              <a:lnSpc>
                <a:spcPct val="100000"/>
              </a:lnSpc>
            </a:pPr>
            <a:endParaRPr sz="16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6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dirty="0" sz="1600" spc="-50">
                <a:latin typeface="Symbol"/>
                <a:cs typeface="Symbol"/>
              </a:rPr>
              <a:t></a:t>
            </a:r>
            <a:endParaRPr sz="1600">
              <a:latin typeface="Symbol"/>
              <a:cs typeface="Symbol"/>
            </a:endParaRPr>
          </a:p>
        </p:txBody>
      </p:sp>
      <p:grpSp>
        <p:nvGrpSpPr>
          <p:cNvPr id="133" name="object 133" descr=""/>
          <p:cNvGrpSpPr/>
          <p:nvPr/>
        </p:nvGrpSpPr>
        <p:grpSpPr>
          <a:xfrm>
            <a:off x="900988" y="7491729"/>
            <a:ext cx="5701665" cy="337185"/>
            <a:chOff x="900988" y="7491729"/>
            <a:chExt cx="5701665" cy="337185"/>
          </a:xfrm>
        </p:grpSpPr>
        <p:pic>
          <p:nvPicPr>
            <p:cNvPr id="134" name="object 134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124702" y="7491729"/>
              <a:ext cx="477520" cy="336804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661405" y="7491729"/>
              <a:ext cx="437083" cy="336804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260213" y="7491729"/>
              <a:ext cx="362102" cy="336804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659757" y="7491729"/>
              <a:ext cx="584962" cy="336804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957192" y="7491729"/>
              <a:ext cx="670560" cy="336804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887091" y="7491729"/>
              <a:ext cx="1043597" cy="336804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585339" y="7491729"/>
              <a:ext cx="270256" cy="336804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085086" y="7491729"/>
              <a:ext cx="467613" cy="336804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787905" y="7491729"/>
              <a:ext cx="264160" cy="336804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24609" y="7491729"/>
              <a:ext cx="437083" cy="336804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900988" y="7491729"/>
              <a:ext cx="389534" cy="336804"/>
            </a:xfrm>
            <a:prstGeom prst="rect">
              <a:avLst/>
            </a:prstGeom>
          </p:spPr>
        </p:pic>
      </p:grpSp>
      <p:pic>
        <p:nvPicPr>
          <p:cNvPr id="145" name="object 145" descr="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3376295" y="7878826"/>
            <a:ext cx="3174619" cy="336804"/>
          </a:xfrm>
          <a:prstGeom prst="rect">
            <a:avLst/>
          </a:prstGeom>
        </p:spPr>
      </p:pic>
      <p:sp>
        <p:nvSpPr>
          <p:cNvPr id="146" name="object 146" descr=""/>
          <p:cNvSpPr/>
          <p:nvPr/>
        </p:nvSpPr>
        <p:spPr>
          <a:xfrm>
            <a:off x="4831969" y="9466783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7" name="object 147" descr=""/>
          <p:cNvGrpSpPr/>
          <p:nvPr/>
        </p:nvGrpSpPr>
        <p:grpSpPr>
          <a:xfrm>
            <a:off x="4754245" y="9539934"/>
            <a:ext cx="1910080" cy="254635"/>
            <a:chOff x="4754245" y="9539934"/>
            <a:chExt cx="1910080" cy="254635"/>
          </a:xfrm>
        </p:grpSpPr>
        <p:pic>
          <p:nvPicPr>
            <p:cNvPr id="148" name="object 148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600190" y="9539934"/>
              <a:ext cx="64007" cy="169163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450838" y="9539934"/>
              <a:ext cx="201167" cy="169163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775706" y="9541458"/>
              <a:ext cx="731393" cy="252984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068189" y="9539934"/>
              <a:ext cx="761530" cy="252984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754245" y="9541458"/>
              <a:ext cx="392429" cy="252984"/>
            </a:xfrm>
            <a:prstGeom prst="rect">
              <a:avLst/>
            </a:prstGeom>
          </p:spPr>
        </p:pic>
      </p:grpSp>
      <p:pic>
        <p:nvPicPr>
          <p:cNvPr id="153" name="object 153" descr="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4478401" y="9541458"/>
            <a:ext cx="70865" cy="252984"/>
          </a:xfrm>
          <a:prstGeom prst="rect">
            <a:avLst/>
          </a:prstGeom>
        </p:spPr>
      </p:pic>
      <p:grpSp>
        <p:nvGrpSpPr>
          <p:cNvPr id="154" name="object 154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155" name="object 155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7" name="object 787" descr=""/>
          <p:cNvSpPr txBox="1"/>
          <p:nvPr/>
        </p:nvSpPr>
        <p:spPr>
          <a:xfrm>
            <a:off x="4531233" y="9571261"/>
            <a:ext cx="1778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25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88" name="object 788" descr=""/>
          <p:cNvSpPr txBox="1"/>
          <p:nvPr/>
        </p:nvSpPr>
        <p:spPr>
          <a:xfrm>
            <a:off x="4947284" y="9571261"/>
            <a:ext cx="76644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75311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89" name="object 78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57009" y="923289"/>
            <a:ext cx="118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Symbol"/>
                <a:cs typeface="Symbol"/>
              </a:rPr>
              <a:t></a:t>
            </a:r>
            <a:endParaRPr sz="1600">
              <a:latin typeface="Symbol"/>
              <a:cs typeface="Symbo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00988" y="900937"/>
            <a:ext cx="5653405" cy="337185"/>
            <a:chOff x="900988" y="900937"/>
            <a:chExt cx="5653405" cy="3371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0821" y="900937"/>
              <a:ext cx="993343" cy="3368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5060" y="900937"/>
              <a:ext cx="1115783" cy="3368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9864" y="900937"/>
              <a:ext cx="400596" cy="3368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1826" y="900937"/>
              <a:ext cx="531418" cy="3368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6278" y="900937"/>
              <a:ext cx="937933" cy="3368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9138" y="900937"/>
              <a:ext cx="730504" cy="3368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6728" y="900937"/>
              <a:ext cx="619760" cy="3368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0988" y="900937"/>
              <a:ext cx="196596" cy="336803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900988" y="1288033"/>
            <a:ext cx="5647055" cy="725805"/>
            <a:chOff x="900988" y="1288033"/>
            <a:chExt cx="5647055" cy="725805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9840" y="1289557"/>
              <a:ext cx="1978025" cy="3368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2265" y="1289557"/>
              <a:ext cx="408939" cy="3368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8675" y="1289557"/>
              <a:ext cx="777494" cy="3368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88614" y="1289557"/>
              <a:ext cx="464629" cy="3368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4045" y="1289557"/>
              <a:ext cx="1485823" cy="3368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0988" y="1288033"/>
              <a:ext cx="468058" cy="34442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02426" y="1676653"/>
              <a:ext cx="336499" cy="3368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9090" y="1676653"/>
              <a:ext cx="762508" cy="336803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5987541" y="2065273"/>
            <a:ext cx="806450" cy="337185"/>
            <a:chOff x="5987541" y="2065273"/>
            <a:chExt cx="806450" cy="337185"/>
          </a:xfrm>
        </p:grpSpPr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31609" y="2065273"/>
              <a:ext cx="262127" cy="3368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15785" y="2065273"/>
              <a:ext cx="228600" cy="3368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87541" y="2065273"/>
              <a:ext cx="491159" cy="336803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2725547" y="2450845"/>
            <a:ext cx="3775075" cy="344805"/>
            <a:chOff x="2725547" y="2450845"/>
            <a:chExt cx="3775075" cy="344805"/>
          </a:xfrm>
        </p:grpSpPr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05834" y="2452369"/>
              <a:ext cx="2994380" cy="33680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27299" y="2450845"/>
              <a:ext cx="466344" cy="34442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25547" y="2452369"/>
              <a:ext cx="316992" cy="336803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6557009" y="2861817"/>
            <a:ext cx="118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Symbol"/>
                <a:cs typeface="Symbol"/>
              </a:rPr>
              <a:t></a:t>
            </a:r>
            <a:endParaRPr sz="1600">
              <a:latin typeface="Symbol"/>
              <a:cs typeface="Symbo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900988" y="2839465"/>
            <a:ext cx="5656580" cy="337185"/>
            <a:chOff x="900988" y="2839465"/>
            <a:chExt cx="5656580" cy="337185"/>
          </a:xfrm>
        </p:grpSpPr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13102" y="2839465"/>
              <a:ext cx="4344416" cy="3368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70786" y="2839465"/>
              <a:ext cx="233680" cy="33680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05788" y="2839465"/>
              <a:ext cx="804621" cy="3368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0988" y="2839465"/>
              <a:ext cx="285292" cy="336803"/>
            </a:xfrm>
            <a:prstGeom prst="rect">
              <a:avLst/>
            </a:prstGeom>
          </p:spPr>
        </p:pic>
      </p:grpSp>
      <p:grpSp>
        <p:nvGrpSpPr>
          <p:cNvPr id="35" name="object 35" descr=""/>
          <p:cNvGrpSpPr/>
          <p:nvPr/>
        </p:nvGrpSpPr>
        <p:grpSpPr>
          <a:xfrm>
            <a:off x="900988" y="3226942"/>
            <a:ext cx="5650865" cy="337185"/>
            <a:chOff x="900988" y="3226942"/>
            <a:chExt cx="5650865" cy="337185"/>
          </a:xfrm>
        </p:grpSpPr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06997" y="3226942"/>
              <a:ext cx="344804" cy="33680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29629" y="3226942"/>
              <a:ext cx="269748" cy="3368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91302" y="3226942"/>
              <a:ext cx="299085" cy="33680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39004" y="3226942"/>
              <a:ext cx="830148" cy="33680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86960" y="3226942"/>
              <a:ext cx="339343" cy="33680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19092" y="3226942"/>
              <a:ext cx="444398" cy="33680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83914" y="3226942"/>
              <a:ext cx="523036" cy="3368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63419" y="3226942"/>
              <a:ext cx="912368" cy="33680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12874" y="3226942"/>
              <a:ext cx="528065" cy="33680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00988" y="3226942"/>
              <a:ext cx="991768" cy="336803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900988" y="3612514"/>
            <a:ext cx="5635625" cy="344805"/>
            <a:chOff x="900988" y="3612514"/>
            <a:chExt cx="5635625" cy="344805"/>
          </a:xfrm>
        </p:grpSpPr>
        <p:pic>
          <p:nvPicPr>
            <p:cNvPr id="47" name="object 4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53073" y="3614038"/>
              <a:ext cx="483489" cy="33680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14746" y="3614038"/>
              <a:ext cx="299923" cy="3368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212969" y="3614038"/>
              <a:ext cx="481838" cy="33680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49672" y="3614038"/>
              <a:ext cx="449884" cy="33680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29989" y="3614038"/>
              <a:ext cx="485203" cy="33680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891660" y="3612514"/>
              <a:ext cx="312420" cy="34442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489070" y="3614038"/>
              <a:ext cx="376732" cy="33680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911475" y="3614038"/>
              <a:ext cx="559092" cy="33680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53335" y="3614038"/>
              <a:ext cx="337185" cy="3368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94230" y="3614038"/>
              <a:ext cx="444398" cy="33680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48282" y="3614038"/>
              <a:ext cx="320039" cy="33680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90141" y="3614038"/>
              <a:ext cx="323697" cy="33680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0988" y="3614038"/>
              <a:ext cx="458076" cy="336803"/>
            </a:xfrm>
            <a:prstGeom prst="rect">
              <a:avLst/>
            </a:prstGeom>
          </p:spPr>
        </p:pic>
      </p:grpSp>
      <p:grpSp>
        <p:nvGrpSpPr>
          <p:cNvPr id="60" name="object 60" descr=""/>
          <p:cNvGrpSpPr/>
          <p:nvPr/>
        </p:nvGrpSpPr>
        <p:grpSpPr>
          <a:xfrm>
            <a:off x="900988" y="4002658"/>
            <a:ext cx="5666740" cy="337185"/>
            <a:chOff x="900988" y="4002658"/>
            <a:chExt cx="5666740" cy="337185"/>
          </a:xfrm>
        </p:grpSpPr>
        <p:pic>
          <p:nvPicPr>
            <p:cNvPr id="61" name="object 6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643117" y="4002658"/>
              <a:ext cx="924560" cy="33680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80405" y="4002658"/>
              <a:ext cx="350520" cy="33680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644516" y="4002658"/>
              <a:ext cx="627888" cy="33680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893185" y="4002658"/>
              <a:ext cx="737107" cy="33680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676779" y="4002658"/>
              <a:ext cx="1191336" cy="33680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00988" y="4002658"/>
              <a:ext cx="1761566" cy="336803"/>
            </a:xfrm>
            <a:prstGeom prst="rect">
              <a:avLst/>
            </a:prstGeom>
          </p:spPr>
        </p:pic>
      </p:grpSp>
      <p:pic>
        <p:nvPicPr>
          <p:cNvPr id="67" name="object 67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441958" y="4389754"/>
            <a:ext cx="5095747" cy="336803"/>
          </a:xfrm>
          <a:prstGeom prst="rect">
            <a:avLst/>
          </a:prstGeom>
        </p:spPr>
      </p:pic>
      <p:sp>
        <p:nvSpPr>
          <p:cNvPr id="68" name="object 68" descr=""/>
          <p:cNvSpPr txBox="1"/>
          <p:nvPr/>
        </p:nvSpPr>
        <p:spPr>
          <a:xfrm>
            <a:off x="6557009" y="4799202"/>
            <a:ext cx="118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Symbol"/>
                <a:cs typeface="Symbol"/>
              </a:rPr>
              <a:t></a:t>
            </a:r>
            <a:endParaRPr sz="1600">
              <a:latin typeface="Symbol"/>
              <a:cs typeface="Symbol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900988" y="4776850"/>
            <a:ext cx="5656580" cy="337185"/>
            <a:chOff x="900988" y="4776850"/>
            <a:chExt cx="5656580" cy="337185"/>
          </a:xfrm>
        </p:grpSpPr>
        <p:pic>
          <p:nvPicPr>
            <p:cNvPr id="70" name="object 7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18736" y="4776850"/>
              <a:ext cx="2438781" cy="33680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694810" y="4776850"/>
              <a:ext cx="407162" cy="336803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138551" y="4776850"/>
              <a:ext cx="535089" cy="33680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821433" y="4776850"/>
              <a:ext cx="1306639" cy="336803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00988" y="4776850"/>
              <a:ext cx="905852" cy="336803"/>
            </a:xfrm>
            <a:prstGeom prst="rect">
              <a:avLst/>
            </a:prstGeom>
          </p:spPr>
        </p:pic>
      </p:grpSp>
      <p:pic>
        <p:nvPicPr>
          <p:cNvPr id="75" name="object 75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6033261" y="5163946"/>
            <a:ext cx="513803" cy="336803"/>
          </a:xfrm>
          <a:prstGeom prst="rect">
            <a:avLst/>
          </a:prstGeom>
        </p:spPr>
      </p:pic>
      <p:grpSp>
        <p:nvGrpSpPr>
          <p:cNvPr id="76" name="object 76" descr=""/>
          <p:cNvGrpSpPr/>
          <p:nvPr/>
        </p:nvGrpSpPr>
        <p:grpSpPr>
          <a:xfrm>
            <a:off x="4833492" y="5163946"/>
            <a:ext cx="1148080" cy="337185"/>
            <a:chOff x="4833492" y="5163946"/>
            <a:chExt cx="1148080" cy="337185"/>
          </a:xfrm>
        </p:grpSpPr>
        <p:pic>
          <p:nvPicPr>
            <p:cNvPr id="77" name="object 7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405373" y="5163946"/>
              <a:ext cx="576072" cy="33680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833492" y="5163946"/>
              <a:ext cx="529843" cy="336803"/>
            </a:xfrm>
            <a:prstGeom prst="rect">
              <a:avLst/>
            </a:prstGeom>
          </p:spPr>
        </p:pic>
      </p:grpSp>
      <p:pic>
        <p:nvPicPr>
          <p:cNvPr id="79" name="object 79" descr="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219321" y="5163946"/>
            <a:ext cx="558926" cy="336803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884040" y="5163946"/>
            <a:ext cx="290575" cy="336803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347339" y="5163946"/>
            <a:ext cx="488950" cy="336803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906902" y="5163946"/>
            <a:ext cx="387705" cy="336803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272919" y="5163946"/>
            <a:ext cx="579501" cy="336803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463294" y="5163946"/>
            <a:ext cx="747903" cy="336803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900988" y="5163946"/>
            <a:ext cx="492759" cy="336803"/>
          </a:xfrm>
          <a:prstGeom prst="rect">
            <a:avLst/>
          </a:prstGeom>
        </p:spPr>
      </p:pic>
      <p:grpSp>
        <p:nvGrpSpPr>
          <p:cNvPr id="86" name="object 86" descr=""/>
          <p:cNvGrpSpPr/>
          <p:nvPr/>
        </p:nvGrpSpPr>
        <p:grpSpPr>
          <a:xfrm>
            <a:off x="900988" y="5551296"/>
            <a:ext cx="5655945" cy="337185"/>
            <a:chOff x="900988" y="5551296"/>
            <a:chExt cx="5655945" cy="337185"/>
          </a:xfrm>
        </p:grpSpPr>
        <p:pic>
          <p:nvPicPr>
            <p:cNvPr id="87" name="object 87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576195" y="5551296"/>
              <a:ext cx="3980179" cy="3368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85086" y="5551296"/>
              <a:ext cx="478967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00988" y="5551296"/>
              <a:ext cx="1168095" cy="336803"/>
            </a:xfrm>
            <a:prstGeom prst="rect">
              <a:avLst/>
            </a:prstGeom>
          </p:spPr>
        </p:pic>
      </p:grpSp>
      <p:grpSp>
        <p:nvGrpSpPr>
          <p:cNvPr id="90" name="object 90" descr=""/>
          <p:cNvGrpSpPr/>
          <p:nvPr/>
        </p:nvGrpSpPr>
        <p:grpSpPr>
          <a:xfrm>
            <a:off x="4505833" y="5939916"/>
            <a:ext cx="2042795" cy="337185"/>
            <a:chOff x="4505833" y="5939916"/>
            <a:chExt cx="2042795" cy="337185"/>
          </a:xfrm>
        </p:grpSpPr>
        <p:pic>
          <p:nvPicPr>
            <p:cNvPr id="91" name="object 91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769485" y="5939916"/>
              <a:ext cx="1778889" cy="33680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725289" y="5942964"/>
              <a:ext cx="66294" cy="2225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653661" y="5942964"/>
              <a:ext cx="140208" cy="22250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569841" y="5942964"/>
              <a:ext cx="128015" cy="2225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505833" y="5939916"/>
              <a:ext cx="128015" cy="336803"/>
            </a:xfrm>
            <a:prstGeom prst="rect">
              <a:avLst/>
            </a:prstGeom>
          </p:spPr>
        </p:pic>
      </p:grpSp>
      <p:grpSp>
        <p:nvGrpSpPr>
          <p:cNvPr id="96" name="object 96" descr=""/>
          <p:cNvGrpSpPr/>
          <p:nvPr/>
        </p:nvGrpSpPr>
        <p:grpSpPr>
          <a:xfrm>
            <a:off x="5124577" y="6327012"/>
            <a:ext cx="1149350" cy="337185"/>
            <a:chOff x="5124577" y="6327012"/>
            <a:chExt cx="1149350" cy="337185"/>
          </a:xfrm>
        </p:grpSpPr>
        <p:pic>
          <p:nvPicPr>
            <p:cNvPr id="97" name="object 97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848858" y="6327012"/>
              <a:ext cx="424941" cy="33680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554726" y="6327012"/>
              <a:ext cx="278891" cy="336803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124577" y="6327012"/>
              <a:ext cx="385876" cy="336803"/>
            </a:xfrm>
            <a:prstGeom prst="rect">
              <a:avLst/>
            </a:prstGeom>
          </p:spPr>
        </p:pic>
      </p:grpSp>
      <p:pic>
        <p:nvPicPr>
          <p:cNvPr id="100" name="object 100" descr="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732909" y="6327012"/>
            <a:ext cx="340156" cy="336803"/>
          </a:xfrm>
          <a:prstGeom prst="rect">
            <a:avLst/>
          </a:prstGeom>
        </p:spPr>
      </p:pic>
      <p:grpSp>
        <p:nvGrpSpPr>
          <p:cNvPr id="101" name="object 101" descr=""/>
          <p:cNvGrpSpPr/>
          <p:nvPr/>
        </p:nvGrpSpPr>
        <p:grpSpPr>
          <a:xfrm>
            <a:off x="1915922" y="6327012"/>
            <a:ext cx="2748280" cy="337185"/>
            <a:chOff x="1915922" y="6327012"/>
            <a:chExt cx="2748280" cy="337185"/>
          </a:xfrm>
        </p:grpSpPr>
        <p:pic>
          <p:nvPicPr>
            <p:cNvPr id="102" name="object 102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428108" y="6327012"/>
              <a:ext cx="235915" cy="33680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922141" y="6327012"/>
              <a:ext cx="464058" cy="336803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162935" y="6327012"/>
              <a:ext cx="732091" cy="336803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880994" y="6327012"/>
              <a:ext cx="260604" cy="336803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915922" y="6327012"/>
              <a:ext cx="923925" cy="336803"/>
            </a:xfrm>
            <a:prstGeom prst="rect">
              <a:avLst/>
            </a:prstGeom>
          </p:spPr>
        </p:pic>
      </p:grpSp>
      <p:pic>
        <p:nvPicPr>
          <p:cNvPr id="107" name="object 107" descr="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396238" y="6327012"/>
            <a:ext cx="470268" cy="336803"/>
          </a:xfrm>
          <a:prstGeom prst="rect">
            <a:avLst/>
          </a:prstGeom>
        </p:spPr>
      </p:pic>
      <p:pic>
        <p:nvPicPr>
          <p:cNvPr id="108" name="object 108" descr="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900988" y="6327012"/>
            <a:ext cx="435483" cy="336803"/>
          </a:xfrm>
          <a:prstGeom prst="rect">
            <a:avLst/>
          </a:prstGeom>
        </p:spPr>
      </p:pic>
      <p:grpSp>
        <p:nvGrpSpPr>
          <p:cNvPr id="109" name="object 109" descr=""/>
          <p:cNvGrpSpPr/>
          <p:nvPr/>
        </p:nvGrpSpPr>
        <p:grpSpPr>
          <a:xfrm>
            <a:off x="900988" y="6714108"/>
            <a:ext cx="5591175" cy="337185"/>
            <a:chOff x="900988" y="6714108"/>
            <a:chExt cx="5591175" cy="337185"/>
          </a:xfrm>
        </p:grpSpPr>
        <p:pic>
          <p:nvPicPr>
            <p:cNvPr id="110" name="object 110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245228" y="6714108"/>
              <a:ext cx="2246909" cy="336803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720975" y="6714108"/>
              <a:ext cx="1502092" cy="336803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208530" y="6714108"/>
              <a:ext cx="498132" cy="33680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609598" y="6714108"/>
              <a:ext cx="588073" cy="33680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155496" y="6714108"/>
              <a:ext cx="425196" cy="336803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00988" y="6714108"/>
              <a:ext cx="222884" cy="336803"/>
            </a:xfrm>
            <a:prstGeom prst="rect">
              <a:avLst/>
            </a:prstGeom>
          </p:spPr>
        </p:pic>
      </p:grpSp>
      <p:pic>
        <p:nvPicPr>
          <p:cNvPr id="116" name="object 116" descr="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5972302" y="7101204"/>
            <a:ext cx="519493" cy="336803"/>
          </a:xfrm>
          <a:prstGeom prst="rect">
            <a:avLst/>
          </a:prstGeom>
        </p:spPr>
      </p:pic>
      <p:grpSp>
        <p:nvGrpSpPr>
          <p:cNvPr id="117" name="object 117" descr=""/>
          <p:cNvGrpSpPr/>
          <p:nvPr/>
        </p:nvGrpSpPr>
        <p:grpSpPr>
          <a:xfrm>
            <a:off x="1955545" y="7101204"/>
            <a:ext cx="3963035" cy="337185"/>
            <a:chOff x="1955545" y="7101204"/>
            <a:chExt cx="3963035" cy="337185"/>
          </a:xfrm>
        </p:grpSpPr>
        <p:pic>
          <p:nvPicPr>
            <p:cNvPr id="118" name="object 118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329174" y="7101204"/>
              <a:ext cx="589406" cy="336803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899025" y="7101204"/>
              <a:ext cx="405993" cy="336803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60113" y="7101204"/>
              <a:ext cx="407162" cy="336803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855085" y="7101204"/>
              <a:ext cx="579501" cy="336803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162934" y="7101204"/>
              <a:ext cx="668870" cy="336803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920618" y="7101204"/>
              <a:ext cx="228600" cy="336803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661538" y="7101204"/>
              <a:ext cx="225551" cy="336803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248153" y="7101204"/>
              <a:ext cx="385876" cy="336803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955545" y="7101204"/>
              <a:ext cx="270256" cy="336803"/>
            </a:xfrm>
            <a:prstGeom prst="rect">
              <a:avLst/>
            </a:prstGeom>
          </p:spPr>
        </p:pic>
      </p:grpSp>
      <p:pic>
        <p:nvPicPr>
          <p:cNvPr id="127" name="object 127" descr="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900988" y="7101204"/>
            <a:ext cx="1006347" cy="336803"/>
          </a:xfrm>
          <a:prstGeom prst="rect">
            <a:avLst/>
          </a:prstGeom>
        </p:spPr>
      </p:pic>
      <p:pic>
        <p:nvPicPr>
          <p:cNvPr id="128" name="object 128" descr="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6130797" y="7488681"/>
            <a:ext cx="353822" cy="336804"/>
          </a:xfrm>
          <a:prstGeom prst="rect">
            <a:avLst/>
          </a:prstGeom>
        </p:spPr>
      </p:pic>
      <p:pic>
        <p:nvPicPr>
          <p:cNvPr id="129" name="object 129" descr="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5819902" y="7488681"/>
            <a:ext cx="260603" cy="336804"/>
          </a:xfrm>
          <a:prstGeom prst="rect">
            <a:avLst/>
          </a:prstGeom>
        </p:spPr>
      </p:pic>
      <p:pic>
        <p:nvPicPr>
          <p:cNvPr id="130" name="object 130" descr="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5286502" y="7488681"/>
            <a:ext cx="444055" cy="336804"/>
          </a:xfrm>
          <a:prstGeom prst="rect">
            <a:avLst/>
          </a:prstGeom>
        </p:spPr>
      </p:pic>
      <p:pic>
        <p:nvPicPr>
          <p:cNvPr id="131" name="object 131" descr="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4787772" y="7488681"/>
            <a:ext cx="431596" cy="336804"/>
          </a:xfrm>
          <a:prstGeom prst="rect">
            <a:avLst/>
          </a:prstGeom>
        </p:spPr>
      </p:pic>
      <p:pic>
        <p:nvPicPr>
          <p:cNvPr id="132" name="object 132" descr="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4076065" y="7488681"/>
            <a:ext cx="615581" cy="336804"/>
          </a:xfrm>
          <a:prstGeom prst="rect">
            <a:avLst/>
          </a:prstGeom>
        </p:spPr>
      </p:pic>
      <p:pic>
        <p:nvPicPr>
          <p:cNvPr id="133" name="object 133" descr="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3476878" y="7488681"/>
            <a:ext cx="527735" cy="336804"/>
          </a:xfrm>
          <a:prstGeom prst="rect">
            <a:avLst/>
          </a:prstGeom>
        </p:spPr>
      </p:pic>
      <p:pic>
        <p:nvPicPr>
          <p:cNvPr id="134" name="object 134" descr="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2722498" y="7488681"/>
            <a:ext cx="684110" cy="336804"/>
          </a:xfrm>
          <a:prstGeom prst="rect">
            <a:avLst/>
          </a:prstGeom>
        </p:spPr>
      </p:pic>
      <p:pic>
        <p:nvPicPr>
          <p:cNvPr id="135" name="object 135" descr="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2069845" y="7488681"/>
            <a:ext cx="579501" cy="336804"/>
          </a:xfrm>
          <a:prstGeom prst="rect">
            <a:avLst/>
          </a:prstGeom>
        </p:spPr>
      </p:pic>
      <p:pic>
        <p:nvPicPr>
          <p:cNvPr id="136" name="object 13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9577" y="7488681"/>
            <a:ext cx="531418" cy="336804"/>
          </a:xfrm>
          <a:prstGeom prst="rect">
            <a:avLst/>
          </a:prstGeom>
        </p:spPr>
      </p:pic>
      <p:pic>
        <p:nvPicPr>
          <p:cNvPr id="137" name="object 137" descr="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900988" y="7488681"/>
            <a:ext cx="452628" cy="336804"/>
          </a:xfrm>
          <a:prstGeom prst="rect">
            <a:avLst/>
          </a:prstGeom>
        </p:spPr>
      </p:pic>
      <p:pic>
        <p:nvPicPr>
          <p:cNvPr id="138" name="object 138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5775705" y="7875777"/>
            <a:ext cx="702259" cy="336804"/>
          </a:xfrm>
          <a:prstGeom prst="rect">
            <a:avLst/>
          </a:prstGeom>
        </p:spPr>
      </p:pic>
      <p:sp>
        <p:nvSpPr>
          <p:cNvPr id="139" name="object 139" descr=""/>
          <p:cNvSpPr/>
          <p:nvPr/>
        </p:nvSpPr>
        <p:spPr>
          <a:xfrm>
            <a:off x="4831969" y="9466783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0" name="object 140" descr=""/>
          <p:cNvGrpSpPr/>
          <p:nvPr/>
        </p:nvGrpSpPr>
        <p:grpSpPr>
          <a:xfrm>
            <a:off x="4754245" y="9539934"/>
            <a:ext cx="1940560" cy="254635"/>
            <a:chOff x="4754245" y="9539934"/>
            <a:chExt cx="1940560" cy="254635"/>
          </a:xfrm>
        </p:grpSpPr>
        <p:pic>
          <p:nvPicPr>
            <p:cNvPr id="141" name="object 141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630670" y="9539934"/>
              <a:ext cx="64007" cy="169163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513322" y="9539934"/>
              <a:ext cx="169163" cy="169163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774182" y="9541458"/>
              <a:ext cx="795997" cy="252984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068189" y="9539934"/>
              <a:ext cx="759891" cy="252984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754245" y="9541458"/>
              <a:ext cx="392429" cy="252984"/>
            </a:xfrm>
            <a:prstGeom prst="rect">
              <a:avLst/>
            </a:prstGeom>
          </p:spPr>
        </p:pic>
      </p:grpSp>
      <p:grpSp>
        <p:nvGrpSpPr>
          <p:cNvPr id="146" name="object 146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147" name="object 147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9" name="object 779" descr=""/>
          <p:cNvSpPr txBox="1"/>
          <p:nvPr/>
        </p:nvSpPr>
        <p:spPr>
          <a:xfrm>
            <a:off x="4531233" y="9571261"/>
            <a:ext cx="1778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25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80" name="object 780" descr=""/>
          <p:cNvSpPr txBox="1"/>
          <p:nvPr/>
        </p:nvSpPr>
        <p:spPr>
          <a:xfrm>
            <a:off x="4947284" y="9571261"/>
            <a:ext cx="76644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75311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81" name="object 78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ts val="1435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39427" y="1263141"/>
            <a:ext cx="4109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80" b="1">
                <a:latin typeface="Arial"/>
                <a:cs typeface="Arial"/>
              </a:rPr>
              <a:t>:</a:t>
            </a:r>
            <a:r>
              <a:rPr dirty="0" sz="1600" spc="-80" b="1">
                <a:latin typeface="Arial"/>
                <a:cs typeface="Arial"/>
              </a:rPr>
              <a:t>ةيرادالاو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254" b="1">
                <a:latin typeface="Arial"/>
                <a:cs typeface="Arial"/>
              </a:rPr>
              <a:t>ةينوناقلا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80" b="1">
                <a:latin typeface="Arial"/>
                <a:cs typeface="Arial"/>
              </a:rPr>
              <a:t>مولعلا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430" b="1">
                <a:latin typeface="Arial"/>
                <a:cs typeface="Arial"/>
              </a:rPr>
              <a:t>يف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315" b="1">
                <a:latin typeface="Arial"/>
                <a:cs typeface="Arial"/>
              </a:rPr>
              <a:t>هتاقيبطتو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235" b="1">
                <a:latin typeface="Arial"/>
                <a:cs typeface="Arial"/>
              </a:rPr>
              <a:t>يخيراتلا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85" b="1">
                <a:latin typeface="Arial"/>
                <a:cs typeface="Arial"/>
              </a:rPr>
              <a:t>جهنملا</a:t>
            </a:r>
            <a:r>
              <a:rPr dirty="0" sz="1600" spc="-85" b="1">
                <a:latin typeface="Arial"/>
                <a:cs typeface="Arial"/>
              </a:rPr>
              <a:t>-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340" b="1">
                <a:latin typeface="Arial"/>
                <a:cs typeface="Arial"/>
              </a:rPr>
              <a:t>ايناث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071492" y="1557781"/>
            <a:ext cx="2217420" cy="337185"/>
            <a:chOff x="4071492" y="1557781"/>
            <a:chExt cx="2217420" cy="3371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9817" y="1557781"/>
              <a:ext cx="379095" cy="3368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4932" y="1557781"/>
              <a:ext cx="968882" cy="3368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3912" y="1557781"/>
              <a:ext cx="513803" cy="3368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492" y="1557781"/>
              <a:ext cx="276225" cy="336803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161592" y="1557781"/>
            <a:ext cx="2864485" cy="337185"/>
            <a:chOff x="1161592" y="1557781"/>
            <a:chExt cx="2864485" cy="33718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4499" y="1557781"/>
              <a:ext cx="541274" cy="3368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8262" y="1557781"/>
              <a:ext cx="1086231" cy="3368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592" y="1557781"/>
              <a:ext cx="1167117" cy="336803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0988" y="1557781"/>
            <a:ext cx="211454" cy="336803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900988" y="1944877"/>
            <a:ext cx="5602605" cy="337185"/>
            <a:chOff x="900988" y="1944877"/>
            <a:chExt cx="5602605" cy="337185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2638" y="1944877"/>
              <a:ext cx="890892" cy="3368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06289" y="1944877"/>
              <a:ext cx="487679" cy="3368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33167" y="1944877"/>
              <a:ext cx="2356611" cy="3368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5838" y="1944877"/>
              <a:ext cx="711327" cy="3368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3190" y="1944877"/>
              <a:ext cx="598360" cy="3368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0988" y="1944877"/>
              <a:ext cx="472008" cy="336803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2599054" y="2331973"/>
            <a:ext cx="3907790" cy="337185"/>
            <a:chOff x="2599054" y="2331973"/>
            <a:chExt cx="3907790" cy="337185"/>
          </a:xfrm>
        </p:grpSpPr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62704" y="2331973"/>
              <a:ext cx="2643606" cy="3368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98698" y="2331973"/>
              <a:ext cx="1049362" cy="3368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54502" y="2335021"/>
              <a:ext cx="66293" cy="2225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82874" y="2335021"/>
              <a:ext cx="140207" cy="22250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9054" y="2335021"/>
              <a:ext cx="128016" cy="222503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4304665" y="2718561"/>
            <a:ext cx="1977389" cy="340360"/>
            <a:chOff x="4304665" y="2718561"/>
            <a:chExt cx="1977389" cy="340360"/>
          </a:xfrm>
        </p:grpSpPr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07354" y="2719069"/>
              <a:ext cx="274320" cy="33680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2638" y="2719069"/>
              <a:ext cx="379095" cy="33680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94122" y="2719069"/>
              <a:ext cx="281939" cy="3368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63389" y="2719069"/>
              <a:ext cx="501611" cy="33680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04665" y="2718561"/>
              <a:ext cx="426720" cy="339851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900988" y="2719069"/>
            <a:ext cx="5592445" cy="725805"/>
            <a:chOff x="900988" y="2719069"/>
            <a:chExt cx="5592445" cy="725805"/>
          </a:xfrm>
        </p:grpSpPr>
        <p:pic>
          <p:nvPicPr>
            <p:cNvPr id="33" name="object 3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45001" y="2719069"/>
              <a:ext cx="306539" cy="39319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17442" y="2719069"/>
              <a:ext cx="498132" cy="33680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87091" y="2719069"/>
              <a:ext cx="512064" cy="33680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01266" y="2719069"/>
              <a:ext cx="861821" cy="33680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94941" y="2719069"/>
              <a:ext cx="286512" cy="3368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0988" y="2719069"/>
              <a:ext cx="763308" cy="33680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21070" y="3108070"/>
              <a:ext cx="472008" cy="33680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81573" y="3108070"/>
              <a:ext cx="526288" cy="33680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71009" y="3108070"/>
              <a:ext cx="688847" cy="33680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86377" y="3108070"/>
              <a:ext cx="452843" cy="33680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30701" y="3108070"/>
              <a:ext cx="428498" cy="33680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18154" y="3108070"/>
              <a:ext cx="785114" cy="33680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72207" y="3108070"/>
              <a:ext cx="321944" cy="33680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63775" y="3108070"/>
              <a:ext cx="384048" cy="33680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06194" y="3108070"/>
              <a:ext cx="442569" cy="33680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66748" y="3108070"/>
              <a:ext cx="507492" cy="3368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00988" y="3108070"/>
              <a:ext cx="346709" cy="336803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4639945" y="3495166"/>
            <a:ext cx="1901825" cy="337185"/>
            <a:chOff x="4639945" y="3495166"/>
            <a:chExt cx="1901825" cy="337185"/>
          </a:xfrm>
        </p:grpSpPr>
        <p:pic>
          <p:nvPicPr>
            <p:cNvPr id="51" name="object 5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902073" y="3495166"/>
              <a:ext cx="1639697" cy="33680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59401" y="3498214"/>
              <a:ext cx="85344" cy="22250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787773" y="3498214"/>
              <a:ext cx="140208" cy="22250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03953" y="3498214"/>
              <a:ext cx="128015" cy="22250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39945" y="3495166"/>
              <a:ext cx="128015" cy="336803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4853304" y="3883786"/>
            <a:ext cx="1687830" cy="337185"/>
            <a:chOff x="4853304" y="3883786"/>
            <a:chExt cx="1687830" cy="337185"/>
          </a:xfrm>
        </p:grpSpPr>
        <p:pic>
          <p:nvPicPr>
            <p:cNvPr id="57" name="object 5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27393" y="3883786"/>
              <a:ext cx="213359" cy="33680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53304" y="3883786"/>
              <a:ext cx="1547545" cy="336804"/>
            </a:xfrm>
            <a:prstGeom prst="rect">
              <a:avLst/>
            </a:prstGeom>
          </p:spPr>
        </p:pic>
      </p:grpSp>
      <p:grpSp>
        <p:nvGrpSpPr>
          <p:cNvPr id="59" name="object 59" descr=""/>
          <p:cNvGrpSpPr/>
          <p:nvPr/>
        </p:nvGrpSpPr>
        <p:grpSpPr>
          <a:xfrm>
            <a:off x="900988" y="4270882"/>
            <a:ext cx="5381625" cy="337185"/>
            <a:chOff x="900988" y="4270882"/>
            <a:chExt cx="5381625" cy="337185"/>
          </a:xfrm>
        </p:grpSpPr>
        <p:pic>
          <p:nvPicPr>
            <p:cNvPr id="60" name="object 6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65621" y="4270882"/>
              <a:ext cx="416966" cy="33680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94705" y="4270882"/>
              <a:ext cx="459816" cy="33680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00325" y="4270882"/>
              <a:ext cx="3283496" cy="33680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70558" y="4270882"/>
              <a:ext cx="419607" cy="33680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71854" y="4270882"/>
              <a:ext cx="287654" cy="33680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0988" y="4270882"/>
              <a:ext cx="459816" cy="336803"/>
            </a:xfrm>
            <a:prstGeom prst="rect">
              <a:avLst/>
            </a:prstGeom>
          </p:spPr>
        </p:pic>
      </p:grpSp>
      <p:pic>
        <p:nvPicPr>
          <p:cNvPr id="66" name="object 66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844160" y="4657978"/>
            <a:ext cx="1655064" cy="336803"/>
          </a:xfrm>
          <a:prstGeom prst="rect">
            <a:avLst/>
          </a:prstGeom>
        </p:spPr>
      </p:pic>
      <p:grpSp>
        <p:nvGrpSpPr>
          <p:cNvPr id="67" name="object 67" descr=""/>
          <p:cNvGrpSpPr/>
          <p:nvPr/>
        </p:nvGrpSpPr>
        <p:grpSpPr>
          <a:xfrm>
            <a:off x="4223892" y="5046598"/>
            <a:ext cx="2279015" cy="337185"/>
            <a:chOff x="4223892" y="5046598"/>
            <a:chExt cx="2279015" cy="337185"/>
          </a:xfrm>
        </p:grpSpPr>
        <p:pic>
          <p:nvPicPr>
            <p:cNvPr id="68" name="object 6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89877" y="5046598"/>
              <a:ext cx="88391" cy="33680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274053" y="5046598"/>
              <a:ext cx="228600" cy="33680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223892" y="5046598"/>
              <a:ext cx="2123008" cy="336803"/>
            </a:xfrm>
            <a:prstGeom prst="rect">
              <a:avLst/>
            </a:prstGeom>
          </p:spPr>
        </p:pic>
      </p:grpSp>
      <p:pic>
        <p:nvPicPr>
          <p:cNvPr id="71" name="object 71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5906770" y="5433948"/>
            <a:ext cx="382904" cy="336803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5397753" y="5433948"/>
            <a:ext cx="456946" cy="336803"/>
          </a:xfrm>
          <a:prstGeom prst="rect">
            <a:avLst/>
          </a:prstGeom>
        </p:spPr>
      </p:pic>
      <p:pic>
        <p:nvPicPr>
          <p:cNvPr id="73" name="object 73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717669" y="5433948"/>
            <a:ext cx="632650" cy="336803"/>
          </a:xfrm>
          <a:prstGeom prst="rect">
            <a:avLst/>
          </a:prstGeom>
        </p:spPr>
      </p:pic>
      <p:pic>
        <p:nvPicPr>
          <p:cNvPr id="74" name="object 74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470780" y="5433948"/>
            <a:ext cx="172720" cy="336803"/>
          </a:xfrm>
          <a:prstGeom prst="rect">
            <a:avLst/>
          </a:prstGeom>
        </p:spPr>
      </p:pic>
      <p:pic>
        <p:nvPicPr>
          <p:cNvPr id="75" name="object 75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027296" y="5433948"/>
            <a:ext cx="380491" cy="336803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499739" y="5433948"/>
            <a:ext cx="470268" cy="336803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855086" y="5433948"/>
            <a:ext cx="585889" cy="336803"/>
          </a:xfrm>
          <a:prstGeom prst="rect">
            <a:avLst/>
          </a:prstGeom>
        </p:spPr>
      </p:pic>
      <p:grpSp>
        <p:nvGrpSpPr>
          <p:cNvPr id="78" name="object 78" descr=""/>
          <p:cNvGrpSpPr/>
          <p:nvPr/>
        </p:nvGrpSpPr>
        <p:grpSpPr>
          <a:xfrm>
            <a:off x="2066798" y="5433948"/>
            <a:ext cx="734695" cy="337185"/>
            <a:chOff x="2066798" y="5433948"/>
            <a:chExt cx="734695" cy="337185"/>
          </a:xfrm>
        </p:grpSpPr>
        <p:pic>
          <p:nvPicPr>
            <p:cNvPr id="79" name="object 7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483231" y="5433948"/>
              <a:ext cx="318135" cy="33680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066798" y="5433948"/>
              <a:ext cx="373380" cy="336803"/>
            </a:xfrm>
            <a:prstGeom prst="rect">
              <a:avLst/>
            </a:prstGeom>
          </p:spPr>
        </p:pic>
      </p:grpSp>
      <p:pic>
        <p:nvPicPr>
          <p:cNvPr id="81" name="object 81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597405" y="5433948"/>
            <a:ext cx="422452" cy="336803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00988" y="5433948"/>
            <a:ext cx="643470" cy="336803"/>
          </a:xfrm>
          <a:prstGeom prst="rect">
            <a:avLst/>
          </a:prstGeom>
        </p:spPr>
      </p:pic>
      <p:grpSp>
        <p:nvGrpSpPr>
          <p:cNvPr id="83" name="object 83" descr=""/>
          <p:cNvGrpSpPr/>
          <p:nvPr/>
        </p:nvGrpSpPr>
        <p:grpSpPr>
          <a:xfrm>
            <a:off x="5106289" y="5821044"/>
            <a:ext cx="1402715" cy="337185"/>
            <a:chOff x="5106289" y="5821044"/>
            <a:chExt cx="1402715" cy="337185"/>
          </a:xfrm>
        </p:grpSpPr>
        <p:pic>
          <p:nvPicPr>
            <p:cNvPr id="84" name="object 84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620258" y="5821044"/>
              <a:ext cx="888136" cy="336803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106289" y="5821044"/>
              <a:ext cx="470268" cy="336803"/>
            </a:xfrm>
            <a:prstGeom prst="rect">
              <a:avLst/>
            </a:prstGeom>
          </p:spPr>
        </p:pic>
      </p:grpSp>
      <p:grpSp>
        <p:nvGrpSpPr>
          <p:cNvPr id="86" name="object 86" descr=""/>
          <p:cNvGrpSpPr/>
          <p:nvPr/>
        </p:nvGrpSpPr>
        <p:grpSpPr>
          <a:xfrm>
            <a:off x="900988" y="5821044"/>
            <a:ext cx="4157345" cy="337185"/>
            <a:chOff x="900988" y="5821044"/>
            <a:chExt cx="4157345" cy="337185"/>
          </a:xfrm>
        </p:grpSpPr>
        <p:pic>
          <p:nvPicPr>
            <p:cNvPr id="87" name="object 87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409821" y="5821044"/>
              <a:ext cx="648398" cy="33680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975480" y="5821044"/>
              <a:ext cx="415289" cy="33680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588130" y="5821044"/>
              <a:ext cx="356235" cy="33680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161410" y="5821044"/>
              <a:ext cx="403860" cy="33680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855086" y="5821044"/>
              <a:ext cx="272288" cy="33680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358263" y="5821044"/>
              <a:ext cx="473659" cy="3368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99158" y="5821044"/>
              <a:ext cx="416051" cy="33680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409954" y="5821044"/>
              <a:ext cx="451611" cy="3368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0988" y="5821044"/>
              <a:ext cx="465035" cy="336803"/>
            </a:xfrm>
            <a:prstGeom prst="rect">
              <a:avLst/>
            </a:prstGeom>
          </p:spPr>
        </p:pic>
      </p:grpSp>
      <p:grpSp>
        <p:nvGrpSpPr>
          <p:cNvPr id="96" name="object 96" descr=""/>
          <p:cNvGrpSpPr/>
          <p:nvPr/>
        </p:nvGrpSpPr>
        <p:grpSpPr>
          <a:xfrm>
            <a:off x="4546980" y="6209664"/>
            <a:ext cx="1952625" cy="337185"/>
            <a:chOff x="4546980" y="6209664"/>
            <a:chExt cx="1952625" cy="337185"/>
          </a:xfrm>
        </p:grpSpPr>
        <p:pic>
          <p:nvPicPr>
            <p:cNvPr id="97" name="object 97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912866" y="6209664"/>
              <a:ext cx="586359" cy="33680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205348" y="6209664"/>
              <a:ext cx="665340" cy="336803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546980" y="6209664"/>
              <a:ext cx="622300" cy="336803"/>
            </a:xfrm>
            <a:prstGeom prst="rect">
              <a:avLst/>
            </a:prstGeom>
          </p:spPr>
        </p:pic>
      </p:grpSp>
      <p:pic>
        <p:nvPicPr>
          <p:cNvPr id="100" name="object 100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4068445" y="6209664"/>
            <a:ext cx="424281" cy="336803"/>
          </a:xfrm>
          <a:prstGeom prst="rect">
            <a:avLst/>
          </a:prstGeom>
        </p:spPr>
      </p:pic>
      <p:pic>
        <p:nvPicPr>
          <p:cNvPr id="101" name="object 101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3076067" y="6209664"/>
            <a:ext cx="503173" cy="336803"/>
          </a:xfrm>
          <a:prstGeom prst="rect">
            <a:avLst/>
          </a:prstGeom>
        </p:spPr>
      </p:pic>
      <p:grpSp>
        <p:nvGrpSpPr>
          <p:cNvPr id="102" name="object 102" descr=""/>
          <p:cNvGrpSpPr/>
          <p:nvPr/>
        </p:nvGrpSpPr>
        <p:grpSpPr>
          <a:xfrm>
            <a:off x="1815338" y="6209664"/>
            <a:ext cx="1195070" cy="337185"/>
            <a:chOff x="1815338" y="6209664"/>
            <a:chExt cx="1195070" cy="337185"/>
          </a:xfrm>
        </p:grpSpPr>
        <p:pic>
          <p:nvPicPr>
            <p:cNvPr id="103" name="object 103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538095" y="6209664"/>
              <a:ext cx="472008" cy="336803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815338" y="6209664"/>
              <a:ext cx="682751" cy="336803"/>
            </a:xfrm>
            <a:prstGeom prst="rect">
              <a:avLst/>
            </a:prstGeom>
          </p:spPr>
        </p:pic>
      </p:grpSp>
      <p:pic>
        <p:nvPicPr>
          <p:cNvPr id="105" name="object 105" descr="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275841" y="6209664"/>
            <a:ext cx="460590" cy="336803"/>
          </a:xfrm>
          <a:prstGeom prst="rect">
            <a:avLst/>
          </a:prstGeom>
        </p:spPr>
      </p:pic>
      <p:pic>
        <p:nvPicPr>
          <p:cNvPr id="106" name="object 106" descr="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900988" y="6209664"/>
            <a:ext cx="299923" cy="336803"/>
          </a:xfrm>
          <a:prstGeom prst="rect">
            <a:avLst/>
          </a:prstGeom>
        </p:spPr>
      </p:pic>
      <p:grpSp>
        <p:nvGrpSpPr>
          <p:cNvPr id="107" name="object 107" descr=""/>
          <p:cNvGrpSpPr/>
          <p:nvPr/>
        </p:nvGrpSpPr>
        <p:grpSpPr>
          <a:xfrm>
            <a:off x="954328" y="6208140"/>
            <a:ext cx="5553075" cy="725805"/>
            <a:chOff x="954328" y="6208140"/>
            <a:chExt cx="5553075" cy="725805"/>
          </a:xfrm>
        </p:grpSpPr>
        <p:pic>
          <p:nvPicPr>
            <p:cNvPr id="108" name="object 108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632326" y="6208140"/>
              <a:ext cx="371246" cy="344424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377817" y="6596760"/>
              <a:ext cx="2129028" cy="336803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33620" y="6599808"/>
              <a:ext cx="66294" cy="222503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261993" y="6599808"/>
              <a:ext cx="140208" cy="222503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220844" y="6599808"/>
              <a:ext cx="85344" cy="22250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371853" y="6596760"/>
              <a:ext cx="2912999" cy="33680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54328" y="6596760"/>
              <a:ext cx="408940" cy="336803"/>
            </a:xfrm>
            <a:prstGeom prst="rect">
              <a:avLst/>
            </a:prstGeom>
          </p:spPr>
        </p:pic>
      </p:grpSp>
      <p:grpSp>
        <p:nvGrpSpPr>
          <p:cNvPr id="115" name="object 115" descr=""/>
          <p:cNvGrpSpPr/>
          <p:nvPr/>
        </p:nvGrpSpPr>
        <p:grpSpPr>
          <a:xfrm>
            <a:off x="1414525" y="6983856"/>
            <a:ext cx="5083810" cy="337185"/>
            <a:chOff x="1414525" y="6983856"/>
            <a:chExt cx="5083810" cy="337185"/>
          </a:xfrm>
        </p:grpSpPr>
        <p:pic>
          <p:nvPicPr>
            <p:cNvPr id="116" name="object 116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072893" y="6983856"/>
              <a:ext cx="4424933" cy="336803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478533" y="6983856"/>
              <a:ext cx="583387" cy="336803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14525" y="6983856"/>
              <a:ext cx="128015" cy="336803"/>
            </a:xfrm>
            <a:prstGeom prst="rect">
              <a:avLst/>
            </a:prstGeom>
          </p:spPr>
        </p:pic>
      </p:grpSp>
      <p:sp>
        <p:nvSpPr>
          <p:cNvPr id="119" name="object 119" descr=""/>
          <p:cNvSpPr/>
          <p:nvPr/>
        </p:nvSpPr>
        <p:spPr>
          <a:xfrm>
            <a:off x="4831969" y="8707882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0" name="object 120" descr=""/>
          <p:cNvGrpSpPr/>
          <p:nvPr/>
        </p:nvGrpSpPr>
        <p:grpSpPr>
          <a:xfrm>
            <a:off x="1140256" y="8781033"/>
            <a:ext cx="5572760" cy="508000"/>
            <a:chOff x="1140256" y="8781033"/>
            <a:chExt cx="5572760" cy="508000"/>
          </a:xfrm>
        </p:grpSpPr>
        <p:pic>
          <p:nvPicPr>
            <p:cNvPr id="121" name="object 121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630670" y="8781033"/>
              <a:ext cx="64007" cy="169163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513321" y="8781033"/>
              <a:ext cx="169163" cy="169163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655309" y="8782557"/>
              <a:ext cx="906005" cy="252983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720975" y="8781033"/>
              <a:ext cx="2987675" cy="252983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140256" y="8782557"/>
              <a:ext cx="1625854" cy="252983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702428" y="9035541"/>
              <a:ext cx="2010409" cy="252984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48860" y="9035541"/>
              <a:ext cx="97536" cy="252984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729863" y="9035541"/>
              <a:ext cx="392429" cy="252984"/>
            </a:xfrm>
            <a:prstGeom prst="rect">
              <a:avLst/>
            </a:prstGeom>
          </p:spPr>
        </p:pic>
      </p:grpSp>
      <p:sp>
        <p:nvSpPr>
          <p:cNvPr id="129" name="object 129" descr=""/>
          <p:cNvSpPr txBox="1"/>
          <p:nvPr/>
        </p:nvSpPr>
        <p:spPr>
          <a:xfrm>
            <a:off x="3566286" y="904875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0" name="object 130" descr=""/>
          <p:cNvGrpSpPr/>
          <p:nvPr/>
        </p:nvGrpSpPr>
        <p:grpSpPr>
          <a:xfrm>
            <a:off x="2873375" y="9035541"/>
            <a:ext cx="3821429" cy="507365"/>
            <a:chOff x="2873375" y="9035541"/>
            <a:chExt cx="3821429" cy="507365"/>
          </a:xfrm>
        </p:grpSpPr>
        <p:pic>
          <p:nvPicPr>
            <p:cNvPr id="131" name="object 131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530219" y="9035541"/>
              <a:ext cx="97536" cy="252984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630670" y="9286950"/>
              <a:ext cx="64007" cy="169163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513321" y="9286950"/>
              <a:ext cx="169163" cy="169163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545582" y="9288169"/>
              <a:ext cx="973353" cy="254508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553076" y="9286950"/>
              <a:ext cx="1047559" cy="252984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367149" y="9288474"/>
              <a:ext cx="247903" cy="252984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873375" y="9288474"/>
              <a:ext cx="1470152" cy="252984"/>
            </a:xfrm>
            <a:prstGeom prst="rect">
              <a:avLst/>
            </a:prstGeom>
          </p:spPr>
        </p:pic>
      </p:grpSp>
      <p:sp>
        <p:nvSpPr>
          <p:cNvPr id="138" name="object 138" descr=""/>
          <p:cNvSpPr txBox="1"/>
          <p:nvPr/>
        </p:nvSpPr>
        <p:spPr>
          <a:xfrm>
            <a:off x="2555875" y="9301683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1997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9" name="object 139" descr="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2254250" y="9288474"/>
            <a:ext cx="392430" cy="252984"/>
          </a:xfrm>
          <a:prstGeom prst="rect">
            <a:avLst/>
          </a:prstGeom>
        </p:spPr>
      </p:pic>
      <p:sp>
        <p:nvSpPr>
          <p:cNvPr id="140" name="object 140" descr=""/>
          <p:cNvSpPr txBox="1"/>
          <p:nvPr/>
        </p:nvSpPr>
        <p:spPr>
          <a:xfrm>
            <a:off x="2089150" y="9301683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05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1" name="object 141" descr=""/>
          <p:cNvGrpSpPr/>
          <p:nvPr/>
        </p:nvGrpSpPr>
        <p:grpSpPr>
          <a:xfrm>
            <a:off x="2054605" y="9288474"/>
            <a:ext cx="4640580" cy="506095"/>
            <a:chOff x="2054605" y="9288474"/>
            <a:chExt cx="4640580" cy="506095"/>
          </a:xfrm>
        </p:grpSpPr>
        <p:pic>
          <p:nvPicPr>
            <p:cNvPr id="142" name="object 142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054605" y="9288474"/>
              <a:ext cx="70866" cy="252984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630670" y="9539934"/>
              <a:ext cx="64007" cy="169163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513321" y="9539934"/>
              <a:ext cx="169163" cy="169163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150485" y="9541458"/>
              <a:ext cx="1386205" cy="252984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527169" y="9539934"/>
              <a:ext cx="679983" cy="252984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214748" y="9541458"/>
              <a:ext cx="390525" cy="252984"/>
            </a:xfrm>
            <a:prstGeom prst="rect">
              <a:avLst/>
            </a:prstGeom>
          </p:spPr>
        </p:pic>
      </p:grpSp>
      <p:sp>
        <p:nvSpPr>
          <p:cNvPr id="148" name="object 148" descr=""/>
          <p:cNvSpPr txBox="1"/>
          <p:nvPr/>
        </p:nvSpPr>
        <p:spPr>
          <a:xfrm>
            <a:off x="3974972" y="8978696"/>
            <a:ext cx="740410" cy="78486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algn="ctr" marL="55880">
              <a:lnSpc>
                <a:spcPct val="100000"/>
              </a:lnSpc>
              <a:spcBef>
                <a:spcPts val="650"/>
              </a:spcBef>
            </a:pPr>
            <a:r>
              <a:rPr dirty="0" sz="1200">
                <a:latin typeface="Times New Roman"/>
                <a:cs typeface="Times New Roman"/>
              </a:rPr>
              <a:t>2010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2009</a:t>
            </a:r>
            <a:endParaRPr sz="1200">
              <a:latin typeface="Times New Roman"/>
              <a:cs typeface="Times New Roman"/>
            </a:endParaRPr>
          </a:p>
          <a:p>
            <a:pPr algn="ctr" marR="24130">
              <a:lnSpc>
                <a:spcPct val="100000"/>
              </a:lnSpc>
              <a:spcBef>
                <a:spcPts val="550"/>
              </a:spcBef>
            </a:pPr>
            <a:r>
              <a:rPr dirty="0" sz="1200" spc="-5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algn="ctr" marR="478155">
              <a:lnSpc>
                <a:spcPct val="100000"/>
              </a:lnSpc>
              <a:spcBef>
                <a:spcPts val="555"/>
              </a:spcBef>
            </a:pPr>
            <a:r>
              <a:rPr dirty="0" sz="1200" spc="-25">
                <a:latin typeface="Times New Roman"/>
                <a:cs typeface="Times New Roman"/>
              </a:rPr>
              <a:t>526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9" name="object 149" descr=""/>
          <p:cNvGrpSpPr/>
          <p:nvPr/>
        </p:nvGrpSpPr>
        <p:grpSpPr>
          <a:xfrm>
            <a:off x="303911" y="303885"/>
            <a:ext cx="6953250" cy="10085070"/>
            <a:chOff x="303911" y="303885"/>
            <a:chExt cx="6953250" cy="10085070"/>
          </a:xfrm>
        </p:grpSpPr>
        <p:sp>
          <p:nvSpPr>
            <p:cNvPr id="150" name="object 150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44728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4472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8534" y="0"/>
                  </a:moveTo>
                  <a:lnTo>
                    <a:pt x="0" y="0"/>
                  </a:lnTo>
                  <a:lnTo>
                    <a:pt x="0" y="37795"/>
                  </a:lnTo>
                  <a:lnTo>
                    <a:pt x="8534" y="37795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304800" y="10160507"/>
              <a:ext cx="8890" cy="38100"/>
            </a:xfrm>
            <a:custGeom>
              <a:avLst/>
              <a:gdLst/>
              <a:ahLst/>
              <a:cxnLst/>
              <a:rect l="l" t="t" r="r" b="b"/>
              <a:pathLst>
                <a:path w="8889" h="38100">
                  <a:moveTo>
                    <a:pt x="0" y="37795"/>
                  </a:moveTo>
                  <a:lnTo>
                    <a:pt x="8534" y="37795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7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137769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137769" y="8229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04800" y="10190073"/>
              <a:ext cx="137795" cy="8255"/>
            </a:xfrm>
            <a:custGeom>
              <a:avLst/>
              <a:gdLst/>
              <a:ahLst/>
              <a:cxnLst/>
              <a:rect l="l" t="t" r="r" b="b"/>
              <a:pathLst>
                <a:path w="137795" h="8254">
                  <a:moveTo>
                    <a:pt x="0" y="8229"/>
                  </a:moveTo>
                  <a:lnTo>
                    <a:pt x="137769" y="8229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444093" y="10190073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04800" y="10379049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8534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534" y="14752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304800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89" h="147954">
                  <a:moveTo>
                    <a:pt x="0" y="147523"/>
                  </a:moveTo>
                  <a:lnTo>
                    <a:pt x="8534" y="14752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187756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87756" y="7924"/>
                  </a:lnTo>
                  <a:lnTo>
                    <a:pt x="187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304800" y="10240061"/>
              <a:ext cx="187960" cy="8255"/>
            </a:xfrm>
            <a:custGeom>
              <a:avLst/>
              <a:gdLst/>
              <a:ahLst/>
              <a:cxnLst/>
              <a:rect l="l" t="t" r="r" b="b"/>
              <a:pathLst>
                <a:path w="187959" h="8254">
                  <a:moveTo>
                    <a:pt x="0" y="7924"/>
                  </a:moveTo>
                  <a:lnTo>
                    <a:pt x="187756" y="7924"/>
                  </a:lnTo>
                  <a:lnTo>
                    <a:pt x="187756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839" y="0"/>
                  </a:moveTo>
                  <a:lnTo>
                    <a:pt x="0" y="0"/>
                  </a:lnTo>
                  <a:lnTo>
                    <a:pt x="0" y="147523"/>
                  </a:lnTo>
                  <a:lnTo>
                    <a:pt x="8839" y="1475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483717" y="10240060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523"/>
                  </a:moveTo>
                  <a:lnTo>
                    <a:pt x="8839" y="147523"/>
                  </a:lnTo>
                  <a:lnTo>
                    <a:pt x="8839" y="0"/>
                  </a:lnTo>
                  <a:lnTo>
                    <a:pt x="0" y="0"/>
                  </a:lnTo>
                  <a:lnTo>
                    <a:pt x="0" y="147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4846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463" y="8534"/>
                  </a:lnTo>
                  <a:lnTo>
                    <a:pt x="48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483717" y="10379049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90">
                  <a:moveTo>
                    <a:pt x="0" y="8534"/>
                  </a:moveTo>
                  <a:lnTo>
                    <a:pt x="48463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4472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44728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493776" y="304774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89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93776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197510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97510" y="8534"/>
                  </a:lnTo>
                  <a:lnTo>
                    <a:pt x="197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304800" y="444093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90">
                  <a:moveTo>
                    <a:pt x="0" y="8534"/>
                  </a:moveTo>
                  <a:lnTo>
                    <a:pt x="197510" y="8534"/>
                  </a:lnTo>
                  <a:lnTo>
                    <a:pt x="197510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04800" y="304825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89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04800" y="304774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89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444093" y="304799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8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828" y="8534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04800" y="483717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828" y="8534"/>
                  </a:lnTo>
                  <a:lnTo>
                    <a:pt x="1478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8534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8534" y="48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304800" y="483666"/>
              <a:ext cx="8890" cy="48895"/>
            </a:xfrm>
            <a:custGeom>
              <a:avLst/>
              <a:gdLst/>
              <a:ahLst/>
              <a:cxnLst/>
              <a:rect l="l" t="t" r="r" b="b"/>
              <a:pathLst>
                <a:path w="8889" h="48895">
                  <a:moveTo>
                    <a:pt x="0" y="48463"/>
                  </a:moveTo>
                  <a:lnTo>
                    <a:pt x="8534" y="48463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4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334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334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7653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7653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99700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99700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22864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22864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46024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46024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691894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691894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92354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92354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155190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155190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38721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38721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61886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61886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285051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285051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308216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308216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31381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31381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54545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54545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377736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377736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009008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009008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24065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24065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472305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472305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4703952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703952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935601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4935601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5167249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5167249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5399277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5399277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5630926" y="1028974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5630926" y="10379049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5862574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5862574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6095745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6095745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6328918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328918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6562089" y="1028974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6562089" y="103790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6795515" y="1028974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6795515" y="10379049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3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3" y="58216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7653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3" y="58216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3" y="8534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7653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3" y="8534"/>
                  </a:lnTo>
                  <a:lnTo>
                    <a:pt x="2301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215519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215519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238721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238721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261886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261886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285051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285051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308216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308216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331381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331381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354545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354545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377736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377736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400900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400900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447230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447230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4703952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703952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516724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428" y="58216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516724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428" y="8534"/>
                  </a:lnTo>
                  <a:lnTo>
                    <a:pt x="23042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539927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539927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563092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0" y="58216"/>
                  </a:moveTo>
                  <a:lnTo>
                    <a:pt x="230124" y="58216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563092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0" y="8534"/>
                  </a:moveTo>
                  <a:lnTo>
                    <a:pt x="230124" y="8534"/>
                  </a:lnTo>
                  <a:lnTo>
                    <a:pt x="23012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5862574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5862574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6095745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10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6095745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6328918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6328918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6562089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0" y="58216"/>
                  </a:moveTo>
                  <a:lnTo>
                    <a:pt x="231952" y="58216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6562089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0" y="8534"/>
                  </a:moveTo>
                  <a:lnTo>
                    <a:pt x="231952" y="8534"/>
                  </a:lnTo>
                  <a:lnTo>
                    <a:pt x="231952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6795515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0" y="58216"/>
                  </a:moveTo>
                  <a:lnTo>
                    <a:pt x="231648" y="58216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6795515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0" y="8534"/>
                  </a:moveTo>
                  <a:lnTo>
                    <a:pt x="231648" y="8534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7028688" y="1028974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7157974" y="1016050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3840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38404" y="8534"/>
                  </a:lnTo>
                  <a:lnTo>
                    <a:pt x="38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7028688" y="10379049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4" h="8890">
                  <a:moveTo>
                    <a:pt x="0" y="8534"/>
                  </a:moveTo>
                  <a:lnTo>
                    <a:pt x="38404" y="8534"/>
                  </a:lnTo>
                  <a:lnTo>
                    <a:pt x="38404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7058532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197205" y="0"/>
                  </a:moveTo>
                  <a:lnTo>
                    <a:pt x="0" y="0"/>
                  </a:lnTo>
                  <a:lnTo>
                    <a:pt x="0" y="7924"/>
                  </a:lnTo>
                  <a:lnTo>
                    <a:pt x="197205" y="7924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7058532" y="10240061"/>
              <a:ext cx="197485" cy="8255"/>
            </a:xfrm>
            <a:custGeom>
              <a:avLst/>
              <a:gdLst/>
              <a:ahLst/>
              <a:cxnLst/>
              <a:rect l="l" t="t" r="r" b="b"/>
              <a:pathLst>
                <a:path w="197484" h="8254">
                  <a:moveTo>
                    <a:pt x="0" y="7924"/>
                  </a:moveTo>
                  <a:lnTo>
                    <a:pt x="197205" y="7924"/>
                  </a:lnTo>
                  <a:lnTo>
                    <a:pt x="197205" y="0"/>
                  </a:lnTo>
                  <a:lnTo>
                    <a:pt x="0" y="0"/>
                  </a:lnTo>
                  <a:lnTo>
                    <a:pt x="0" y="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8534" y="0"/>
                  </a:moveTo>
                  <a:lnTo>
                    <a:pt x="0" y="0"/>
                  </a:lnTo>
                  <a:lnTo>
                    <a:pt x="0" y="137769"/>
                  </a:lnTo>
                  <a:lnTo>
                    <a:pt x="8534" y="13776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7247254" y="10249813"/>
              <a:ext cx="8890" cy="137795"/>
            </a:xfrm>
            <a:custGeom>
              <a:avLst/>
              <a:gdLst/>
              <a:ahLst/>
              <a:cxnLst/>
              <a:rect l="l" t="t" r="r" b="b"/>
              <a:pathLst>
                <a:path w="8890" h="137795">
                  <a:moveTo>
                    <a:pt x="0" y="137769"/>
                  </a:moveTo>
                  <a:lnTo>
                    <a:pt x="8534" y="13776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377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7108190" y="10379049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853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534" y="18745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7108190" y="10200131"/>
              <a:ext cx="8890" cy="187960"/>
            </a:xfrm>
            <a:custGeom>
              <a:avLst/>
              <a:gdLst/>
              <a:ahLst/>
              <a:cxnLst/>
              <a:rect l="l" t="t" r="r" b="b"/>
              <a:pathLst>
                <a:path w="8890" h="187959">
                  <a:moveTo>
                    <a:pt x="0" y="187451"/>
                  </a:moveTo>
                  <a:lnTo>
                    <a:pt x="8534" y="187451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147523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47523" y="8534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7108190" y="10200131"/>
              <a:ext cx="147955" cy="8890"/>
            </a:xfrm>
            <a:custGeom>
              <a:avLst/>
              <a:gdLst/>
              <a:ahLst/>
              <a:cxnLst/>
              <a:rect l="l" t="t" r="r" b="b"/>
              <a:pathLst>
                <a:path w="147954" h="8890">
                  <a:moveTo>
                    <a:pt x="0" y="8534"/>
                  </a:moveTo>
                  <a:lnTo>
                    <a:pt x="147523" y="8534"/>
                  </a:lnTo>
                  <a:lnTo>
                    <a:pt x="147523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8534" y="0"/>
                  </a:moveTo>
                  <a:lnTo>
                    <a:pt x="0" y="0"/>
                  </a:lnTo>
                  <a:lnTo>
                    <a:pt x="0" y="48159"/>
                  </a:lnTo>
                  <a:lnTo>
                    <a:pt x="8534" y="48159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7247254" y="10160506"/>
              <a:ext cx="8890" cy="48260"/>
            </a:xfrm>
            <a:custGeom>
              <a:avLst/>
              <a:gdLst/>
              <a:ahLst/>
              <a:cxnLst/>
              <a:rect l="l" t="t" r="r" b="b"/>
              <a:pathLst>
                <a:path w="8890" h="48259">
                  <a:moveTo>
                    <a:pt x="0" y="48159"/>
                  </a:moveTo>
                  <a:lnTo>
                    <a:pt x="8534" y="48159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48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5821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8216" y="18745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7157974" y="344677"/>
              <a:ext cx="58419" cy="187960"/>
            </a:xfrm>
            <a:custGeom>
              <a:avLst/>
              <a:gdLst/>
              <a:ahLst/>
              <a:cxnLst/>
              <a:rect l="l" t="t" r="r" b="b"/>
              <a:pathLst>
                <a:path w="58420" h="187959">
                  <a:moveTo>
                    <a:pt x="0" y="187451"/>
                  </a:moveTo>
                  <a:lnTo>
                    <a:pt x="58216" y="187451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187451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187451" y="5821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028688" y="344753"/>
              <a:ext cx="187960" cy="58419"/>
            </a:xfrm>
            <a:custGeom>
              <a:avLst/>
              <a:gdLst/>
              <a:ahLst/>
              <a:cxnLst/>
              <a:rect l="l" t="t" r="r" b="b"/>
              <a:pathLst>
                <a:path w="187959" h="58420">
                  <a:moveTo>
                    <a:pt x="0" y="58216"/>
                  </a:moveTo>
                  <a:lnTo>
                    <a:pt x="187451" y="5821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5821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8534" y="0"/>
                  </a:moveTo>
                  <a:lnTo>
                    <a:pt x="0" y="0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7247254" y="493724"/>
              <a:ext cx="8890" cy="38735"/>
            </a:xfrm>
            <a:custGeom>
              <a:avLst/>
              <a:gdLst/>
              <a:ahLst/>
              <a:cxnLst/>
              <a:rect l="l" t="t" r="r" b="b"/>
              <a:pathLst>
                <a:path w="8890" h="38734">
                  <a:moveTo>
                    <a:pt x="0" y="38404"/>
                  </a:moveTo>
                  <a:lnTo>
                    <a:pt x="8534" y="38404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38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7117968" y="493750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90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7108190" y="304774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90" h="198120">
                  <a:moveTo>
                    <a:pt x="0" y="197510"/>
                  </a:moveTo>
                  <a:lnTo>
                    <a:pt x="8534" y="19751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137769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37769" y="8534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7117968" y="304774"/>
              <a:ext cx="137795" cy="8890"/>
            </a:xfrm>
            <a:custGeom>
              <a:avLst/>
              <a:gdLst/>
              <a:ahLst/>
              <a:cxnLst/>
              <a:rect l="l" t="t" r="r" b="b"/>
              <a:pathLst>
                <a:path w="137795" h="8889">
                  <a:moveTo>
                    <a:pt x="0" y="8534"/>
                  </a:moveTo>
                  <a:lnTo>
                    <a:pt x="137769" y="8534"/>
                  </a:lnTo>
                  <a:lnTo>
                    <a:pt x="137769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7247254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187451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187451" y="853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7068312" y="444093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0" y="8534"/>
                  </a:moveTo>
                  <a:lnTo>
                    <a:pt x="187451" y="8534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853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534" y="147827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7068312" y="304799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4">
                  <a:moveTo>
                    <a:pt x="0" y="147827"/>
                  </a:moveTo>
                  <a:lnTo>
                    <a:pt x="8534" y="14782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4815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48158" y="8534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7028688" y="304774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59" h="8889">
                  <a:moveTo>
                    <a:pt x="0" y="8534"/>
                  </a:moveTo>
                  <a:lnTo>
                    <a:pt x="48158" y="8534"/>
                  </a:lnTo>
                  <a:lnTo>
                    <a:pt x="48158" y="0"/>
                  </a:lnTo>
                  <a:lnTo>
                    <a:pt x="0" y="0"/>
                  </a:lnTo>
                  <a:lnTo>
                    <a:pt x="0" y="8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7157974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7247254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7157974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7247254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157974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247254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157974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247254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157974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247254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157974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247254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157974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247254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157974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7247254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157974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7247254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7157974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7247254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157974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247254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157974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7247254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7157974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247254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157974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247254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157974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247254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157974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7247254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7157974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7247254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7157974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7247254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7157974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7247254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7157974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247254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7157974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7247254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7157974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247254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7157974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7247254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7157974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7247254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157974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247254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157974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247254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157974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247254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157974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247254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157974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247254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157974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247254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157974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247254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157974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247254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157974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247254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157974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247254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157974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247254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157974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247254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157974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7247254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7157974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247254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157974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247254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157974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7247254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7157974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7247254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90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344728" y="241129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304800" y="241129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344728" y="264599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304800" y="264599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344728" y="3115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304800" y="3115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344728" y="405442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304800" y="405442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344728" y="428912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304800" y="428912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344728" y="499320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304800" y="499320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344728" y="522790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304800" y="522790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344728" y="5462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304800" y="5462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344728" y="640176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304800" y="640176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344728" y="663646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304800" y="663646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344728" y="687115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304800" y="687115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344728" y="710585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304800" y="710585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344728" y="75752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304800" y="75752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44728" y="827963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172"/>
                  </a:moveTo>
                  <a:lnTo>
                    <a:pt x="58216" y="233172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04800" y="827963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172"/>
                  </a:moveTo>
                  <a:lnTo>
                    <a:pt x="8534" y="233172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44728" y="85142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04800" y="85142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44728" y="945306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0" y="233476"/>
                  </a:moveTo>
                  <a:lnTo>
                    <a:pt x="58216" y="23347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04800" y="945306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0" y="233476"/>
                  </a:moveTo>
                  <a:lnTo>
                    <a:pt x="8534" y="23347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3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44728" y="9687762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0" y="235000"/>
                  </a:moveTo>
                  <a:lnTo>
                    <a:pt x="58216" y="235000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04800" y="9687762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0" y="235000"/>
                  </a:moveTo>
                  <a:lnTo>
                    <a:pt x="8534" y="235000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5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58216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58216" y="23469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344728" y="9924288"/>
              <a:ext cx="58419" cy="234950"/>
            </a:xfrm>
            <a:custGeom>
              <a:avLst/>
              <a:gdLst/>
              <a:ahLst/>
              <a:cxnLst/>
              <a:rect l="l" t="t" r="r" b="b"/>
              <a:pathLst>
                <a:path w="58420" h="234950">
                  <a:moveTo>
                    <a:pt x="0" y="234696"/>
                  </a:moveTo>
                  <a:lnTo>
                    <a:pt x="58216" y="234696"/>
                  </a:lnTo>
                  <a:lnTo>
                    <a:pt x="5821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853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534" y="23469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304800" y="9924288"/>
              <a:ext cx="8890" cy="234950"/>
            </a:xfrm>
            <a:custGeom>
              <a:avLst/>
              <a:gdLst/>
              <a:ahLst/>
              <a:cxnLst/>
              <a:rect l="l" t="t" r="r" b="b"/>
              <a:pathLst>
                <a:path w="8889" h="234950">
                  <a:moveTo>
                    <a:pt x="0" y="234696"/>
                  </a:moveTo>
                  <a:lnTo>
                    <a:pt x="8534" y="234696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2" name="object 782" descr=""/>
          <p:cNvSpPr txBox="1"/>
          <p:nvPr/>
        </p:nvSpPr>
        <p:spPr>
          <a:xfrm>
            <a:off x="3721734" y="9879965"/>
            <a:ext cx="1162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boss</dc:creator>
  <dcterms:created xsi:type="dcterms:W3CDTF">2025-02-19T19:55:11Z</dcterms:created>
  <dcterms:modified xsi:type="dcterms:W3CDTF">2025-02-19T19:55:11Z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2024-01-21T00:00:00Z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2025-02-19T00:00:00Z</vt:filetime>
  </property>
  <property fmtid="{D5CDD505-2E9C-101B-9397-08002B2CF9AE}" pid="5" name="Producer">
    <vt:lpwstr>Microsoft® Word 2016</vt:lpwstr>
  </property>
</Properties>
</file>