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9" r:id="rId4"/>
    <p:sldId id="270" r:id="rId5"/>
    <p:sldId id="271" r:id="rId6"/>
    <p:sldId id="272" r:id="rId7"/>
    <p:sldId id="302" r:id="rId8"/>
    <p:sldId id="274" r:id="rId9"/>
    <p:sldId id="303" r:id="rId10"/>
    <p:sldId id="304" r:id="rId11"/>
    <p:sldId id="305" r:id="rId12"/>
    <p:sldId id="306" r:id="rId13"/>
    <p:sldId id="275" r:id="rId14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25D"/>
    <a:srgbClr val="26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1" autoAdjust="0"/>
    <p:restoredTop sz="86323" autoAdjust="0"/>
  </p:normalViewPr>
  <p:slideViewPr>
    <p:cSldViewPr snapToGrid="0">
      <p:cViewPr>
        <p:scale>
          <a:sx n="84" d="100"/>
          <a:sy n="84" d="100"/>
        </p:scale>
        <p:origin x="-72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CDB43-4626-479E-AD1E-4FE2D5FC495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40604F8-65CC-4950-9E0C-5F772B64C772}">
      <dgm:prSet phldrT="[نص]"/>
      <dgm:spPr/>
      <dgm:t>
        <a:bodyPr/>
        <a:lstStyle/>
        <a:p>
          <a:pPr rtl="1"/>
          <a:r>
            <a:rPr lang="ar-DZ" dirty="0" smtClean="0">
              <a:latin typeface="Sakkal Majalla" pitchFamily="2" charset="-78"/>
              <a:cs typeface="Sakkal Majalla" pitchFamily="2" charset="-78"/>
            </a:rPr>
            <a:t>اجزاء دفتر الشروط</a:t>
          </a:r>
          <a:endParaRPr lang="ar-SA" dirty="0">
            <a:latin typeface="Sakkal Majalla" pitchFamily="2" charset="-78"/>
            <a:cs typeface="Sakkal Majalla" pitchFamily="2" charset="-78"/>
          </a:endParaRPr>
        </a:p>
      </dgm:t>
    </dgm:pt>
    <dgm:pt modelId="{C596D07D-64CD-489B-ACFC-E7700A7EE57C}" type="parTrans" cxnId="{FD0C3CD8-A0F9-48F6-9241-039903872A14}">
      <dgm:prSet/>
      <dgm:spPr/>
      <dgm:t>
        <a:bodyPr/>
        <a:lstStyle/>
        <a:p>
          <a:pPr rtl="1"/>
          <a:endParaRPr lang="ar-SA"/>
        </a:p>
      </dgm:t>
    </dgm:pt>
    <dgm:pt modelId="{F6EBB008-8074-49C0-BDDF-3D538B8DB86C}" type="sibTrans" cxnId="{FD0C3CD8-A0F9-48F6-9241-039903872A14}">
      <dgm:prSet/>
      <dgm:spPr/>
      <dgm:t>
        <a:bodyPr/>
        <a:lstStyle/>
        <a:p>
          <a:pPr rtl="1"/>
          <a:endParaRPr lang="ar-SA"/>
        </a:p>
      </dgm:t>
    </dgm:pt>
    <dgm:pt modelId="{39D47D48-4014-42D3-9D5A-A149E8E17397}">
      <dgm:prSet phldrT="[نص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sz="4400" dirty="0" smtClean="0">
              <a:latin typeface="Sakkal Majalla" pitchFamily="2" charset="-78"/>
              <a:cs typeface="Sakkal Majalla" pitchFamily="2" charset="-78"/>
            </a:rPr>
            <a:t>العرض التقني </a:t>
          </a:r>
          <a:r>
            <a:rPr lang="fr-FR" sz="4400" dirty="0" smtClean="0">
              <a:latin typeface="Sakkal Majalla" pitchFamily="2" charset="-78"/>
              <a:cs typeface="Sakkal Majalla" pitchFamily="2" charset="-78"/>
            </a:rPr>
            <a:t>Offre technique</a:t>
          </a:r>
          <a:endParaRPr lang="ar-SA" sz="4400" dirty="0">
            <a:latin typeface="Sakkal Majalla" pitchFamily="2" charset="-78"/>
            <a:cs typeface="Sakkal Majalla" pitchFamily="2" charset="-78"/>
          </a:endParaRPr>
        </a:p>
      </dgm:t>
    </dgm:pt>
    <dgm:pt modelId="{67C90001-D280-425F-AD40-ECE8ACA2F031}" type="parTrans" cxnId="{6E0153E4-85A4-4881-AFF4-5FA39CB213DE}">
      <dgm:prSet/>
      <dgm:spPr/>
      <dgm:t>
        <a:bodyPr/>
        <a:lstStyle/>
        <a:p>
          <a:pPr rtl="1"/>
          <a:endParaRPr lang="ar-SA"/>
        </a:p>
      </dgm:t>
    </dgm:pt>
    <dgm:pt modelId="{E24733C8-88B8-4299-86B8-BFF3A7967A97}" type="sibTrans" cxnId="{6E0153E4-85A4-4881-AFF4-5FA39CB213DE}">
      <dgm:prSet/>
      <dgm:spPr/>
      <dgm:t>
        <a:bodyPr/>
        <a:lstStyle/>
        <a:p>
          <a:pPr rtl="1"/>
          <a:endParaRPr lang="ar-SA"/>
        </a:p>
      </dgm:t>
    </dgm:pt>
    <dgm:pt modelId="{531CBF42-04EE-4B83-8566-D345FE18E34B}">
      <dgm:prSet phldrT="[نص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sz="4400" dirty="0" smtClean="0">
              <a:latin typeface="Sakkal Majalla" pitchFamily="2" charset="-78"/>
              <a:cs typeface="Sakkal Majalla" pitchFamily="2" charset="-78"/>
            </a:rPr>
            <a:t>العرض المالي </a:t>
          </a:r>
          <a:r>
            <a:rPr lang="fr-FR" sz="4400" dirty="0" smtClean="0">
              <a:latin typeface="Sakkal Majalla" pitchFamily="2" charset="-78"/>
              <a:cs typeface="Sakkal Majalla" pitchFamily="2" charset="-78"/>
            </a:rPr>
            <a:t>offre financière</a:t>
          </a:r>
          <a:endParaRPr lang="ar-SA" sz="4400" dirty="0">
            <a:latin typeface="Sakkal Majalla" pitchFamily="2" charset="-78"/>
            <a:cs typeface="Sakkal Majalla" pitchFamily="2" charset="-78"/>
          </a:endParaRPr>
        </a:p>
      </dgm:t>
    </dgm:pt>
    <dgm:pt modelId="{B081B84D-125D-4D40-AB6B-0FB2991D24FE}" type="parTrans" cxnId="{EC53C47F-8F2A-4916-B070-5605CF08E2BE}">
      <dgm:prSet/>
      <dgm:spPr/>
      <dgm:t>
        <a:bodyPr/>
        <a:lstStyle/>
        <a:p>
          <a:pPr rtl="1"/>
          <a:endParaRPr lang="ar-SA"/>
        </a:p>
      </dgm:t>
    </dgm:pt>
    <dgm:pt modelId="{5A5747F3-5131-44AF-8B51-AE3CD7BC5AFC}" type="sibTrans" cxnId="{EC53C47F-8F2A-4916-B070-5605CF08E2BE}">
      <dgm:prSet/>
      <dgm:spPr/>
      <dgm:t>
        <a:bodyPr/>
        <a:lstStyle/>
        <a:p>
          <a:pPr rtl="1"/>
          <a:endParaRPr lang="ar-SA"/>
        </a:p>
      </dgm:t>
    </dgm:pt>
    <dgm:pt modelId="{90EFD9FD-AB16-4891-A591-838217F517A2}">
      <dgm:prSet phldrT="[نص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sz="3600" dirty="0" smtClean="0">
              <a:latin typeface="Sakkal Majalla" pitchFamily="2" charset="-78"/>
              <a:cs typeface="Sakkal Majalla" pitchFamily="2" charset="-78"/>
            </a:rPr>
            <a:t>ملف الترشح </a:t>
          </a:r>
          <a:r>
            <a:rPr lang="fr-FR" sz="3600" dirty="0" smtClean="0">
              <a:latin typeface="Sakkal Majalla" pitchFamily="2" charset="-78"/>
              <a:cs typeface="Sakkal Majalla" pitchFamily="2" charset="-78"/>
            </a:rPr>
            <a:t>dossier de candidature</a:t>
          </a:r>
          <a:endParaRPr lang="ar-SA" sz="3600" dirty="0">
            <a:latin typeface="Sakkal Majalla" pitchFamily="2" charset="-78"/>
            <a:cs typeface="Sakkal Majalla" pitchFamily="2" charset="-78"/>
          </a:endParaRPr>
        </a:p>
      </dgm:t>
    </dgm:pt>
    <dgm:pt modelId="{441F9285-5CF8-42D4-A15A-EEB4F9113C75}" type="parTrans" cxnId="{340F6104-575A-4AA8-B889-83B149E2B68E}">
      <dgm:prSet/>
      <dgm:spPr/>
      <dgm:t>
        <a:bodyPr/>
        <a:lstStyle/>
        <a:p>
          <a:pPr rtl="1"/>
          <a:endParaRPr lang="ar-SA"/>
        </a:p>
      </dgm:t>
    </dgm:pt>
    <dgm:pt modelId="{E890477E-9ECD-4CF1-A03E-4084983F90CC}" type="sibTrans" cxnId="{340F6104-575A-4AA8-B889-83B149E2B68E}">
      <dgm:prSet/>
      <dgm:spPr/>
      <dgm:t>
        <a:bodyPr/>
        <a:lstStyle/>
        <a:p>
          <a:pPr rtl="1"/>
          <a:endParaRPr lang="ar-SA"/>
        </a:p>
      </dgm:t>
    </dgm:pt>
    <dgm:pt modelId="{A71DC59B-B38B-488A-B4E8-E15F6F6DE1B2}" type="pres">
      <dgm:prSet presAssocID="{901CDB43-4626-479E-AD1E-4FE2D5FC49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E3E7CA9-0AA7-4128-BB53-AF53AE76AC1B}" type="pres">
      <dgm:prSet presAssocID="{040604F8-65CC-4950-9E0C-5F772B64C772}" presName="root" presStyleCnt="0">
        <dgm:presLayoutVars>
          <dgm:chMax/>
          <dgm:chPref val="4"/>
        </dgm:presLayoutVars>
      </dgm:prSet>
      <dgm:spPr/>
    </dgm:pt>
    <dgm:pt modelId="{B49883FC-E3B6-4D07-803E-E3D64346985F}" type="pres">
      <dgm:prSet presAssocID="{040604F8-65CC-4950-9E0C-5F772B64C772}" presName="rootComposite" presStyleCnt="0">
        <dgm:presLayoutVars/>
      </dgm:prSet>
      <dgm:spPr/>
    </dgm:pt>
    <dgm:pt modelId="{BE487130-DB42-4A3D-AA34-9CB8B40D0AD4}" type="pres">
      <dgm:prSet presAssocID="{040604F8-65CC-4950-9E0C-5F772B64C77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440DCB86-5E90-487C-B6AB-19494142F983}" type="pres">
      <dgm:prSet presAssocID="{040604F8-65CC-4950-9E0C-5F772B64C772}" presName="childShape" presStyleCnt="0">
        <dgm:presLayoutVars>
          <dgm:chMax val="0"/>
          <dgm:chPref val="0"/>
        </dgm:presLayoutVars>
      </dgm:prSet>
      <dgm:spPr/>
    </dgm:pt>
    <dgm:pt modelId="{64C4BE9D-5AD8-4953-8127-143817F64F38}" type="pres">
      <dgm:prSet presAssocID="{39D47D48-4014-42D3-9D5A-A149E8E17397}" presName="childComposite" presStyleCnt="0">
        <dgm:presLayoutVars>
          <dgm:chMax val="0"/>
          <dgm:chPref val="0"/>
        </dgm:presLayoutVars>
      </dgm:prSet>
      <dgm:spPr/>
    </dgm:pt>
    <dgm:pt modelId="{7D71AC3E-2CDA-4B9B-ABD1-8BEC62E39E28}" type="pres">
      <dgm:prSet presAssocID="{39D47D48-4014-42D3-9D5A-A149E8E17397}" presName="Image" presStyleLbl="node1" presStyleIdx="0" presStyleCnt="3"/>
      <dgm:spPr/>
    </dgm:pt>
    <dgm:pt modelId="{C806F7F2-1694-4BC7-B600-C8314BBA13AA}" type="pres">
      <dgm:prSet presAssocID="{39D47D48-4014-42D3-9D5A-A149E8E17397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F3817A-B0F2-446B-95A9-53618BD5BBF9}" type="pres">
      <dgm:prSet presAssocID="{531CBF42-04EE-4B83-8566-D345FE18E34B}" presName="childComposite" presStyleCnt="0">
        <dgm:presLayoutVars>
          <dgm:chMax val="0"/>
          <dgm:chPref val="0"/>
        </dgm:presLayoutVars>
      </dgm:prSet>
      <dgm:spPr/>
    </dgm:pt>
    <dgm:pt modelId="{A0DC706F-F113-4F01-B81A-CF10E2DCE15D}" type="pres">
      <dgm:prSet presAssocID="{531CBF42-04EE-4B83-8566-D345FE18E34B}" presName="Image" presStyleLbl="node1" presStyleIdx="1" presStyleCnt="3"/>
      <dgm:spPr/>
    </dgm:pt>
    <dgm:pt modelId="{23E85358-C5CB-46F0-9AF1-79BC4CC4C92C}" type="pres">
      <dgm:prSet presAssocID="{531CBF42-04EE-4B83-8566-D345FE18E34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EA8161-2CF4-4E3D-893D-514E27927631}" type="pres">
      <dgm:prSet presAssocID="{90EFD9FD-AB16-4891-A591-838217F517A2}" presName="childComposite" presStyleCnt="0">
        <dgm:presLayoutVars>
          <dgm:chMax val="0"/>
          <dgm:chPref val="0"/>
        </dgm:presLayoutVars>
      </dgm:prSet>
      <dgm:spPr/>
    </dgm:pt>
    <dgm:pt modelId="{6B6D3FC5-08D0-42C5-A152-5AB5C674E53A}" type="pres">
      <dgm:prSet presAssocID="{90EFD9FD-AB16-4891-A591-838217F517A2}" presName="Image" presStyleLbl="node1" presStyleIdx="2" presStyleCnt="3"/>
      <dgm:spPr/>
    </dgm:pt>
    <dgm:pt modelId="{63A08CDE-78D4-4ED7-8F63-8D9CBCA6B32D}" type="pres">
      <dgm:prSet presAssocID="{90EFD9FD-AB16-4891-A591-838217F517A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0153E4-85A4-4881-AFF4-5FA39CB213DE}" srcId="{040604F8-65CC-4950-9E0C-5F772B64C772}" destId="{39D47D48-4014-42D3-9D5A-A149E8E17397}" srcOrd="0" destOrd="0" parTransId="{67C90001-D280-425F-AD40-ECE8ACA2F031}" sibTransId="{E24733C8-88B8-4299-86B8-BFF3A7967A97}"/>
    <dgm:cxn modelId="{7F54BD75-8F12-49A8-BBDB-B21E9199E7A1}" type="presOf" srcId="{040604F8-65CC-4950-9E0C-5F772B64C772}" destId="{BE487130-DB42-4A3D-AA34-9CB8B40D0AD4}" srcOrd="0" destOrd="0" presId="urn:microsoft.com/office/officeart/2008/layout/PictureAccentList"/>
    <dgm:cxn modelId="{D01034CD-B17C-4FC3-86B9-A177CB453111}" type="presOf" srcId="{901CDB43-4626-479E-AD1E-4FE2D5FC4957}" destId="{A71DC59B-B38B-488A-B4E8-E15F6F6DE1B2}" srcOrd="0" destOrd="0" presId="urn:microsoft.com/office/officeart/2008/layout/PictureAccentList"/>
    <dgm:cxn modelId="{FD0C3CD8-A0F9-48F6-9241-039903872A14}" srcId="{901CDB43-4626-479E-AD1E-4FE2D5FC4957}" destId="{040604F8-65CC-4950-9E0C-5F772B64C772}" srcOrd="0" destOrd="0" parTransId="{C596D07D-64CD-489B-ACFC-E7700A7EE57C}" sibTransId="{F6EBB008-8074-49C0-BDDF-3D538B8DB86C}"/>
    <dgm:cxn modelId="{340F6104-575A-4AA8-B889-83B149E2B68E}" srcId="{040604F8-65CC-4950-9E0C-5F772B64C772}" destId="{90EFD9FD-AB16-4891-A591-838217F517A2}" srcOrd="2" destOrd="0" parTransId="{441F9285-5CF8-42D4-A15A-EEB4F9113C75}" sibTransId="{E890477E-9ECD-4CF1-A03E-4084983F90CC}"/>
    <dgm:cxn modelId="{6B39B4E4-A831-436B-B76B-921EF114E53E}" type="presOf" srcId="{531CBF42-04EE-4B83-8566-D345FE18E34B}" destId="{23E85358-C5CB-46F0-9AF1-79BC4CC4C92C}" srcOrd="0" destOrd="0" presId="urn:microsoft.com/office/officeart/2008/layout/PictureAccentList"/>
    <dgm:cxn modelId="{42A6F4F0-9C93-4ACB-A8A6-9E5BCA79305B}" type="presOf" srcId="{39D47D48-4014-42D3-9D5A-A149E8E17397}" destId="{C806F7F2-1694-4BC7-B600-C8314BBA13AA}" srcOrd="0" destOrd="0" presId="urn:microsoft.com/office/officeart/2008/layout/PictureAccentList"/>
    <dgm:cxn modelId="{EC53C47F-8F2A-4916-B070-5605CF08E2BE}" srcId="{040604F8-65CC-4950-9E0C-5F772B64C772}" destId="{531CBF42-04EE-4B83-8566-D345FE18E34B}" srcOrd="1" destOrd="0" parTransId="{B081B84D-125D-4D40-AB6B-0FB2991D24FE}" sibTransId="{5A5747F3-5131-44AF-8B51-AE3CD7BC5AFC}"/>
    <dgm:cxn modelId="{4670F883-EE38-4AE4-9732-11E22DAE5E37}" type="presOf" srcId="{90EFD9FD-AB16-4891-A591-838217F517A2}" destId="{63A08CDE-78D4-4ED7-8F63-8D9CBCA6B32D}" srcOrd="0" destOrd="0" presId="urn:microsoft.com/office/officeart/2008/layout/PictureAccentList"/>
    <dgm:cxn modelId="{C32A1648-B915-4EA8-B613-47377605AE5B}" type="presParOf" srcId="{A71DC59B-B38B-488A-B4E8-E15F6F6DE1B2}" destId="{BE3E7CA9-0AA7-4128-BB53-AF53AE76AC1B}" srcOrd="0" destOrd="0" presId="urn:microsoft.com/office/officeart/2008/layout/PictureAccentList"/>
    <dgm:cxn modelId="{BF497C9B-810F-4A94-8BC5-5833BAB750A4}" type="presParOf" srcId="{BE3E7CA9-0AA7-4128-BB53-AF53AE76AC1B}" destId="{B49883FC-E3B6-4D07-803E-E3D64346985F}" srcOrd="0" destOrd="0" presId="urn:microsoft.com/office/officeart/2008/layout/PictureAccentList"/>
    <dgm:cxn modelId="{58933723-186F-4FDC-AD23-4817E85CE4F2}" type="presParOf" srcId="{B49883FC-E3B6-4D07-803E-E3D64346985F}" destId="{BE487130-DB42-4A3D-AA34-9CB8B40D0AD4}" srcOrd="0" destOrd="0" presId="urn:microsoft.com/office/officeart/2008/layout/PictureAccentList"/>
    <dgm:cxn modelId="{BD1D20FE-43CF-4134-8EB9-B98561C4818D}" type="presParOf" srcId="{BE3E7CA9-0AA7-4128-BB53-AF53AE76AC1B}" destId="{440DCB86-5E90-487C-B6AB-19494142F983}" srcOrd="1" destOrd="0" presId="urn:microsoft.com/office/officeart/2008/layout/PictureAccentList"/>
    <dgm:cxn modelId="{1AE2204B-9EB9-48D7-9ED2-3BD4651F02C6}" type="presParOf" srcId="{440DCB86-5E90-487C-B6AB-19494142F983}" destId="{64C4BE9D-5AD8-4953-8127-143817F64F38}" srcOrd="0" destOrd="0" presId="urn:microsoft.com/office/officeart/2008/layout/PictureAccentList"/>
    <dgm:cxn modelId="{D9EA3FE8-1421-4962-8EA5-1BEE2C4CF86F}" type="presParOf" srcId="{64C4BE9D-5AD8-4953-8127-143817F64F38}" destId="{7D71AC3E-2CDA-4B9B-ABD1-8BEC62E39E28}" srcOrd="0" destOrd="0" presId="urn:microsoft.com/office/officeart/2008/layout/PictureAccentList"/>
    <dgm:cxn modelId="{E69A2414-39AD-4A94-8893-28FC094A1C39}" type="presParOf" srcId="{64C4BE9D-5AD8-4953-8127-143817F64F38}" destId="{C806F7F2-1694-4BC7-B600-C8314BBA13AA}" srcOrd="1" destOrd="0" presId="urn:microsoft.com/office/officeart/2008/layout/PictureAccentList"/>
    <dgm:cxn modelId="{94BC12C4-D406-4E6F-ACC2-5D40F98E710F}" type="presParOf" srcId="{440DCB86-5E90-487C-B6AB-19494142F983}" destId="{0EF3817A-B0F2-446B-95A9-53618BD5BBF9}" srcOrd="1" destOrd="0" presId="urn:microsoft.com/office/officeart/2008/layout/PictureAccentList"/>
    <dgm:cxn modelId="{4E14918E-0299-42A5-AF65-8C48EFC96EAB}" type="presParOf" srcId="{0EF3817A-B0F2-446B-95A9-53618BD5BBF9}" destId="{A0DC706F-F113-4F01-B81A-CF10E2DCE15D}" srcOrd="0" destOrd="0" presId="urn:microsoft.com/office/officeart/2008/layout/PictureAccentList"/>
    <dgm:cxn modelId="{8C247D5F-0451-4C1C-94CF-C436720BE8C1}" type="presParOf" srcId="{0EF3817A-B0F2-446B-95A9-53618BD5BBF9}" destId="{23E85358-C5CB-46F0-9AF1-79BC4CC4C92C}" srcOrd="1" destOrd="0" presId="urn:microsoft.com/office/officeart/2008/layout/PictureAccentList"/>
    <dgm:cxn modelId="{ED7FA1B8-7D6B-44AD-9A86-ABA627ABAE7C}" type="presParOf" srcId="{440DCB86-5E90-487C-B6AB-19494142F983}" destId="{28EA8161-2CF4-4E3D-893D-514E27927631}" srcOrd="2" destOrd="0" presId="urn:microsoft.com/office/officeart/2008/layout/PictureAccentList"/>
    <dgm:cxn modelId="{8F51673A-F76A-406D-9AB7-EA0A75B0BF9B}" type="presParOf" srcId="{28EA8161-2CF4-4E3D-893D-514E27927631}" destId="{6B6D3FC5-08D0-42C5-A152-5AB5C674E53A}" srcOrd="0" destOrd="0" presId="urn:microsoft.com/office/officeart/2008/layout/PictureAccentList"/>
    <dgm:cxn modelId="{6E1BEBDE-42D5-474F-9D23-E0648EE6FCBF}" type="presParOf" srcId="{28EA8161-2CF4-4E3D-893D-514E27927631}" destId="{63A08CDE-78D4-4ED7-8F63-8D9CBCA6B3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052AD-A623-4F59-9E1A-2729170982E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0DD4B04-E911-4DB1-8C87-72A939896629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العرض التقني </a:t>
          </a:r>
          <a:r>
            <a:rPr lang="fr-FR" dirty="0" smtClean="0"/>
            <a:t>Offre technique</a:t>
          </a:r>
          <a:endParaRPr lang="ar-SA" dirty="0" smtClean="0"/>
        </a:p>
        <a:p>
          <a:pPr rtl="1"/>
          <a:endParaRPr lang="ar-SA" dirty="0"/>
        </a:p>
      </dgm:t>
    </dgm:pt>
    <dgm:pt modelId="{B5F55748-CE93-4C76-B454-90312E225248}" type="parTrans" cxnId="{800DB329-6964-4268-A598-247E16C21480}">
      <dgm:prSet/>
      <dgm:spPr/>
      <dgm:t>
        <a:bodyPr/>
        <a:lstStyle/>
        <a:p>
          <a:pPr rtl="1"/>
          <a:endParaRPr lang="ar-SA"/>
        </a:p>
      </dgm:t>
    </dgm:pt>
    <dgm:pt modelId="{92BFFE26-B670-4433-B046-912B9A9E2D40}" type="sibTrans" cxnId="{800DB329-6964-4268-A598-247E16C21480}">
      <dgm:prSet/>
      <dgm:spPr/>
      <dgm:t>
        <a:bodyPr/>
        <a:lstStyle/>
        <a:p>
          <a:pPr rtl="1"/>
          <a:endParaRPr lang="ar-SA"/>
        </a:p>
      </dgm:t>
    </dgm:pt>
    <dgm:pt modelId="{A9CEE405-0928-49FF-904A-8AD4C4260339}">
      <dgm:prSet phldrT="[نص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دفتر البنود الادارية العامة</a:t>
          </a:r>
        </a:p>
        <a:p>
          <a:pPr rtl="1"/>
          <a:r>
            <a:rPr lang="fr-FR" dirty="0" smtClean="0"/>
            <a:t>cahier des prescriptions administratives </a:t>
          </a:r>
          <a:r>
            <a:rPr lang="fr-FR" dirty="0" err="1" smtClean="0"/>
            <a:t>generales</a:t>
          </a:r>
          <a:r>
            <a:rPr lang="fr-FR" dirty="0" smtClean="0"/>
            <a:t> </a:t>
          </a:r>
          <a:r>
            <a:rPr lang="fr-FR" dirty="0" err="1" smtClean="0"/>
            <a:t>ccag</a:t>
          </a:r>
          <a:r>
            <a:rPr lang="fr-FR" dirty="0" smtClean="0"/>
            <a:t> </a:t>
          </a:r>
          <a:endParaRPr lang="ar-SA" dirty="0" smtClean="0"/>
        </a:p>
        <a:p>
          <a:pPr rtl="1"/>
          <a:endParaRPr lang="ar-SA" dirty="0"/>
        </a:p>
      </dgm:t>
    </dgm:pt>
    <dgm:pt modelId="{8E961694-F005-4ABB-8578-984231E1D50D}" type="parTrans" cxnId="{B1FF6784-F52C-4726-9E89-EBADA7F0CB35}">
      <dgm:prSet/>
      <dgm:spPr/>
      <dgm:t>
        <a:bodyPr/>
        <a:lstStyle/>
        <a:p>
          <a:pPr rtl="1"/>
          <a:endParaRPr lang="ar-SA"/>
        </a:p>
      </dgm:t>
    </dgm:pt>
    <dgm:pt modelId="{82DBD684-ADB7-4AF8-BA65-BF9DB7A420BD}" type="sibTrans" cxnId="{B1FF6784-F52C-4726-9E89-EBADA7F0CB35}">
      <dgm:prSet/>
      <dgm:spPr/>
      <dgm:t>
        <a:bodyPr/>
        <a:lstStyle/>
        <a:p>
          <a:pPr rtl="1"/>
          <a:endParaRPr lang="ar-SA"/>
        </a:p>
      </dgm:t>
    </dgm:pt>
    <dgm:pt modelId="{4AA8E562-878F-4240-818D-021C6517C20C}">
      <dgm:prSet phldrT="[نص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                                                                                        دفتر التعليمات التقنية المشتركة</a:t>
          </a:r>
        </a:p>
        <a:p>
          <a:pPr rtl="1"/>
          <a:r>
            <a:rPr lang="fr-FR" dirty="0" smtClean="0"/>
            <a:t>cahier des prescriptions techniques</a:t>
          </a:r>
          <a:endParaRPr lang="ar-SA" dirty="0" smtClean="0"/>
        </a:p>
        <a:p>
          <a:pPr rtl="1"/>
          <a:endParaRPr lang="ar-SA" dirty="0"/>
        </a:p>
      </dgm:t>
    </dgm:pt>
    <dgm:pt modelId="{3638C97B-3001-4B39-802C-34C0A3E7A299}" type="parTrans" cxnId="{FBA74D54-097B-487C-8339-716E32E3F2BA}">
      <dgm:prSet/>
      <dgm:spPr/>
      <dgm:t>
        <a:bodyPr/>
        <a:lstStyle/>
        <a:p>
          <a:pPr rtl="1"/>
          <a:endParaRPr lang="ar-SA"/>
        </a:p>
      </dgm:t>
    </dgm:pt>
    <dgm:pt modelId="{E0E8AD8A-9E05-4DCA-8136-9A9D85D62374}" type="sibTrans" cxnId="{FBA74D54-097B-487C-8339-716E32E3F2BA}">
      <dgm:prSet/>
      <dgm:spPr/>
      <dgm:t>
        <a:bodyPr/>
        <a:lstStyle/>
        <a:p>
          <a:pPr rtl="1"/>
          <a:endParaRPr lang="ar-SA"/>
        </a:p>
      </dgm:t>
    </dgm:pt>
    <dgm:pt modelId="{B5E6261E-B731-44F7-B42C-A9F487DFC729}">
      <dgm:prSet phldrT="[نص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دفتر التعليمات الخاصة</a:t>
          </a:r>
        </a:p>
        <a:p>
          <a:pPr rtl="1"/>
          <a:r>
            <a:rPr lang="fr-FR" dirty="0" smtClean="0"/>
            <a:t>cahier des prescriptions spéciales </a:t>
          </a:r>
          <a:endParaRPr lang="ar-SA" dirty="0" smtClean="0"/>
        </a:p>
        <a:p>
          <a:pPr rtl="1"/>
          <a:endParaRPr lang="ar-SA" dirty="0"/>
        </a:p>
      </dgm:t>
    </dgm:pt>
    <dgm:pt modelId="{1B738458-CEDE-45E3-9220-B4C8297F61C8}" type="parTrans" cxnId="{7384CB81-F01F-47FD-993D-9A8CA8A35BEF}">
      <dgm:prSet/>
      <dgm:spPr/>
      <dgm:t>
        <a:bodyPr/>
        <a:lstStyle/>
        <a:p>
          <a:pPr rtl="1"/>
          <a:endParaRPr lang="ar-SA"/>
        </a:p>
      </dgm:t>
    </dgm:pt>
    <dgm:pt modelId="{8EE587FF-37B6-4AA6-B270-91CBA9C9B4F2}" type="sibTrans" cxnId="{7384CB81-F01F-47FD-993D-9A8CA8A35BEF}">
      <dgm:prSet/>
      <dgm:spPr/>
      <dgm:t>
        <a:bodyPr/>
        <a:lstStyle/>
        <a:p>
          <a:pPr rtl="1"/>
          <a:endParaRPr lang="ar-SA"/>
        </a:p>
      </dgm:t>
    </dgm:pt>
    <dgm:pt modelId="{88FB1ED1-C002-47D8-9080-549779CC9484}" type="pres">
      <dgm:prSet presAssocID="{2F3052AD-A623-4F59-9E1A-2729170982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6182098-0AF8-49B0-A425-FE8FA4C77503}" type="pres">
      <dgm:prSet presAssocID="{30DD4B04-E911-4DB1-8C87-72A939896629}" presName="centerShape" presStyleLbl="node0" presStyleIdx="0" presStyleCnt="1" custScaleX="187885" custScaleY="158334"/>
      <dgm:spPr/>
      <dgm:t>
        <a:bodyPr/>
        <a:lstStyle/>
        <a:p>
          <a:pPr rtl="1"/>
          <a:endParaRPr lang="ar-SA"/>
        </a:p>
      </dgm:t>
    </dgm:pt>
    <dgm:pt modelId="{0F398DA6-AE7B-46D0-95E3-438D8B5274D2}" type="pres">
      <dgm:prSet presAssocID="{8E961694-F005-4ABB-8578-984231E1D50D}" presName="Name9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70B87271-00C6-4A8E-8FDA-39A0D5F448C2}" type="pres">
      <dgm:prSet presAssocID="{8E961694-F005-4ABB-8578-984231E1D50D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2122C544-5EC8-407A-962B-0986B7277DEF}" type="pres">
      <dgm:prSet presAssocID="{A9CEE405-0928-49FF-904A-8AD4C4260339}" presName="node" presStyleLbl="node1" presStyleIdx="0" presStyleCnt="3" custScaleX="2487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9F18D4-92C0-4CED-BC50-218054176183}" type="pres">
      <dgm:prSet presAssocID="{3638C97B-3001-4B39-802C-34C0A3E7A299}" presName="Name9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7C06154-51F4-4942-99D0-8836D494A410}" type="pres">
      <dgm:prSet presAssocID="{3638C97B-3001-4B39-802C-34C0A3E7A299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FC799347-F154-4CFD-B90B-87A7A2BF8310}" type="pres">
      <dgm:prSet presAssocID="{4AA8E562-878F-4240-818D-021C6517C20C}" presName="node" presStyleLbl="node1" presStyleIdx="1" presStyleCnt="3" custScaleX="16910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48D211-C6FF-445F-9CA9-18F9A189917F}" type="pres">
      <dgm:prSet presAssocID="{1B738458-CEDE-45E3-9220-B4C8297F61C8}" presName="Name9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BCB7D890-0868-475A-BD16-9904B4DBD060}" type="pres">
      <dgm:prSet presAssocID="{1B738458-CEDE-45E3-9220-B4C8297F61C8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DFC88764-9478-4F5C-9768-B7BDDC13CF27}" type="pres">
      <dgm:prSet presAssocID="{B5E6261E-B731-44F7-B42C-A9F487DFC729}" presName="node" presStyleLbl="node1" presStyleIdx="2" presStyleCnt="3" custScaleX="1877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00DB329-6964-4268-A598-247E16C21480}" srcId="{2F3052AD-A623-4F59-9E1A-2729170982E8}" destId="{30DD4B04-E911-4DB1-8C87-72A939896629}" srcOrd="0" destOrd="0" parTransId="{B5F55748-CE93-4C76-B454-90312E225248}" sibTransId="{92BFFE26-B670-4433-B046-912B9A9E2D40}"/>
    <dgm:cxn modelId="{E9B81B6E-AF1D-44BF-8945-0A08E9C7C0C9}" type="presOf" srcId="{30DD4B04-E911-4DB1-8C87-72A939896629}" destId="{A6182098-0AF8-49B0-A425-FE8FA4C77503}" srcOrd="0" destOrd="0" presId="urn:microsoft.com/office/officeart/2005/8/layout/radial1"/>
    <dgm:cxn modelId="{B1FF6784-F52C-4726-9E89-EBADA7F0CB35}" srcId="{30DD4B04-E911-4DB1-8C87-72A939896629}" destId="{A9CEE405-0928-49FF-904A-8AD4C4260339}" srcOrd="0" destOrd="0" parTransId="{8E961694-F005-4ABB-8578-984231E1D50D}" sibTransId="{82DBD684-ADB7-4AF8-BA65-BF9DB7A420BD}"/>
    <dgm:cxn modelId="{8960E6E8-14BC-4FCB-994D-2C159CD89827}" type="presOf" srcId="{1B738458-CEDE-45E3-9220-B4C8297F61C8}" destId="{B048D211-C6FF-445F-9CA9-18F9A189917F}" srcOrd="0" destOrd="0" presId="urn:microsoft.com/office/officeart/2005/8/layout/radial1"/>
    <dgm:cxn modelId="{9ABFDB61-708F-4602-887A-687E4F0CAAA8}" type="presOf" srcId="{2F3052AD-A623-4F59-9E1A-2729170982E8}" destId="{88FB1ED1-C002-47D8-9080-549779CC9484}" srcOrd="0" destOrd="0" presId="urn:microsoft.com/office/officeart/2005/8/layout/radial1"/>
    <dgm:cxn modelId="{FBA74D54-097B-487C-8339-716E32E3F2BA}" srcId="{30DD4B04-E911-4DB1-8C87-72A939896629}" destId="{4AA8E562-878F-4240-818D-021C6517C20C}" srcOrd="1" destOrd="0" parTransId="{3638C97B-3001-4B39-802C-34C0A3E7A299}" sibTransId="{E0E8AD8A-9E05-4DCA-8136-9A9D85D62374}"/>
    <dgm:cxn modelId="{B43D89C0-3A2F-4A7F-B0EE-E9BAD59604EF}" type="presOf" srcId="{8E961694-F005-4ABB-8578-984231E1D50D}" destId="{70B87271-00C6-4A8E-8FDA-39A0D5F448C2}" srcOrd="1" destOrd="0" presId="urn:microsoft.com/office/officeart/2005/8/layout/radial1"/>
    <dgm:cxn modelId="{D4E36089-493C-4248-8F3A-F2C3E550E112}" type="presOf" srcId="{4AA8E562-878F-4240-818D-021C6517C20C}" destId="{FC799347-F154-4CFD-B90B-87A7A2BF8310}" srcOrd="0" destOrd="0" presId="urn:microsoft.com/office/officeart/2005/8/layout/radial1"/>
    <dgm:cxn modelId="{7384CB81-F01F-47FD-993D-9A8CA8A35BEF}" srcId="{30DD4B04-E911-4DB1-8C87-72A939896629}" destId="{B5E6261E-B731-44F7-B42C-A9F487DFC729}" srcOrd="2" destOrd="0" parTransId="{1B738458-CEDE-45E3-9220-B4C8297F61C8}" sibTransId="{8EE587FF-37B6-4AA6-B270-91CBA9C9B4F2}"/>
    <dgm:cxn modelId="{4A35DFCD-7296-4BDC-90E5-533143263AD3}" type="presOf" srcId="{B5E6261E-B731-44F7-B42C-A9F487DFC729}" destId="{DFC88764-9478-4F5C-9768-B7BDDC13CF27}" srcOrd="0" destOrd="0" presId="urn:microsoft.com/office/officeart/2005/8/layout/radial1"/>
    <dgm:cxn modelId="{91BB5A99-8465-41B9-B825-9EC9E7ED91A9}" type="presOf" srcId="{A9CEE405-0928-49FF-904A-8AD4C4260339}" destId="{2122C544-5EC8-407A-962B-0986B7277DEF}" srcOrd="0" destOrd="0" presId="urn:microsoft.com/office/officeart/2005/8/layout/radial1"/>
    <dgm:cxn modelId="{1A74A00D-6647-47FA-AF2A-B0F4FC4FFDE3}" type="presOf" srcId="{3638C97B-3001-4B39-802C-34C0A3E7A299}" destId="{B7C06154-51F4-4942-99D0-8836D494A410}" srcOrd="1" destOrd="0" presId="urn:microsoft.com/office/officeart/2005/8/layout/radial1"/>
    <dgm:cxn modelId="{2B896624-139B-4777-A88A-F2DA94F99192}" type="presOf" srcId="{3638C97B-3001-4B39-802C-34C0A3E7A299}" destId="{519F18D4-92C0-4CED-BC50-218054176183}" srcOrd="0" destOrd="0" presId="urn:microsoft.com/office/officeart/2005/8/layout/radial1"/>
    <dgm:cxn modelId="{F8A7F122-D1A6-415D-BDD3-F54A45EBEC8A}" type="presOf" srcId="{8E961694-F005-4ABB-8578-984231E1D50D}" destId="{0F398DA6-AE7B-46D0-95E3-438D8B5274D2}" srcOrd="0" destOrd="0" presId="urn:microsoft.com/office/officeart/2005/8/layout/radial1"/>
    <dgm:cxn modelId="{62C03E0A-3983-40DB-8094-2098F5C1FC82}" type="presOf" srcId="{1B738458-CEDE-45E3-9220-B4C8297F61C8}" destId="{BCB7D890-0868-475A-BD16-9904B4DBD060}" srcOrd="1" destOrd="0" presId="urn:microsoft.com/office/officeart/2005/8/layout/radial1"/>
    <dgm:cxn modelId="{27DD35A7-F19A-4B0D-B497-3584DD8CD47B}" type="presParOf" srcId="{88FB1ED1-C002-47D8-9080-549779CC9484}" destId="{A6182098-0AF8-49B0-A425-FE8FA4C77503}" srcOrd="0" destOrd="0" presId="urn:microsoft.com/office/officeart/2005/8/layout/radial1"/>
    <dgm:cxn modelId="{846429C9-422C-4FC4-BBF3-E4F30DBA021A}" type="presParOf" srcId="{88FB1ED1-C002-47D8-9080-549779CC9484}" destId="{0F398DA6-AE7B-46D0-95E3-438D8B5274D2}" srcOrd="1" destOrd="0" presId="urn:microsoft.com/office/officeart/2005/8/layout/radial1"/>
    <dgm:cxn modelId="{E3E4CD27-557D-4814-8BB5-59F88C5C3525}" type="presParOf" srcId="{0F398DA6-AE7B-46D0-95E3-438D8B5274D2}" destId="{70B87271-00C6-4A8E-8FDA-39A0D5F448C2}" srcOrd="0" destOrd="0" presId="urn:microsoft.com/office/officeart/2005/8/layout/radial1"/>
    <dgm:cxn modelId="{06F53A11-C210-43C2-8B39-29347981A9EA}" type="presParOf" srcId="{88FB1ED1-C002-47D8-9080-549779CC9484}" destId="{2122C544-5EC8-407A-962B-0986B7277DEF}" srcOrd="2" destOrd="0" presId="urn:microsoft.com/office/officeart/2005/8/layout/radial1"/>
    <dgm:cxn modelId="{F14F98A5-3F84-472C-B5F8-C9D1C20C352B}" type="presParOf" srcId="{88FB1ED1-C002-47D8-9080-549779CC9484}" destId="{519F18D4-92C0-4CED-BC50-218054176183}" srcOrd="3" destOrd="0" presId="urn:microsoft.com/office/officeart/2005/8/layout/radial1"/>
    <dgm:cxn modelId="{52B6BF09-CE65-49F1-A4D0-0BD7743199B8}" type="presParOf" srcId="{519F18D4-92C0-4CED-BC50-218054176183}" destId="{B7C06154-51F4-4942-99D0-8836D494A410}" srcOrd="0" destOrd="0" presId="urn:microsoft.com/office/officeart/2005/8/layout/radial1"/>
    <dgm:cxn modelId="{7214FA00-F507-46CE-B6DF-5E6B512A62D3}" type="presParOf" srcId="{88FB1ED1-C002-47D8-9080-549779CC9484}" destId="{FC799347-F154-4CFD-B90B-87A7A2BF8310}" srcOrd="4" destOrd="0" presId="urn:microsoft.com/office/officeart/2005/8/layout/radial1"/>
    <dgm:cxn modelId="{33449FAC-68C9-4CA0-8C22-05AB956B0039}" type="presParOf" srcId="{88FB1ED1-C002-47D8-9080-549779CC9484}" destId="{B048D211-C6FF-445F-9CA9-18F9A189917F}" srcOrd="5" destOrd="0" presId="urn:microsoft.com/office/officeart/2005/8/layout/radial1"/>
    <dgm:cxn modelId="{075E6A42-6C62-4846-B2F3-CCEAF6D0BD3D}" type="presParOf" srcId="{B048D211-C6FF-445F-9CA9-18F9A189917F}" destId="{BCB7D890-0868-475A-BD16-9904B4DBD060}" srcOrd="0" destOrd="0" presId="urn:microsoft.com/office/officeart/2005/8/layout/radial1"/>
    <dgm:cxn modelId="{5FB7DFFE-3762-4A87-9119-26197B90AB19}" type="presParOf" srcId="{88FB1ED1-C002-47D8-9080-549779CC9484}" destId="{DFC88764-9478-4F5C-9768-B7BDDC13CF2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1C021-E557-49F1-A0EC-146FBD417D2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578EF56-FEDD-4B89-ACBB-8235313739D0}">
      <dgm:prSet phldrT="[نص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العرض المالي </a:t>
          </a:r>
          <a:r>
            <a:rPr lang="fr-FR" dirty="0" smtClean="0"/>
            <a:t>offre financière</a:t>
          </a:r>
          <a:endParaRPr lang="ar-SA" dirty="0" smtClean="0"/>
        </a:p>
        <a:p>
          <a:pPr rtl="1"/>
          <a:r>
            <a:rPr lang="ar-DZ" dirty="0" smtClean="0"/>
            <a:t> </a:t>
          </a:r>
          <a:endParaRPr lang="ar-SA" dirty="0"/>
        </a:p>
      </dgm:t>
    </dgm:pt>
    <dgm:pt modelId="{D39F3230-1408-452E-9D39-82675764E319}" type="parTrans" cxnId="{3A6B95BB-B85D-4E24-B4A2-87F1FF3519D5}">
      <dgm:prSet/>
      <dgm:spPr/>
      <dgm:t>
        <a:bodyPr/>
        <a:lstStyle/>
        <a:p>
          <a:pPr rtl="1"/>
          <a:endParaRPr lang="ar-SA"/>
        </a:p>
      </dgm:t>
    </dgm:pt>
    <dgm:pt modelId="{7FB98183-EDC6-4139-8B62-3491CE463390}" type="sibTrans" cxnId="{3A6B95BB-B85D-4E24-B4A2-87F1FF3519D5}">
      <dgm:prSet/>
      <dgm:spPr/>
      <dgm:t>
        <a:bodyPr/>
        <a:lstStyle/>
        <a:p>
          <a:pPr rtl="1"/>
          <a:endParaRPr lang="ar-SA"/>
        </a:p>
      </dgm:t>
    </dgm:pt>
    <dgm:pt modelId="{6E293660-24C3-4348-A774-F070FDF94BEA}">
      <dgm:prSet phldrT="[نص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dirty="0" smtClean="0"/>
            <a:t>رسالة العرض</a:t>
          </a:r>
          <a:endParaRPr lang="ar-SA" dirty="0"/>
        </a:p>
      </dgm:t>
    </dgm:pt>
    <dgm:pt modelId="{C65D3CBF-B452-465B-826B-9E9F656DE150}" type="parTrans" cxnId="{988764CC-E523-4884-9F9A-068B1CBFB282}">
      <dgm:prSet/>
      <dgm:spPr/>
      <dgm:t>
        <a:bodyPr/>
        <a:lstStyle/>
        <a:p>
          <a:pPr rtl="1"/>
          <a:endParaRPr lang="ar-SA"/>
        </a:p>
      </dgm:t>
    </dgm:pt>
    <dgm:pt modelId="{F2D215EE-798D-4117-97B4-F572AFB768EF}" type="sibTrans" cxnId="{988764CC-E523-4884-9F9A-068B1CBFB282}">
      <dgm:prSet/>
      <dgm:spPr/>
      <dgm:t>
        <a:bodyPr/>
        <a:lstStyle/>
        <a:p>
          <a:pPr rtl="1"/>
          <a:endParaRPr lang="ar-SA"/>
        </a:p>
      </dgm:t>
    </dgm:pt>
    <dgm:pt modelId="{430E5D24-3557-450D-986A-2F637C0E5773}">
      <dgm:prSet phldrT="[نص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dirty="0" smtClean="0"/>
            <a:t>جدول الاسعار الوحدوية</a:t>
          </a:r>
          <a:endParaRPr lang="ar-SA" dirty="0"/>
        </a:p>
      </dgm:t>
    </dgm:pt>
    <dgm:pt modelId="{3DBEFB6D-8166-42E3-A234-46F14C8114EE}" type="parTrans" cxnId="{F3226525-A3E0-46CD-B424-D99223FB575F}">
      <dgm:prSet/>
      <dgm:spPr/>
      <dgm:t>
        <a:bodyPr/>
        <a:lstStyle/>
        <a:p>
          <a:pPr rtl="1"/>
          <a:endParaRPr lang="ar-SA"/>
        </a:p>
      </dgm:t>
    </dgm:pt>
    <dgm:pt modelId="{2A5E3BF9-3824-45E8-8DFF-853798824172}" type="sibTrans" cxnId="{F3226525-A3E0-46CD-B424-D99223FB575F}">
      <dgm:prSet/>
      <dgm:spPr/>
      <dgm:t>
        <a:bodyPr/>
        <a:lstStyle/>
        <a:p>
          <a:pPr rtl="1"/>
          <a:endParaRPr lang="ar-SA"/>
        </a:p>
      </dgm:t>
    </dgm:pt>
    <dgm:pt modelId="{7BB31F76-0F5A-4BBB-A008-EF3BA177441E}">
      <dgm:prSet phldrT="[نص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dirty="0" smtClean="0"/>
            <a:t>التفصيل الكمي التقديري</a:t>
          </a:r>
          <a:endParaRPr lang="ar-SA" dirty="0"/>
        </a:p>
      </dgm:t>
    </dgm:pt>
    <dgm:pt modelId="{CB880CF6-0F1A-45FB-BE66-28C4BBFA9654}" type="parTrans" cxnId="{AF25E384-882D-432D-8991-B34EAB254940}">
      <dgm:prSet/>
      <dgm:spPr/>
      <dgm:t>
        <a:bodyPr/>
        <a:lstStyle/>
        <a:p>
          <a:pPr rtl="1"/>
          <a:endParaRPr lang="ar-SA"/>
        </a:p>
      </dgm:t>
    </dgm:pt>
    <dgm:pt modelId="{56B0E587-9617-4A84-A03F-CD69CFEA6BF9}" type="sibTrans" cxnId="{AF25E384-882D-432D-8991-B34EAB254940}">
      <dgm:prSet/>
      <dgm:spPr/>
      <dgm:t>
        <a:bodyPr/>
        <a:lstStyle/>
        <a:p>
          <a:pPr rtl="1"/>
          <a:endParaRPr lang="ar-SA"/>
        </a:p>
      </dgm:t>
    </dgm:pt>
    <dgm:pt modelId="{9F0C7CFE-2AB0-463C-A0C4-232BD591E768}" type="pres">
      <dgm:prSet presAssocID="{73A1C021-E557-49F1-A0EC-146FBD417D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B4EAA9A-2B79-47B0-BE4B-91DBFBE52C5F}" type="pres">
      <dgm:prSet presAssocID="{2578EF56-FEDD-4B89-ACBB-8235313739D0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DE2D847C-403B-4D00-BEE6-3C1A320DCF61}" type="pres">
      <dgm:prSet presAssocID="{6E293660-24C3-4348-A774-F070FDF94B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7B901E-031E-4B6F-B7BD-173D49213043}" type="pres">
      <dgm:prSet presAssocID="{6E293660-24C3-4348-A774-F070FDF94BEA}" presName="dummy" presStyleCnt="0"/>
      <dgm:spPr/>
    </dgm:pt>
    <dgm:pt modelId="{5DD7B42F-42C6-4E04-9ED1-BA678BCFE128}" type="pres">
      <dgm:prSet presAssocID="{F2D215EE-798D-4117-97B4-F572AFB768EF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EC26FA65-5985-48FD-B9B0-8C45B36E3089}" type="pres">
      <dgm:prSet presAssocID="{430E5D24-3557-450D-986A-2F637C0E57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5FB40A-8483-411B-B94D-FC17F33B3B5E}" type="pres">
      <dgm:prSet presAssocID="{430E5D24-3557-450D-986A-2F637C0E5773}" presName="dummy" presStyleCnt="0"/>
      <dgm:spPr/>
    </dgm:pt>
    <dgm:pt modelId="{9F28412C-6F61-4874-854A-2329910B096A}" type="pres">
      <dgm:prSet presAssocID="{2A5E3BF9-3824-45E8-8DFF-853798824172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3503D4C0-12CD-4B45-9AE6-865376E556BA}" type="pres">
      <dgm:prSet presAssocID="{7BB31F76-0F5A-4BBB-A008-EF3BA17744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542FE1-1D58-497B-81DA-D8553CD18AAA}" type="pres">
      <dgm:prSet presAssocID="{7BB31F76-0F5A-4BBB-A008-EF3BA177441E}" presName="dummy" presStyleCnt="0"/>
      <dgm:spPr/>
    </dgm:pt>
    <dgm:pt modelId="{EC37608F-B906-4E60-8B2A-67A808A44160}" type="pres">
      <dgm:prSet presAssocID="{56B0E587-9617-4A84-A03F-CD69CFEA6BF9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D62B80F6-274B-433C-B221-303E877C4310}" type="presOf" srcId="{430E5D24-3557-450D-986A-2F637C0E5773}" destId="{EC26FA65-5985-48FD-B9B0-8C45B36E3089}" srcOrd="0" destOrd="0" presId="urn:microsoft.com/office/officeart/2005/8/layout/radial6"/>
    <dgm:cxn modelId="{F3226525-A3E0-46CD-B424-D99223FB575F}" srcId="{2578EF56-FEDD-4B89-ACBB-8235313739D0}" destId="{430E5D24-3557-450D-986A-2F637C0E5773}" srcOrd="1" destOrd="0" parTransId="{3DBEFB6D-8166-42E3-A234-46F14C8114EE}" sibTransId="{2A5E3BF9-3824-45E8-8DFF-853798824172}"/>
    <dgm:cxn modelId="{75FA17AD-E0C7-4B1E-ABCC-39B641999FA8}" type="presOf" srcId="{7BB31F76-0F5A-4BBB-A008-EF3BA177441E}" destId="{3503D4C0-12CD-4B45-9AE6-865376E556BA}" srcOrd="0" destOrd="0" presId="urn:microsoft.com/office/officeart/2005/8/layout/radial6"/>
    <dgm:cxn modelId="{AF25E384-882D-432D-8991-B34EAB254940}" srcId="{2578EF56-FEDD-4B89-ACBB-8235313739D0}" destId="{7BB31F76-0F5A-4BBB-A008-EF3BA177441E}" srcOrd="2" destOrd="0" parTransId="{CB880CF6-0F1A-45FB-BE66-28C4BBFA9654}" sibTransId="{56B0E587-9617-4A84-A03F-CD69CFEA6BF9}"/>
    <dgm:cxn modelId="{D3B13647-869E-4769-9EEA-A1D80D7779E4}" type="presOf" srcId="{F2D215EE-798D-4117-97B4-F572AFB768EF}" destId="{5DD7B42F-42C6-4E04-9ED1-BA678BCFE128}" srcOrd="0" destOrd="0" presId="urn:microsoft.com/office/officeart/2005/8/layout/radial6"/>
    <dgm:cxn modelId="{988764CC-E523-4884-9F9A-068B1CBFB282}" srcId="{2578EF56-FEDD-4B89-ACBB-8235313739D0}" destId="{6E293660-24C3-4348-A774-F070FDF94BEA}" srcOrd="0" destOrd="0" parTransId="{C65D3CBF-B452-465B-826B-9E9F656DE150}" sibTransId="{F2D215EE-798D-4117-97B4-F572AFB768EF}"/>
    <dgm:cxn modelId="{244D5448-D7A8-4808-8FA7-11310B901DDE}" type="presOf" srcId="{6E293660-24C3-4348-A774-F070FDF94BEA}" destId="{DE2D847C-403B-4D00-BEE6-3C1A320DCF61}" srcOrd="0" destOrd="0" presId="urn:microsoft.com/office/officeart/2005/8/layout/radial6"/>
    <dgm:cxn modelId="{4DDF4063-1C3A-4580-88E8-E2E78410EC3E}" type="presOf" srcId="{56B0E587-9617-4A84-A03F-CD69CFEA6BF9}" destId="{EC37608F-B906-4E60-8B2A-67A808A44160}" srcOrd="0" destOrd="0" presId="urn:microsoft.com/office/officeart/2005/8/layout/radial6"/>
    <dgm:cxn modelId="{6D41D173-99FA-47FB-B12F-C6C029000BE4}" type="presOf" srcId="{2578EF56-FEDD-4B89-ACBB-8235313739D0}" destId="{FB4EAA9A-2B79-47B0-BE4B-91DBFBE52C5F}" srcOrd="0" destOrd="0" presId="urn:microsoft.com/office/officeart/2005/8/layout/radial6"/>
    <dgm:cxn modelId="{D433E104-DB31-4CDC-918A-4B7B5A0CCCD8}" type="presOf" srcId="{73A1C021-E557-49F1-A0EC-146FBD417D2E}" destId="{9F0C7CFE-2AB0-463C-A0C4-232BD591E768}" srcOrd="0" destOrd="0" presId="urn:microsoft.com/office/officeart/2005/8/layout/radial6"/>
    <dgm:cxn modelId="{E8C81E47-8C54-4A50-854F-2A253A44E850}" type="presOf" srcId="{2A5E3BF9-3824-45E8-8DFF-853798824172}" destId="{9F28412C-6F61-4874-854A-2329910B096A}" srcOrd="0" destOrd="0" presId="urn:microsoft.com/office/officeart/2005/8/layout/radial6"/>
    <dgm:cxn modelId="{3A6B95BB-B85D-4E24-B4A2-87F1FF3519D5}" srcId="{73A1C021-E557-49F1-A0EC-146FBD417D2E}" destId="{2578EF56-FEDD-4B89-ACBB-8235313739D0}" srcOrd="0" destOrd="0" parTransId="{D39F3230-1408-452E-9D39-82675764E319}" sibTransId="{7FB98183-EDC6-4139-8B62-3491CE463390}"/>
    <dgm:cxn modelId="{3438B1A3-B4AF-49F6-8E4E-554BC3E41EFF}" type="presParOf" srcId="{9F0C7CFE-2AB0-463C-A0C4-232BD591E768}" destId="{FB4EAA9A-2B79-47B0-BE4B-91DBFBE52C5F}" srcOrd="0" destOrd="0" presId="urn:microsoft.com/office/officeart/2005/8/layout/radial6"/>
    <dgm:cxn modelId="{0E97768F-F3FC-4540-9C22-0F4035DCA783}" type="presParOf" srcId="{9F0C7CFE-2AB0-463C-A0C4-232BD591E768}" destId="{DE2D847C-403B-4D00-BEE6-3C1A320DCF61}" srcOrd="1" destOrd="0" presId="urn:microsoft.com/office/officeart/2005/8/layout/radial6"/>
    <dgm:cxn modelId="{182FF2EC-C939-4DCE-BB8D-6066A8C1A4BB}" type="presParOf" srcId="{9F0C7CFE-2AB0-463C-A0C4-232BD591E768}" destId="{067B901E-031E-4B6F-B7BD-173D49213043}" srcOrd="2" destOrd="0" presId="urn:microsoft.com/office/officeart/2005/8/layout/radial6"/>
    <dgm:cxn modelId="{C998A194-F4F6-4919-855B-D122E9A3D86A}" type="presParOf" srcId="{9F0C7CFE-2AB0-463C-A0C4-232BD591E768}" destId="{5DD7B42F-42C6-4E04-9ED1-BA678BCFE128}" srcOrd="3" destOrd="0" presId="urn:microsoft.com/office/officeart/2005/8/layout/radial6"/>
    <dgm:cxn modelId="{74E64EA0-1826-410A-B691-CB155C50EC72}" type="presParOf" srcId="{9F0C7CFE-2AB0-463C-A0C4-232BD591E768}" destId="{EC26FA65-5985-48FD-B9B0-8C45B36E3089}" srcOrd="4" destOrd="0" presId="urn:microsoft.com/office/officeart/2005/8/layout/radial6"/>
    <dgm:cxn modelId="{2D773AE4-342C-4248-8990-E37DBCC3E9A9}" type="presParOf" srcId="{9F0C7CFE-2AB0-463C-A0C4-232BD591E768}" destId="{7B5FB40A-8483-411B-B94D-FC17F33B3B5E}" srcOrd="5" destOrd="0" presId="urn:microsoft.com/office/officeart/2005/8/layout/radial6"/>
    <dgm:cxn modelId="{1077B953-461A-4688-8E6A-ECA8A223C00A}" type="presParOf" srcId="{9F0C7CFE-2AB0-463C-A0C4-232BD591E768}" destId="{9F28412C-6F61-4874-854A-2329910B096A}" srcOrd="6" destOrd="0" presId="urn:microsoft.com/office/officeart/2005/8/layout/radial6"/>
    <dgm:cxn modelId="{8A388AB5-54D7-4605-A9C2-89D0D23087D7}" type="presParOf" srcId="{9F0C7CFE-2AB0-463C-A0C4-232BD591E768}" destId="{3503D4C0-12CD-4B45-9AE6-865376E556BA}" srcOrd="7" destOrd="0" presId="urn:microsoft.com/office/officeart/2005/8/layout/radial6"/>
    <dgm:cxn modelId="{0855B3B6-EF5D-4287-B0C9-3BFA10FBDA43}" type="presParOf" srcId="{9F0C7CFE-2AB0-463C-A0C4-232BD591E768}" destId="{9D542FE1-1D58-497B-81DA-D8553CD18AAA}" srcOrd="8" destOrd="0" presId="urn:microsoft.com/office/officeart/2005/8/layout/radial6"/>
    <dgm:cxn modelId="{5FE9A3D2-9164-482C-8145-B61CEA29C27C}" type="presParOf" srcId="{9F0C7CFE-2AB0-463C-A0C4-232BD591E768}" destId="{EC37608F-B906-4E60-8B2A-67A808A441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1C021-E557-49F1-A0EC-146FBD417D2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578EF56-FEDD-4B89-ACBB-8235313739D0}">
      <dgm:prSet phldrT="[نص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400" dirty="0" smtClean="0">
              <a:latin typeface="Sakkal Majalla" pitchFamily="2" charset="-78"/>
              <a:cs typeface="Sakkal Majalla" pitchFamily="2" charset="-78"/>
            </a:rPr>
            <a:t>ملف الترشح </a:t>
          </a:r>
          <a:r>
            <a:rPr lang="fr-FR" sz="2400" dirty="0" smtClean="0">
              <a:latin typeface="Sakkal Majalla" pitchFamily="2" charset="-78"/>
              <a:cs typeface="Sakkal Majalla" pitchFamily="2" charset="-78"/>
            </a:rPr>
            <a:t>dossier de candidature</a:t>
          </a:r>
          <a:endParaRPr lang="ar-SA" sz="2400" dirty="0" smtClean="0">
            <a:latin typeface="Sakkal Majalla" pitchFamily="2" charset="-78"/>
            <a:cs typeface="Sakkal Majalla" pitchFamily="2" charset="-78"/>
          </a:endParaRPr>
        </a:p>
        <a:p>
          <a:pPr rtl="1"/>
          <a:endParaRPr lang="ar-SA" sz="1800" dirty="0" smtClean="0"/>
        </a:p>
        <a:p>
          <a:pPr rtl="1"/>
          <a:r>
            <a:rPr lang="ar-DZ" sz="1800" dirty="0" smtClean="0"/>
            <a:t> </a:t>
          </a:r>
          <a:endParaRPr lang="ar-SA" sz="1800" dirty="0"/>
        </a:p>
      </dgm:t>
    </dgm:pt>
    <dgm:pt modelId="{D39F3230-1408-452E-9D39-82675764E319}" type="parTrans" cxnId="{3A6B95BB-B85D-4E24-B4A2-87F1FF3519D5}">
      <dgm:prSet/>
      <dgm:spPr/>
      <dgm:t>
        <a:bodyPr/>
        <a:lstStyle/>
        <a:p>
          <a:pPr rtl="1"/>
          <a:endParaRPr lang="ar-SA"/>
        </a:p>
      </dgm:t>
    </dgm:pt>
    <dgm:pt modelId="{7FB98183-EDC6-4139-8B62-3491CE463390}" type="sibTrans" cxnId="{3A6B95BB-B85D-4E24-B4A2-87F1FF3519D5}">
      <dgm:prSet/>
      <dgm:spPr/>
      <dgm:t>
        <a:bodyPr/>
        <a:lstStyle/>
        <a:p>
          <a:pPr rtl="1"/>
          <a:endParaRPr lang="ar-SA"/>
        </a:p>
      </dgm:t>
    </dgm:pt>
    <dgm:pt modelId="{6E293660-24C3-4348-A774-F070FDF94BEA}">
      <dgm:prSet phldrT="[نص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dirty="0" smtClean="0"/>
            <a:t>التصريح بالنزاهة </a:t>
          </a:r>
          <a:endParaRPr lang="ar-SA" dirty="0"/>
        </a:p>
      </dgm:t>
    </dgm:pt>
    <dgm:pt modelId="{C65D3CBF-B452-465B-826B-9E9F656DE150}" type="parTrans" cxnId="{988764CC-E523-4884-9F9A-068B1CBFB282}">
      <dgm:prSet/>
      <dgm:spPr/>
      <dgm:t>
        <a:bodyPr/>
        <a:lstStyle/>
        <a:p>
          <a:pPr rtl="1"/>
          <a:endParaRPr lang="ar-SA"/>
        </a:p>
      </dgm:t>
    </dgm:pt>
    <dgm:pt modelId="{F2D215EE-798D-4117-97B4-F572AFB768EF}" type="sibTrans" cxnId="{988764CC-E523-4884-9F9A-068B1CBFB282}">
      <dgm:prSet/>
      <dgm:spPr/>
      <dgm:t>
        <a:bodyPr/>
        <a:lstStyle/>
        <a:p>
          <a:pPr rtl="1"/>
          <a:endParaRPr lang="ar-SA"/>
        </a:p>
      </dgm:t>
    </dgm:pt>
    <dgm:pt modelId="{430E5D24-3557-450D-986A-2F637C0E5773}">
      <dgm:prSet phldrT="[نص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DZ" dirty="0" smtClean="0"/>
            <a:t>التصريح بالترشح </a:t>
          </a:r>
          <a:endParaRPr lang="ar-SA" dirty="0"/>
        </a:p>
      </dgm:t>
    </dgm:pt>
    <dgm:pt modelId="{3DBEFB6D-8166-42E3-A234-46F14C8114EE}" type="parTrans" cxnId="{F3226525-A3E0-46CD-B424-D99223FB575F}">
      <dgm:prSet/>
      <dgm:spPr/>
      <dgm:t>
        <a:bodyPr/>
        <a:lstStyle/>
        <a:p>
          <a:pPr rtl="1"/>
          <a:endParaRPr lang="ar-SA"/>
        </a:p>
      </dgm:t>
    </dgm:pt>
    <dgm:pt modelId="{2A5E3BF9-3824-45E8-8DFF-853798824172}" type="sibTrans" cxnId="{F3226525-A3E0-46CD-B424-D99223FB575F}">
      <dgm:prSet/>
      <dgm:spPr/>
      <dgm:t>
        <a:bodyPr/>
        <a:lstStyle/>
        <a:p>
          <a:pPr rtl="1"/>
          <a:endParaRPr lang="ar-SA"/>
        </a:p>
      </dgm:t>
    </dgm:pt>
    <dgm:pt modelId="{9F0C7CFE-2AB0-463C-A0C4-232BD591E768}" type="pres">
      <dgm:prSet presAssocID="{73A1C021-E557-49F1-A0EC-146FBD417D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B4EAA9A-2B79-47B0-BE4B-91DBFBE52C5F}" type="pres">
      <dgm:prSet presAssocID="{2578EF56-FEDD-4B89-ACBB-8235313739D0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DE2D847C-403B-4D00-BEE6-3C1A320DCF61}" type="pres">
      <dgm:prSet presAssocID="{6E293660-24C3-4348-A774-F070FDF94BE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7B901E-031E-4B6F-B7BD-173D49213043}" type="pres">
      <dgm:prSet presAssocID="{6E293660-24C3-4348-A774-F070FDF94BEA}" presName="dummy" presStyleCnt="0"/>
      <dgm:spPr/>
    </dgm:pt>
    <dgm:pt modelId="{5DD7B42F-42C6-4E04-9ED1-BA678BCFE128}" type="pres">
      <dgm:prSet presAssocID="{F2D215EE-798D-4117-97B4-F572AFB768EF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EC26FA65-5985-48FD-B9B0-8C45B36E3089}" type="pres">
      <dgm:prSet presAssocID="{430E5D24-3557-450D-986A-2F637C0E57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5FB40A-8483-411B-B94D-FC17F33B3B5E}" type="pres">
      <dgm:prSet presAssocID="{430E5D24-3557-450D-986A-2F637C0E5773}" presName="dummy" presStyleCnt="0"/>
      <dgm:spPr/>
    </dgm:pt>
    <dgm:pt modelId="{9F28412C-6F61-4874-854A-2329910B096A}" type="pres">
      <dgm:prSet presAssocID="{2A5E3BF9-3824-45E8-8DFF-853798824172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988764CC-E523-4884-9F9A-068B1CBFB282}" srcId="{2578EF56-FEDD-4B89-ACBB-8235313739D0}" destId="{6E293660-24C3-4348-A774-F070FDF94BEA}" srcOrd="0" destOrd="0" parTransId="{C65D3CBF-B452-465B-826B-9E9F656DE150}" sibTransId="{F2D215EE-798D-4117-97B4-F572AFB768EF}"/>
    <dgm:cxn modelId="{3A6B95BB-B85D-4E24-B4A2-87F1FF3519D5}" srcId="{73A1C021-E557-49F1-A0EC-146FBD417D2E}" destId="{2578EF56-FEDD-4B89-ACBB-8235313739D0}" srcOrd="0" destOrd="0" parTransId="{D39F3230-1408-452E-9D39-82675764E319}" sibTransId="{7FB98183-EDC6-4139-8B62-3491CE463390}"/>
    <dgm:cxn modelId="{1CB350D6-828B-4AC8-B7CD-01575D8B14D8}" type="presOf" srcId="{73A1C021-E557-49F1-A0EC-146FBD417D2E}" destId="{9F0C7CFE-2AB0-463C-A0C4-232BD591E768}" srcOrd="0" destOrd="0" presId="urn:microsoft.com/office/officeart/2005/8/layout/radial6"/>
    <dgm:cxn modelId="{49C124A6-2CB9-46CC-9236-6A0DBEF3A0B3}" type="presOf" srcId="{F2D215EE-798D-4117-97B4-F572AFB768EF}" destId="{5DD7B42F-42C6-4E04-9ED1-BA678BCFE128}" srcOrd="0" destOrd="0" presId="urn:microsoft.com/office/officeart/2005/8/layout/radial6"/>
    <dgm:cxn modelId="{AA42943B-8D68-492A-AC78-D25A76157FB7}" type="presOf" srcId="{2A5E3BF9-3824-45E8-8DFF-853798824172}" destId="{9F28412C-6F61-4874-854A-2329910B096A}" srcOrd="0" destOrd="0" presId="urn:microsoft.com/office/officeart/2005/8/layout/radial6"/>
    <dgm:cxn modelId="{FBB177A1-F832-40BF-ACFF-87410D2942BC}" type="presOf" srcId="{2578EF56-FEDD-4B89-ACBB-8235313739D0}" destId="{FB4EAA9A-2B79-47B0-BE4B-91DBFBE52C5F}" srcOrd="0" destOrd="0" presId="urn:microsoft.com/office/officeart/2005/8/layout/radial6"/>
    <dgm:cxn modelId="{F3226525-A3E0-46CD-B424-D99223FB575F}" srcId="{2578EF56-FEDD-4B89-ACBB-8235313739D0}" destId="{430E5D24-3557-450D-986A-2F637C0E5773}" srcOrd="1" destOrd="0" parTransId="{3DBEFB6D-8166-42E3-A234-46F14C8114EE}" sibTransId="{2A5E3BF9-3824-45E8-8DFF-853798824172}"/>
    <dgm:cxn modelId="{7C09BA4C-BB77-4477-954B-9174371B680C}" type="presOf" srcId="{430E5D24-3557-450D-986A-2F637C0E5773}" destId="{EC26FA65-5985-48FD-B9B0-8C45B36E3089}" srcOrd="0" destOrd="0" presId="urn:microsoft.com/office/officeart/2005/8/layout/radial6"/>
    <dgm:cxn modelId="{C37C4AEE-BC89-4E47-B1B2-ACFFF7F8AFC1}" type="presOf" srcId="{6E293660-24C3-4348-A774-F070FDF94BEA}" destId="{DE2D847C-403B-4D00-BEE6-3C1A320DCF61}" srcOrd="0" destOrd="0" presId="urn:microsoft.com/office/officeart/2005/8/layout/radial6"/>
    <dgm:cxn modelId="{33704599-D1FC-4A34-9490-8210C32B8DB7}" type="presParOf" srcId="{9F0C7CFE-2AB0-463C-A0C4-232BD591E768}" destId="{FB4EAA9A-2B79-47B0-BE4B-91DBFBE52C5F}" srcOrd="0" destOrd="0" presId="urn:microsoft.com/office/officeart/2005/8/layout/radial6"/>
    <dgm:cxn modelId="{DB9AA9E7-41E2-475E-A686-682EEF6D4AEA}" type="presParOf" srcId="{9F0C7CFE-2AB0-463C-A0C4-232BD591E768}" destId="{DE2D847C-403B-4D00-BEE6-3C1A320DCF61}" srcOrd="1" destOrd="0" presId="urn:microsoft.com/office/officeart/2005/8/layout/radial6"/>
    <dgm:cxn modelId="{AAF0570D-2FB8-4472-8CCC-11FCD85FA9E6}" type="presParOf" srcId="{9F0C7CFE-2AB0-463C-A0C4-232BD591E768}" destId="{067B901E-031E-4B6F-B7BD-173D49213043}" srcOrd="2" destOrd="0" presId="urn:microsoft.com/office/officeart/2005/8/layout/radial6"/>
    <dgm:cxn modelId="{D1558D34-58CB-43BC-87FC-723E27177314}" type="presParOf" srcId="{9F0C7CFE-2AB0-463C-A0C4-232BD591E768}" destId="{5DD7B42F-42C6-4E04-9ED1-BA678BCFE128}" srcOrd="3" destOrd="0" presId="urn:microsoft.com/office/officeart/2005/8/layout/radial6"/>
    <dgm:cxn modelId="{C7694C1D-8CB2-44AC-8FC1-F7F7EF861EA6}" type="presParOf" srcId="{9F0C7CFE-2AB0-463C-A0C4-232BD591E768}" destId="{EC26FA65-5985-48FD-B9B0-8C45B36E3089}" srcOrd="4" destOrd="0" presId="urn:microsoft.com/office/officeart/2005/8/layout/radial6"/>
    <dgm:cxn modelId="{0E322737-5443-47A5-902B-F1766DE463D9}" type="presParOf" srcId="{9F0C7CFE-2AB0-463C-A0C4-232BD591E768}" destId="{7B5FB40A-8483-411B-B94D-FC17F33B3B5E}" srcOrd="5" destOrd="0" presId="urn:microsoft.com/office/officeart/2005/8/layout/radial6"/>
    <dgm:cxn modelId="{5DDACBD1-8D93-4B9E-A551-39DED2CCB769}" type="presParOf" srcId="{9F0C7CFE-2AB0-463C-A0C4-232BD591E768}" destId="{9F28412C-6F61-4874-854A-2329910B096A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F742E3-0CB7-4502-8B9C-2149231475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4B48EC-6CF1-4D00-BDAA-D3C14349FFC1}">
      <dgm:prSet phldrT="[نص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دفتر البنود الادارية العامة</a:t>
          </a:r>
        </a:p>
        <a:p>
          <a:pPr rtl="1"/>
          <a:r>
            <a:rPr lang="fr-FR" dirty="0" smtClean="0"/>
            <a:t>cahier des prescriptions administratives </a:t>
          </a:r>
          <a:r>
            <a:rPr lang="fr-FR" dirty="0" err="1" smtClean="0"/>
            <a:t>generales</a:t>
          </a:r>
          <a:r>
            <a:rPr lang="fr-FR" dirty="0" smtClean="0"/>
            <a:t> </a:t>
          </a:r>
          <a:r>
            <a:rPr lang="fr-FR" dirty="0" err="1" smtClean="0"/>
            <a:t>ccag</a:t>
          </a:r>
          <a:r>
            <a:rPr lang="fr-FR" dirty="0" smtClean="0"/>
            <a:t> </a:t>
          </a:r>
          <a:endParaRPr lang="ar-SA" dirty="0"/>
        </a:p>
      </dgm:t>
    </dgm:pt>
    <dgm:pt modelId="{D50CF6A2-0BD8-40C5-AEE1-E625153BFBE9}" type="par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39A90BE0-D076-42E1-A14B-94591F8272C4}" type="sib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E4F84BD1-9819-4D76-9DF5-74B8F0BDD761}">
      <dgm:prSet phldrT="[نص]" phldr="1"/>
      <dgm:spPr/>
      <dgm:t>
        <a:bodyPr/>
        <a:lstStyle/>
        <a:p>
          <a:pPr rtl="1"/>
          <a:endParaRPr lang="ar-SA"/>
        </a:p>
      </dgm:t>
    </dgm:pt>
    <dgm:pt modelId="{9B450FAB-E868-45CA-B7B2-EE411F6E2F33}" type="par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6948096C-84F3-46FC-9BBA-E20D9EC5E35C}" type="sib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365F9FEF-0EB4-4B9C-A012-BA320D45A602}">
      <dgm:prSet phldrT="[نص]" phldr="1"/>
      <dgm:spPr/>
      <dgm:t>
        <a:bodyPr/>
        <a:lstStyle/>
        <a:p>
          <a:pPr rtl="1"/>
          <a:endParaRPr lang="ar-SA"/>
        </a:p>
      </dgm:t>
    </dgm:pt>
    <dgm:pt modelId="{98DF90F6-66A1-40BB-9EE6-217B4245BEC3}" type="par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F88B5436-1BC8-4E8F-A40C-9D78A02EA1A0}" type="sib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8D43847F-57C2-4E73-9918-FC7DA197983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سحب دفتر الشروط</a:t>
          </a:r>
          <a:endParaRPr lang="ar-SA" dirty="0"/>
        </a:p>
      </dgm:t>
    </dgm:pt>
    <dgm:pt modelId="{B809C3C1-F3E0-461F-A97E-20964D8CC1EF}" type="par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5D6D9421-F65C-403C-811C-92C49F1E5BB1}" type="sib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06C63B7A-C8DE-40B8-9FAE-AC68ECD4A3C8}">
      <dgm:prSet/>
      <dgm:spPr/>
      <dgm:t>
        <a:bodyPr/>
        <a:lstStyle/>
        <a:p>
          <a:pPr rtl="1"/>
          <a:endParaRPr lang="ar-SA" dirty="0"/>
        </a:p>
      </dgm:t>
    </dgm:pt>
    <dgm:pt modelId="{D3DAD57F-AAEF-4F12-828F-F2FC07D94BE5}" type="par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10997CD-96C5-4BE2-86A8-E06D5ACF4268}" type="sib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23AD97A-F8B1-4BB6-BCAB-C9DE2B98CA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شروط المشاركة </a:t>
          </a:r>
          <a:endParaRPr lang="ar-SA" dirty="0"/>
        </a:p>
      </dgm:t>
    </dgm:pt>
    <dgm:pt modelId="{1DA0EF2E-EB93-49DD-8CDC-BD23A1B16207}" type="par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E7B41FE6-4C91-418A-87FE-0188D208F8CC}" type="sib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A926FB74-940A-47DF-AF39-9DF839C636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مراجعة وتحيين الاسعار </a:t>
          </a:r>
          <a:endParaRPr lang="ar-SA" dirty="0"/>
        </a:p>
      </dgm:t>
    </dgm:pt>
    <dgm:pt modelId="{D42E90C1-2286-4BEF-BE1F-FE8DE7680C64}" type="par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66421CD5-CCC3-4C53-B127-AF1564A74013}" type="sib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C5BE4501-E142-48AC-8486-7CC0814155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موضوع طلب العروض</a:t>
          </a:r>
          <a:endParaRPr lang="ar-SA" dirty="0"/>
        </a:p>
      </dgm:t>
    </dgm:pt>
    <dgm:pt modelId="{08863CA0-0078-4673-AE0F-34BC9FE871D0}" type="par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CDF9B3AE-F9D9-412C-8A39-BF31091C6B14}" type="sib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9551B481-EDE7-4A6A-967C-18DCAA6C6771}">
      <dgm:prSet/>
      <dgm:spPr/>
      <dgm:t>
        <a:bodyPr/>
        <a:lstStyle/>
        <a:p>
          <a:pPr rtl="1"/>
          <a:endParaRPr lang="ar-SA"/>
        </a:p>
      </dgm:t>
    </dgm:pt>
    <dgm:pt modelId="{32D18874-E5D3-49BB-89B9-7FDBD7776536}" type="par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C5D81941-16E0-4D6B-AC28-5A45AD039928}" type="sib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4296362E-872C-4CA7-AA02-EC83923E86A3}">
      <dgm:prSet/>
      <dgm:spPr/>
      <dgm:t>
        <a:bodyPr/>
        <a:lstStyle/>
        <a:p>
          <a:pPr rtl="1"/>
          <a:endParaRPr lang="ar-SA" dirty="0"/>
        </a:p>
      </dgm:t>
    </dgm:pt>
    <dgm:pt modelId="{EA1B505D-87B2-4F10-8DAA-70EFAEDFD31E}" type="par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F6745344-582F-4A19-BE37-4F041C13D180}" type="sib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16D272C6-608A-4A58-9344-12F6C41F7D21}">
      <dgm:prSet/>
      <dgm:spPr/>
      <dgm:t>
        <a:bodyPr/>
        <a:lstStyle/>
        <a:p>
          <a:pPr rtl="1"/>
          <a:endParaRPr lang="ar-SA" dirty="0"/>
        </a:p>
      </dgm:t>
    </dgm:pt>
    <dgm:pt modelId="{2085F51E-50DB-49A5-A9F7-E908A605C3FA}" type="par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39C35E46-6EF9-4915-8E22-C672739FB425}" type="sib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CDBE5D8B-61C8-4022-BCE3-2094A02A3A9B}" type="pres">
      <dgm:prSet presAssocID="{63F742E3-0CB7-4502-8B9C-2149231475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063DB-67A4-4C48-AA78-554BA47C86D7}" type="pres">
      <dgm:prSet presAssocID="{63F742E3-0CB7-4502-8B9C-214923147503}" presName="dummyMaxCanvas" presStyleCnt="0">
        <dgm:presLayoutVars/>
      </dgm:prSet>
      <dgm:spPr/>
    </dgm:pt>
    <dgm:pt modelId="{57E3F333-6EAC-4021-B511-810E7D53B288}" type="pres">
      <dgm:prSet presAssocID="{63F742E3-0CB7-4502-8B9C-2149231475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D6A3C8-2102-4F02-9BB4-AD40CE32F1A9}" type="pres">
      <dgm:prSet presAssocID="{63F742E3-0CB7-4502-8B9C-21492314750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B790-D5BE-453C-A850-1049B5659BE5}" type="pres">
      <dgm:prSet presAssocID="{63F742E3-0CB7-4502-8B9C-21492314750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D17696-21AF-4EA1-BDBB-D1381A67A527}" type="pres">
      <dgm:prSet presAssocID="{63F742E3-0CB7-4502-8B9C-2149231475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BB6A9-82B9-4DAD-9CB3-F8D7B194EA90}" type="pres">
      <dgm:prSet presAssocID="{63F742E3-0CB7-4502-8B9C-2149231475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E7C13C-0670-4369-BB4B-2C4B8D804254}" type="pres">
      <dgm:prSet presAssocID="{63F742E3-0CB7-4502-8B9C-2149231475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40A658-CF22-4BED-930C-9913C4C957A6}" type="pres">
      <dgm:prSet presAssocID="{63F742E3-0CB7-4502-8B9C-21492314750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D79B4D-E236-4BF6-84CA-732D3D80F421}" type="pres">
      <dgm:prSet presAssocID="{63F742E3-0CB7-4502-8B9C-2149231475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58E4D5-0D36-4192-9B45-FBB59ABDE8C5}" type="pres">
      <dgm:prSet presAssocID="{63F742E3-0CB7-4502-8B9C-2149231475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84A2A3-E619-449C-AC4D-61CDA9D23BD4}" type="pres">
      <dgm:prSet presAssocID="{63F742E3-0CB7-4502-8B9C-2149231475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D547A-3226-42DC-AFC7-FA05871E34A1}" type="pres">
      <dgm:prSet presAssocID="{63F742E3-0CB7-4502-8B9C-2149231475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6D03F3-82B8-4965-B8F9-FA07A5D36179}" type="pres">
      <dgm:prSet presAssocID="{63F742E3-0CB7-4502-8B9C-2149231475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B6DD02-0DEB-43DD-AE9E-AB6E08395D9F}" type="pres">
      <dgm:prSet presAssocID="{63F742E3-0CB7-4502-8B9C-2149231475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116B5A-0DA8-449C-96A2-FB969584A241}" type="pres">
      <dgm:prSet presAssocID="{63F742E3-0CB7-4502-8B9C-2149231475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40E8EE9-75B2-4103-A3F5-63B61CC1FA9C}" type="presOf" srcId="{023AD97A-F8B1-4BB6-BCAB-C9DE2B98CA87}" destId="{6D6D03F3-82B8-4965-B8F9-FA07A5D36179}" srcOrd="1" destOrd="0" presId="urn:microsoft.com/office/officeart/2005/8/layout/vProcess5"/>
    <dgm:cxn modelId="{53F5B17B-8BB9-420C-9450-8EC29E419AF7}" type="presOf" srcId="{874B48EC-6CF1-4D00-BDAA-D3C14349FFC1}" destId="{57E3F333-6EAC-4021-B511-810E7D53B288}" srcOrd="0" destOrd="0" presId="urn:microsoft.com/office/officeart/2005/8/layout/vProcess5"/>
    <dgm:cxn modelId="{12AE271F-40C7-45DA-97D0-C24515C4B7AB}" srcId="{63F742E3-0CB7-4502-8B9C-214923147503}" destId="{C5BE4501-E142-48AC-8486-7CC08141550B}" srcOrd="1" destOrd="0" parTransId="{08863CA0-0078-4673-AE0F-34BC9FE871D0}" sibTransId="{CDF9B3AE-F9D9-412C-8A39-BF31091C6B14}"/>
    <dgm:cxn modelId="{DB102A52-E32A-4D31-89D8-E7B671E02EA5}" type="presOf" srcId="{39A90BE0-D076-42E1-A14B-94591F8272C4}" destId="{84E7C13C-0670-4369-BB4B-2C4B8D804254}" srcOrd="0" destOrd="0" presId="urn:microsoft.com/office/officeart/2005/8/layout/vProcess5"/>
    <dgm:cxn modelId="{2A48C879-DF27-444E-ABA6-177B677BECFE}" type="presOf" srcId="{023AD97A-F8B1-4BB6-BCAB-C9DE2B98CA87}" destId="{4A78B790-D5BE-453C-A850-1049B5659BE5}" srcOrd="0" destOrd="0" presId="urn:microsoft.com/office/officeart/2005/8/layout/vProcess5"/>
    <dgm:cxn modelId="{BC8C46A9-2549-4D81-BB6D-84C59DB54043}" srcId="{63F742E3-0CB7-4502-8B9C-214923147503}" destId="{023AD97A-F8B1-4BB6-BCAB-C9DE2B98CA87}" srcOrd="2" destOrd="0" parTransId="{1DA0EF2E-EB93-49DD-8CDC-BD23A1B16207}" sibTransId="{E7B41FE6-4C91-418A-87FE-0188D208F8CC}"/>
    <dgm:cxn modelId="{A8B10335-FD28-498F-B022-A24DC1A8F9F0}" type="presOf" srcId="{8D43847F-57C2-4E73-9918-FC7DA1979835}" destId="{FD116B5A-0DA8-449C-96A2-FB969584A241}" srcOrd="1" destOrd="0" presId="urn:microsoft.com/office/officeart/2005/8/layout/vProcess5"/>
    <dgm:cxn modelId="{29DD8D07-C678-486B-BA63-82F017B297BA}" type="presOf" srcId="{C5BE4501-E142-48AC-8486-7CC08141550B}" destId="{4EDD547A-3226-42DC-AFC7-FA05871E34A1}" srcOrd="1" destOrd="0" presId="urn:microsoft.com/office/officeart/2005/8/layout/vProcess5"/>
    <dgm:cxn modelId="{7015DA05-E164-4674-9F3D-D1CE67885611}" type="presOf" srcId="{A926FB74-940A-47DF-AF39-9DF839C636C4}" destId="{ADD17696-21AF-4EA1-BDBB-D1381A67A527}" srcOrd="0" destOrd="0" presId="urn:microsoft.com/office/officeart/2005/8/layout/vProcess5"/>
    <dgm:cxn modelId="{2AF80883-D2DC-422E-9CB2-6981002DC2B4}" srcId="{63F742E3-0CB7-4502-8B9C-214923147503}" destId="{9551B481-EDE7-4A6A-967C-18DCAA6C6771}" srcOrd="7" destOrd="0" parTransId="{32D18874-E5D3-49BB-89B9-7FDBD7776536}" sibTransId="{C5D81941-16E0-4D6B-AC28-5A45AD039928}"/>
    <dgm:cxn modelId="{87A07A6E-B97A-44FA-A058-93D470A0C377}" srcId="{63F742E3-0CB7-4502-8B9C-214923147503}" destId="{16D272C6-608A-4A58-9344-12F6C41F7D21}" srcOrd="5" destOrd="0" parTransId="{2085F51E-50DB-49A5-A9F7-E908A605C3FA}" sibTransId="{39C35E46-6EF9-4915-8E22-C672739FB425}"/>
    <dgm:cxn modelId="{0FE5A881-E297-4932-BEBF-EBC005123603}" srcId="{63F742E3-0CB7-4502-8B9C-214923147503}" destId="{8D43847F-57C2-4E73-9918-FC7DA1979835}" srcOrd="4" destOrd="0" parTransId="{B809C3C1-F3E0-461F-A97E-20964D8CC1EF}" sibTransId="{5D6D9421-F65C-403C-811C-92C49F1E5BB1}"/>
    <dgm:cxn modelId="{0D8F4006-2713-4CDB-A283-30F6A040901F}" type="presOf" srcId="{A926FB74-940A-47DF-AF39-9DF839C636C4}" destId="{E3B6DD02-0DEB-43DD-AE9E-AB6E08395D9F}" srcOrd="1" destOrd="0" presId="urn:microsoft.com/office/officeart/2005/8/layout/vProcess5"/>
    <dgm:cxn modelId="{84498CCB-B16E-434F-A6D8-5F076CF9F85C}" type="presOf" srcId="{66421CD5-CCC3-4C53-B127-AF1564A74013}" destId="{0358E4D5-0D36-4192-9B45-FBB59ABDE8C5}" srcOrd="0" destOrd="0" presId="urn:microsoft.com/office/officeart/2005/8/layout/vProcess5"/>
    <dgm:cxn modelId="{E13FA8F2-F406-4347-B032-12A1EFCDB348}" srcId="{63F742E3-0CB7-4502-8B9C-214923147503}" destId="{06C63B7A-C8DE-40B8-9FAE-AC68ECD4A3C8}" srcOrd="8" destOrd="0" parTransId="{D3DAD57F-AAEF-4F12-828F-F2FC07D94BE5}" sibTransId="{010997CD-96C5-4BE2-86A8-E06D5ACF4268}"/>
    <dgm:cxn modelId="{1C1513A8-2FDB-4EA5-9989-30B0BBB1B27C}" srcId="{63F742E3-0CB7-4502-8B9C-214923147503}" destId="{E4F84BD1-9819-4D76-9DF5-74B8F0BDD761}" srcOrd="9" destOrd="0" parTransId="{9B450FAB-E868-45CA-B7B2-EE411F6E2F33}" sibTransId="{6948096C-84F3-46FC-9BBA-E20D9EC5E35C}"/>
    <dgm:cxn modelId="{E55BA274-BE04-42C4-ACB0-32FCEC633A2E}" type="presOf" srcId="{63F742E3-0CB7-4502-8B9C-214923147503}" destId="{CDBE5D8B-61C8-4022-BCE3-2094A02A3A9B}" srcOrd="0" destOrd="0" presId="urn:microsoft.com/office/officeart/2005/8/layout/vProcess5"/>
    <dgm:cxn modelId="{3B290D3D-061E-495F-913A-4AB829553238}" type="presOf" srcId="{CDF9B3AE-F9D9-412C-8A39-BF31091C6B14}" destId="{F340A658-CF22-4BED-930C-9913C4C957A6}" srcOrd="0" destOrd="0" presId="urn:microsoft.com/office/officeart/2005/8/layout/vProcess5"/>
    <dgm:cxn modelId="{791E41EF-3D5D-4DD7-A19C-EA0385739084}" srcId="{63F742E3-0CB7-4502-8B9C-214923147503}" destId="{365F9FEF-0EB4-4B9C-A012-BA320D45A602}" srcOrd="10" destOrd="0" parTransId="{98DF90F6-66A1-40BB-9EE6-217B4245BEC3}" sibTransId="{F88B5436-1BC8-4E8F-A40C-9D78A02EA1A0}"/>
    <dgm:cxn modelId="{370D3DF4-288B-4899-89A3-7896086A93EC}" type="presOf" srcId="{8D43847F-57C2-4E73-9918-FC7DA1979835}" destId="{5F5BB6A9-82B9-4DAD-9CB3-F8D7B194EA90}" srcOrd="0" destOrd="0" presId="urn:microsoft.com/office/officeart/2005/8/layout/vProcess5"/>
    <dgm:cxn modelId="{F4006D6D-8833-4313-AF84-1D8ACB0BEC1D}" type="presOf" srcId="{C5BE4501-E142-48AC-8486-7CC08141550B}" destId="{C8D6A3C8-2102-4F02-9BB4-AD40CE32F1A9}" srcOrd="0" destOrd="0" presId="urn:microsoft.com/office/officeart/2005/8/layout/vProcess5"/>
    <dgm:cxn modelId="{1FF8D668-E02F-479D-9CD8-AA90E2F1BFCB}" srcId="{63F742E3-0CB7-4502-8B9C-214923147503}" destId="{A926FB74-940A-47DF-AF39-9DF839C636C4}" srcOrd="3" destOrd="0" parTransId="{D42E90C1-2286-4BEF-BE1F-FE8DE7680C64}" sibTransId="{66421CD5-CCC3-4C53-B127-AF1564A74013}"/>
    <dgm:cxn modelId="{DEE79C14-60E7-48A1-A24F-7E469E3A6E28}" type="presOf" srcId="{874B48EC-6CF1-4D00-BDAA-D3C14349FFC1}" destId="{C384A2A3-E619-449C-AC4D-61CDA9D23BD4}" srcOrd="1" destOrd="0" presId="urn:microsoft.com/office/officeart/2005/8/layout/vProcess5"/>
    <dgm:cxn modelId="{16C02566-CB80-4C7C-B223-C03669FCB6D1}" type="presOf" srcId="{E7B41FE6-4C91-418A-87FE-0188D208F8CC}" destId="{EBD79B4D-E236-4BF6-84CA-732D3D80F421}" srcOrd="0" destOrd="0" presId="urn:microsoft.com/office/officeart/2005/8/layout/vProcess5"/>
    <dgm:cxn modelId="{BA7AA15E-5D4F-4419-B5EE-BDDDC5B4C19A}" srcId="{63F742E3-0CB7-4502-8B9C-214923147503}" destId="{874B48EC-6CF1-4D00-BDAA-D3C14349FFC1}" srcOrd="0" destOrd="0" parTransId="{D50CF6A2-0BD8-40C5-AEE1-E625153BFBE9}" sibTransId="{39A90BE0-D076-42E1-A14B-94591F8272C4}"/>
    <dgm:cxn modelId="{717F64C3-508A-4355-8A34-3583A48BEFA5}" srcId="{63F742E3-0CB7-4502-8B9C-214923147503}" destId="{4296362E-872C-4CA7-AA02-EC83923E86A3}" srcOrd="6" destOrd="0" parTransId="{EA1B505D-87B2-4F10-8DAA-70EFAEDFD31E}" sibTransId="{F6745344-582F-4A19-BE37-4F041C13D180}"/>
    <dgm:cxn modelId="{2E44909E-BF2B-4158-A719-134CCC9260AF}" type="presParOf" srcId="{CDBE5D8B-61C8-4022-BCE3-2094A02A3A9B}" destId="{F32063DB-67A4-4C48-AA78-554BA47C86D7}" srcOrd="0" destOrd="0" presId="urn:microsoft.com/office/officeart/2005/8/layout/vProcess5"/>
    <dgm:cxn modelId="{50825995-3ECB-40C5-84E4-47CC71808754}" type="presParOf" srcId="{CDBE5D8B-61C8-4022-BCE3-2094A02A3A9B}" destId="{57E3F333-6EAC-4021-B511-810E7D53B288}" srcOrd="1" destOrd="0" presId="urn:microsoft.com/office/officeart/2005/8/layout/vProcess5"/>
    <dgm:cxn modelId="{761DAC69-E2D2-4D82-ADD5-EDCFC5A1EF13}" type="presParOf" srcId="{CDBE5D8B-61C8-4022-BCE3-2094A02A3A9B}" destId="{C8D6A3C8-2102-4F02-9BB4-AD40CE32F1A9}" srcOrd="2" destOrd="0" presId="urn:microsoft.com/office/officeart/2005/8/layout/vProcess5"/>
    <dgm:cxn modelId="{7CECF2A6-7F90-4393-93C6-2027364EC9BB}" type="presParOf" srcId="{CDBE5D8B-61C8-4022-BCE3-2094A02A3A9B}" destId="{4A78B790-D5BE-453C-A850-1049B5659BE5}" srcOrd="3" destOrd="0" presId="urn:microsoft.com/office/officeart/2005/8/layout/vProcess5"/>
    <dgm:cxn modelId="{3041632C-2B18-4E60-AF63-B9E59AB1B7C7}" type="presParOf" srcId="{CDBE5D8B-61C8-4022-BCE3-2094A02A3A9B}" destId="{ADD17696-21AF-4EA1-BDBB-D1381A67A527}" srcOrd="4" destOrd="0" presId="urn:microsoft.com/office/officeart/2005/8/layout/vProcess5"/>
    <dgm:cxn modelId="{AA38F77A-46F6-4E77-A9E8-E96556720A44}" type="presParOf" srcId="{CDBE5D8B-61C8-4022-BCE3-2094A02A3A9B}" destId="{5F5BB6A9-82B9-4DAD-9CB3-F8D7B194EA90}" srcOrd="5" destOrd="0" presId="urn:microsoft.com/office/officeart/2005/8/layout/vProcess5"/>
    <dgm:cxn modelId="{6B191D30-027D-4907-9352-E2D15445F62F}" type="presParOf" srcId="{CDBE5D8B-61C8-4022-BCE3-2094A02A3A9B}" destId="{84E7C13C-0670-4369-BB4B-2C4B8D804254}" srcOrd="6" destOrd="0" presId="urn:microsoft.com/office/officeart/2005/8/layout/vProcess5"/>
    <dgm:cxn modelId="{C315C157-94D4-4F90-B0BB-FEA26D338443}" type="presParOf" srcId="{CDBE5D8B-61C8-4022-BCE3-2094A02A3A9B}" destId="{F340A658-CF22-4BED-930C-9913C4C957A6}" srcOrd="7" destOrd="0" presId="urn:microsoft.com/office/officeart/2005/8/layout/vProcess5"/>
    <dgm:cxn modelId="{319FA2BB-C970-4EC9-89B9-09E85F5CA558}" type="presParOf" srcId="{CDBE5D8B-61C8-4022-BCE3-2094A02A3A9B}" destId="{EBD79B4D-E236-4BF6-84CA-732D3D80F421}" srcOrd="8" destOrd="0" presId="urn:microsoft.com/office/officeart/2005/8/layout/vProcess5"/>
    <dgm:cxn modelId="{7EFCC2E3-15B7-4768-B2BC-6D314104CCB1}" type="presParOf" srcId="{CDBE5D8B-61C8-4022-BCE3-2094A02A3A9B}" destId="{0358E4D5-0D36-4192-9B45-FBB59ABDE8C5}" srcOrd="9" destOrd="0" presId="urn:microsoft.com/office/officeart/2005/8/layout/vProcess5"/>
    <dgm:cxn modelId="{DCEA027E-BD6E-4D29-B936-ED8D529282F0}" type="presParOf" srcId="{CDBE5D8B-61C8-4022-BCE3-2094A02A3A9B}" destId="{C384A2A3-E619-449C-AC4D-61CDA9D23BD4}" srcOrd="10" destOrd="0" presId="urn:microsoft.com/office/officeart/2005/8/layout/vProcess5"/>
    <dgm:cxn modelId="{72209A43-75C0-4136-8E26-86E85971FAED}" type="presParOf" srcId="{CDBE5D8B-61C8-4022-BCE3-2094A02A3A9B}" destId="{4EDD547A-3226-42DC-AFC7-FA05871E34A1}" srcOrd="11" destOrd="0" presId="urn:microsoft.com/office/officeart/2005/8/layout/vProcess5"/>
    <dgm:cxn modelId="{3C780C0C-8E75-48BF-94BF-9A8D16EE8A04}" type="presParOf" srcId="{CDBE5D8B-61C8-4022-BCE3-2094A02A3A9B}" destId="{6D6D03F3-82B8-4965-B8F9-FA07A5D36179}" srcOrd="12" destOrd="0" presId="urn:microsoft.com/office/officeart/2005/8/layout/vProcess5"/>
    <dgm:cxn modelId="{122B412F-DBB6-4D7C-ABDF-B21D5D2518CC}" type="presParOf" srcId="{CDBE5D8B-61C8-4022-BCE3-2094A02A3A9B}" destId="{E3B6DD02-0DEB-43DD-AE9E-AB6E08395D9F}" srcOrd="13" destOrd="0" presId="urn:microsoft.com/office/officeart/2005/8/layout/vProcess5"/>
    <dgm:cxn modelId="{1DBB5643-D1E2-474C-9828-E75D227D8707}" type="presParOf" srcId="{CDBE5D8B-61C8-4022-BCE3-2094A02A3A9B}" destId="{FD116B5A-0DA8-449C-96A2-FB969584A2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F742E3-0CB7-4502-8B9C-2149231475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4B48EC-6CF1-4D00-BDAA-D3C14349FFC1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مدة تحضير العروض</a:t>
          </a:r>
          <a:endParaRPr lang="ar-SA" dirty="0"/>
        </a:p>
      </dgm:t>
    </dgm:pt>
    <dgm:pt modelId="{D50CF6A2-0BD8-40C5-AEE1-E625153BFBE9}" type="par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39A90BE0-D076-42E1-A14B-94591F8272C4}" type="sib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E4F84BD1-9819-4D76-9DF5-74B8F0BDD761}">
      <dgm:prSet phldrT="[نص]" phldr="1"/>
      <dgm:spPr/>
      <dgm:t>
        <a:bodyPr/>
        <a:lstStyle/>
        <a:p>
          <a:pPr rtl="1"/>
          <a:endParaRPr lang="ar-SA"/>
        </a:p>
      </dgm:t>
    </dgm:pt>
    <dgm:pt modelId="{9B450FAB-E868-45CA-B7B2-EE411F6E2F33}" type="par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6948096C-84F3-46FC-9BBA-E20D9EC5E35C}" type="sib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365F9FEF-0EB4-4B9C-A012-BA320D45A602}">
      <dgm:prSet phldrT="[نص]" phldr="1"/>
      <dgm:spPr/>
      <dgm:t>
        <a:bodyPr/>
        <a:lstStyle/>
        <a:p>
          <a:pPr rtl="1"/>
          <a:endParaRPr lang="ar-SA"/>
        </a:p>
      </dgm:t>
    </dgm:pt>
    <dgm:pt modelId="{98DF90F6-66A1-40BB-9EE6-217B4245BEC3}" type="par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F88B5436-1BC8-4E8F-A40C-9D78A02EA1A0}" type="sib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8D43847F-57C2-4E73-9918-FC7DA197983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فتح العروض </a:t>
          </a:r>
          <a:endParaRPr lang="ar-SA" dirty="0"/>
        </a:p>
      </dgm:t>
    </dgm:pt>
    <dgm:pt modelId="{B809C3C1-F3E0-461F-A97E-20964D8CC1EF}" type="par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5D6D9421-F65C-403C-811C-92C49F1E5BB1}" type="sib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06C63B7A-C8DE-40B8-9FAE-AC68ECD4A3C8}">
      <dgm:prSet/>
      <dgm:spPr/>
      <dgm:t>
        <a:bodyPr/>
        <a:lstStyle/>
        <a:p>
          <a:pPr rtl="1"/>
          <a:endParaRPr lang="ar-SA" dirty="0"/>
        </a:p>
      </dgm:t>
    </dgm:pt>
    <dgm:pt modelId="{D3DAD57F-AAEF-4F12-828F-F2FC07D94BE5}" type="par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10997CD-96C5-4BE2-86A8-E06D5ACF4268}" type="sib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23AD97A-F8B1-4BB6-BCAB-C9DE2B98CA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معايير عدم استقبال العروض</a:t>
          </a:r>
          <a:endParaRPr lang="ar-SA" dirty="0"/>
        </a:p>
      </dgm:t>
    </dgm:pt>
    <dgm:pt modelId="{1DA0EF2E-EB93-49DD-8CDC-BD23A1B16207}" type="par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E7B41FE6-4C91-418A-87FE-0188D208F8CC}" type="sib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A926FB74-940A-47DF-AF39-9DF839C636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ايداع العروض</a:t>
          </a:r>
          <a:endParaRPr lang="ar-SA" dirty="0"/>
        </a:p>
      </dgm:t>
    </dgm:pt>
    <dgm:pt modelId="{D42E90C1-2286-4BEF-BE1F-FE8DE7680C64}" type="par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66421CD5-CCC3-4C53-B127-AF1564A74013}" type="sib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C5BE4501-E142-48AC-8486-7CC0814155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الوثائق المطلوب تقديمها مع العرض</a:t>
          </a:r>
          <a:endParaRPr lang="ar-SA" dirty="0"/>
        </a:p>
      </dgm:t>
    </dgm:pt>
    <dgm:pt modelId="{08863CA0-0078-4673-AE0F-34BC9FE871D0}" type="par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CDF9B3AE-F9D9-412C-8A39-BF31091C6B14}" type="sib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9551B481-EDE7-4A6A-967C-18DCAA6C6771}">
      <dgm:prSet/>
      <dgm:spPr/>
      <dgm:t>
        <a:bodyPr/>
        <a:lstStyle/>
        <a:p>
          <a:pPr rtl="1"/>
          <a:endParaRPr lang="ar-SA"/>
        </a:p>
      </dgm:t>
    </dgm:pt>
    <dgm:pt modelId="{32D18874-E5D3-49BB-89B9-7FDBD7776536}" type="par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C5D81941-16E0-4D6B-AC28-5A45AD039928}" type="sib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4296362E-872C-4CA7-AA02-EC83923E86A3}">
      <dgm:prSet/>
      <dgm:spPr/>
      <dgm:t>
        <a:bodyPr/>
        <a:lstStyle/>
        <a:p>
          <a:pPr rtl="1"/>
          <a:endParaRPr lang="ar-SA" dirty="0"/>
        </a:p>
      </dgm:t>
    </dgm:pt>
    <dgm:pt modelId="{EA1B505D-87B2-4F10-8DAA-70EFAEDFD31E}" type="par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F6745344-582F-4A19-BE37-4F041C13D180}" type="sib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16D272C6-608A-4A58-9344-12F6C41F7D21}">
      <dgm:prSet/>
      <dgm:spPr/>
      <dgm:t>
        <a:bodyPr/>
        <a:lstStyle/>
        <a:p>
          <a:pPr rtl="1"/>
          <a:endParaRPr lang="ar-SA" dirty="0"/>
        </a:p>
      </dgm:t>
    </dgm:pt>
    <dgm:pt modelId="{2085F51E-50DB-49A5-A9F7-E908A605C3FA}" type="par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39C35E46-6EF9-4915-8E22-C672739FB425}" type="sib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CDBE5D8B-61C8-4022-BCE3-2094A02A3A9B}" type="pres">
      <dgm:prSet presAssocID="{63F742E3-0CB7-4502-8B9C-2149231475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063DB-67A4-4C48-AA78-554BA47C86D7}" type="pres">
      <dgm:prSet presAssocID="{63F742E3-0CB7-4502-8B9C-214923147503}" presName="dummyMaxCanvas" presStyleCnt="0">
        <dgm:presLayoutVars/>
      </dgm:prSet>
      <dgm:spPr/>
    </dgm:pt>
    <dgm:pt modelId="{57E3F333-6EAC-4021-B511-810E7D53B288}" type="pres">
      <dgm:prSet presAssocID="{63F742E3-0CB7-4502-8B9C-2149231475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D6A3C8-2102-4F02-9BB4-AD40CE32F1A9}" type="pres">
      <dgm:prSet presAssocID="{63F742E3-0CB7-4502-8B9C-21492314750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B790-D5BE-453C-A850-1049B5659BE5}" type="pres">
      <dgm:prSet presAssocID="{63F742E3-0CB7-4502-8B9C-21492314750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D17696-21AF-4EA1-BDBB-D1381A67A527}" type="pres">
      <dgm:prSet presAssocID="{63F742E3-0CB7-4502-8B9C-2149231475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BB6A9-82B9-4DAD-9CB3-F8D7B194EA90}" type="pres">
      <dgm:prSet presAssocID="{63F742E3-0CB7-4502-8B9C-2149231475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E7C13C-0670-4369-BB4B-2C4B8D804254}" type="pres">
      <dgm:prSet presAssocID="{63F742E3-0CB7-4502-8B9C-2149231475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40A658-CF22-4BED-930C-9913C4C957A6}" type="pres">
      <dgm:prSet presAssocID="{63F742E3-0CB7-4502-8B9C-21492314750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D79B4D-E236-4BF6-84CA-732D3D80F421}" type="pres">
      <dgm:prSet presAssocID="{63F742E3-0CB7-4502-8B9C-2149231475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58E4D5-0D36-4192-9B45-FBB59ABDE8C5}" type="pres">
      <dgm:prSet presAssocID="{63F742E3-0CB7-4502-8B9C-2149231475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84A2A3-E619-449C-AC4D-61CDA9D23BD4}" type="pres">
      <dgm:prSet presAssocID="{63F742E3-0CB7-4502-8B9C-2149231475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D547A-3226-42DC-AFC7-FA05871E34A1}" type="pres">
      <dgm:prSet presAssocID="{63F742E3-0CB7-4502-8B9C-2149231475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6D03F3-82B8-4965-B8F9-FA07A5D36179}" type="pres">
      <dgm:prSet presAssocID="{63F742E3-0CB7-4502-8B9C-2149231475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B6DD02-0DEB-43DD-AE9E-AB6E08395D9F}" type="pres">
      <dgm:prSet presAssocID="{63F742E3-0CB7-4502-8B9C-2149231475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116B5A-0DA8-449C-96A2-FB969584A241}" type="pres">
      <dgm:prSet presAssocID="{63F742E3-0CB7-4502-8B9C-2149231475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D8221F4-A648-40B3-B5C6-B3C748B25641}" type="presOf" srcId="{66421CD5-CCC3-4C53-B127-AF1564A74013}" destId="{0358E4D5-0D36-4192-9B45-FBB59ABDE8C5}" srcOrd="0" destOrd="0" presId="urn:microsoft.com/office/officeart/2005/8/layout/vProcess5"/>
    <dgm:cxn modelId="{B651E327-6A60-45B9-B132-DBBFF7F8249C}" type="presOf" srcId="{E7B41FE6-4C91-418A-87FE-0188D208F8CC}" destId="{EBD79B4D-E236-4BF6-84CA-732D3D80F421}" srcOrd="0" destOrd="0" presId="urn:microsoft.com/office/officeart/2005/8/layout/vProcess5"/>
    <dgm:cxn modelId="{53B0F56D-B6CE-4024-A79C-51DC8D433263}" type="presOf" srcId="{023AD97A-F8B1-4BB6-BCAB-C9DE2B98CA87}" destId="{4A78B790-D5BE-453C-A850-1049B5659BE5}" srcOrd="0" destOrd="0" presId="urn:microsoft.com/office/officeart/2005/8/layout/vProcess5"/>
    <dgm:cxn modelId="{2CCD568B-910F-47CB-B4CE-5AB3B065EA2C}" type="presOf" srcId="{874B48EC-6CF1-4D00-BDAA-D3C14349FFC1}" destId="{C384A2A3-E619-449C-AC4D-61CDA9D23BD4}" srcOrd="1" destOrd="0" presId="urn:microsoft.com/office/officeart/2005/8/layout/vProcess5"/>
    <dgm:cxn modelId="{C8A926EC-12EF-4D2F-B8D4-C6D2D3700D29}" type="presOf" srcId="{8D43847F-57C2-4E73-9918-FC7DA1979835}" destId="{5F5BB6A9-82B9-4DAD-9CB3-F8D7B194EA90}" srcOrd="0" destOrd="0" presId="urn:microsoft.com/office/officeart/2005/8/layout/vProcess5"/>
    <dgm:cxn modelId="{F0201A5B-8D99-4C37-8A30-5DE484075AF8}" type="presOf" srcId="{023AD97A-F8B1-4BB6-BCAB-C9DE2B98CA87}" destId="{6D6D03F3-82B8-4965-B8F9-FA07A5D36179}" srcOrd="1" destOrd="0" presId="urn:microsoft.com/office/officeart/2005/8/layout/vProcess5"/>
    <dgm:cxn modelId="{22CA0731-2562-4643-AC24-C21A8455975A}" type="presOf" srcId="{C5BE4501-E142-48AC-8486-7CC08141550B}" destId="{4EDD547A-3226-42DC-AFC7-FA05871E34A1}" srcOrd="1" destOrd="0" presId="urn:microsoft.com/office/officeart/2005/8/layout/vProcess5"/>
    <dgm:cxn modelId="{29E8D812-35CF-4E28-B060-7353D3740573}" type="presOf" srcId="{A926FB74-940A-47DF-AF39-9DF839C636C4}" destId="{ADD17696-21AF-4EA1-BDBB-D1381A67A527}" srcOrd="0" destOrd="0" presId="urn:microsoft.com/office/officeart/2005/8/layout/vProcess5"/>
    <dgm:cxn modelId="{E6511F85-1C36-4456-8CED-C88917D1F57E}" type="presOf" srcId="{874B48EC-6CF1-4D00-BDAA-D3C14349FFC1}" destId="{57E3F333-6EAC-4021-B511-810E7D53B288}" srcOrd="0" destOrd="0" presId="urn:microsoft.com/office/officeart/2005/8/layout/vProcess5"/>
    <dgm:cxn modelId="{BA7AA15E-5D4F-4419-B5EE-BDDDC5B4C19A}" srcId="{63F742E3-0CB7-4502-8B9C-214923147503}" destId="{874B48EC-6CF1-4D00-BDAA-D3C14349FFC1}" srcOrd="0" destOrd="0" parTransId="{D50CF6A2-0BD8-40C5-AEE1-E625153BFBE9}" sibTransId="{39A90BE0-D076-42E1-A14B-94591F8272C4}"/>
    <dgm:cxn modelId="{444EF5BE-70FC-4DCA-95F8-F6B6574E9CFE}" type="presOf" srcId="{A926FB74-940A-47DF-AF39-9DF839C636C4}" destId="{E3B6DD02-0DEB-43DD-AE9E-AB6E08395D9F}" srcOrd="1" destOrd="0" presId="urn:microsoft.com/office/officeart/2005/8/layout/vProcess5"/>
    <dgm:cxn modelId="{87A07A6E-B97A-44FA-A058-93D470A0C377}" srcId="{63F742E3-0CB7-4502-8B9C-214923147503}" destId="{16D272C6-608A-4A58-9344-12F6C41F7D21}" srcOrd="5" destOrd="0" parTransId="{2085F51E-50DB-49A5-A9F7-E908A605C3FA}" sibTransId="{39C35E46-6EF9-4915-8E22-C672739FB425}"/>
    <dgm:cxn modelId="{5777A799-2EB8-49D4-AA12-B5DD00A7DBF3}" type="presOf" srcId="{39A90BE0-D076-42E1-A14B-94591F8272C4}" destId="{84E7C13C-0670-4369-BB4B-2C4B8D804254}" srcOrd="0" destOrd="0" presId="urn:microsoft.com/office/officeart/2005/8/layout/vProcess5"/>
    <dgm:cxn modelId="{C5F95AE6-5B00-4354-8E33-90B08815EB5F}" type="presOf" srcId="{63F742E3-0CB7-4502-8B9C-214923147503}" destId="{CDBE5D8B-61C8-4022-BCE3-2094A02A3A9B}" srcOrd="0" destOrd="0" presId="urn:microsoft.com/office/officeart/2005/8/layout/vProcess5"/>
    <dgm:cxn modelId="{717F64C3-508A-4355-8A34-3583A48BEFA5}" srcId="{63F742E3-0CB7-4502-8B9C-214923147503}" destId="{4296362E-872C-4CA7-AA02-EC83923E86A3}" srcOrd="6" destOrd="0" parTransId="{EA1B505D-87B2-4F10-8DAA-70EFAEDFD31E}" sibTransId="{F6745344-582F-4A19-BE37-4F041C13D180}"/>
    <dgm:cxn modelId="{0FE5A881-E297-4932-BEBF-EBC005123603}" srcId="{63F742E3-0CB7-4502-8B9C-214923147503}" destId="{8D43847F-57C2-4E73-9918-FC7DA1979835}" srcOrd="4" destOrd="0" parTransId="{B809C3C1-F3E0-461F-A97E-20964D8CC1EF}" sibTransId="{5D6D9421-F65C-403C-811C-92C49F1E5BB1}"/>
    <dgm:cxn modelId="{BC8C46A9-2549-4D81-BB6D-84C59DB54043}" srcId="{63F742E3-0CB7-4502-8B9C-214923147503}" destId="{023AD97A-F8B1-4BB6-BCAB-C9DE2B98CA87}" srcOrd="2" destOrd="0" parTransId="{1DA0EF2E-EB93-49DD-8CDC-BD23A1B16207}" sibTransId="{E7B41FE6-4C91-418A-87FE-0188D208F8CC}"/>
    <dgm:cxn modelId="{12AE271F-40C7-45DA-97D0-C24515C4B7AB}" srcId="{63F742E3-0CB7-4502-8B9C-214923147503}" destId="{C5BE4501-E142-48AC-8486-7CC08141550B}" srcOrd="1" destOrd="0" parTransId="{08863CA0-0078-4673-AE0F-34BC9FE871D0}" sibTransId="{CDF9B3AE-F9D9-412C-8A39-BF31091C6B14}"/>
    <dgm:cxn modelId="{1FF8D668-E02F-479D-9CD8-AA90E2F1BFCB}" srcId="{63F742E3-0CB7-4502-8B9C-214923147503}" destId="{A926FB74-940A-47DF-AF39-9DF839C636C4}" srcOrd="3" destOrd="0" parTransId="{D42E90C1-2286-4BEF-BE1F-FE8DE7680C64}" sibTransId="{66421CD5-CCC3-4C53-B127-AF1564A74013}"/>
    <dgm:cxn modelId="{1C1513A8-2FDB-4EA5-9989-30B0BBB1B27C}" srcId="{63F742E3-0CB7-4502-8B9C-214923147503}" destId="{E4F84BD1-9819-4D76-9DF5-74B8F0BDD761}" srcOrd="9" destOrd="0" parTransId="{9B450FAB-E868-45CA-B7B2-EE411F6E2F33}" sibTransId="{6948096C-84F3-46FC-9BBA-E20D9EC5E35C}"/>
    <dgm:cxn modelId="{B87E36F9-3E7E-4AD1-8FA3-E0F43DCB0E00}" type="presOf" srcId="{8D43847F-57C2-4E73-9918-FC7DA1979835}" destId="{FD116B5A-0DA8-449C-96A2-FB969584A241}" srcOrd="1" destOrd="0" presId="urn:microsoft.com/office/officeart/2005/8/layout/vProcess5"/>
    <dgm:cxn modelId="{1B005246-E76F-45EF-8EBB-93725278DD1D}" type="presOf" srcId="{C5BE4501-E142-48AC-8486-7CC08141550B}" destId="{C8D6A3C8-2102-4F02-9BB4-AD40CE32F1A9}" srcOrd="0" destOrd="0" presId="urn:microsoft.com/office/officeart/2005/8/layout/vProcess5"/>
    <dgm:cxn modelId="{791E41EF-3D5D-4DD7-A19C-EA0385739084}" srcId="{63F742E3-0CB7-4502-8B9C-214923147503}" destId="{365F9FEF-0EB4-4B9C-A012-BA320D45A602}" srcOrd="10" destOrd="0" parTransId="{98DF90F6-66A1-40BB-9EE6-217B4245BEC3}" sibTransId="{F88B5436-1BC8-4E8F-A40C-9D78A02EA1A0}"/>
    <dgm:cxn modelId="{E13FA8F2-F406-4347-B032-12A1EFCDB348}" srcId="{63F742E3-0CB7-4502-8B9C-214923147503}" destId="{06C63B7A-C8DE-40B8-9FAE-AC68ECD4A3C8}" srcOrd="8" destOrd="0" parTransId="{D3DAD57F-AAEF-4F12-828F-F2FC07D94BE5}" sibTransId="{010997CD-96C5-4BE2-86A8-E06D5ACF4268}"/>
    <dgm:cxn modelId="{2AF80883-D2DC-422E-9CB2-6981002DC2B4}" srcId="{63F742E3-0CB7-4502-8B9C-214923147503}" destId="{9551B481-EDE7-4A6A-967C-18DCAA6C6771}" srcOrd="7" destOrd="0" parTransId="{32D18874-E5D3-49BB-89B9-7FDBD7776536}" sibTransId="{C5D81941-16E0-4D6B-AC28-5A45AD039928}"/>
    <dgm:cxn modelId="{0C91CF3A-8C82-4012-9995-34A6B7211302}" type="presOf" srcId="{CDF9B3AE-F9D9-412C-8A39-BF31091C6B14}" destId="{F340A658-CF22-4BED-930C-9913C4C957A6}" srcOrd="0" destOrd="0" presId="urn:microsoft.com/office/officeart/2005/8/layout/vProcess5"/>
    <dgm:cxn modelId="{AB8BC101-6F09-4E5C-A7E2-B17C92B61A8A}" type="presParOf" srcId="{CDBE5D8B-61C8-4022-BCE3-2094A02A3A9B}" destId="{F32063DB-67A4-4C48-AA78-554BA47C86D7}" srcOrd="0" destOrd="0" presId="urn:microsoft.com/office/officeart/2005/8/layout/vProcess5"/>
    <dgm:cxn modelId="{3F2FC53D-6F61-4A0A-B82E-FD4C270BEF99}" type="presParOf" srcId="{CDBE5D8B-61C8-4022-BCE3-2094A02A3A9B}" destId="{57E3F333-6EAC-4021-B511-810E7D53B288}" srcOrd="1" destOrd="0" presId="urn:microsoft.com/office/officeart/2005/8/layout/vProcess5"/>
    <dgm:cxn modelId="{0D8E904D-A462-4213-92BA-0AD7442A1A42}" type="presParOf" srcId="{CDBE5D8B-61C8-4022-BCE3-2094A02A3A9B}" destId="{C8D6A3C8-2102-4F02-9BB4-AD40CE32F1A9}" srcOrd="2" destOrd="0" presId="urn:microsoft.com/office/officeart/2005/8/layout/vProcess5"/>
    <dgm:cxn modelId="{6CEE6E70-6B80-44A3-9BF6-39D998FD6017}" type="presParOf" srcId="{CDBE5D8B-61C8-4022-BCE3-2094A02A3A9B}" destId="{4A78B790-D5BE-453C-A850-1049B5659BE5}" srcOrd="3" destOrd="0" presId="urn:microsoft.com/office/officeart/2005/8/layout/vProcess5"/>
    <dgm:cxn modelId="{1DB8921C-28B1-4DAD-81D4-A158E13BCEF3}" type="presParOf" srcId="{CDBE5D8B-61C8-4022-BCE3-2094A02A3A9B}" destId="{ADD17696-21AF-4EA1-BDBB-D1381A67A527}" srcOrd="4" destOrd="0" presId="urn:microsoft.com/office/officeart/2005/8/layout/vProcess5"/>
    <dgm:cxn modelId="{C735742F-50EA-4582-8081-5E2B51E4A683}" type="presParOf" srcId="{CDBE5D8B-61C8-4022-BCE3-2094A02A3A9B}" destId="{5F5BB6A9-82B9-4DAD-9CB3-F8D7B194EA90}" srcOrd="5" destOrd="0" presId="urn:microsoft.com/office/officeart/2005/8/layout/vProcess5"/>
    <dgm:cxn modelId="{070D58FF-1721-4358-901E-B3005352D756}" type="presParOf" srcId="{CDBE5D8B-61C8-4022-BCE3-2094A02A3A9B}" destId="{84E7C13C-0670-4369-BB4B-2C4B8D804254}" srcOrd="6" destOrd="0" presId="urn:microsoft.com/office/officeart/2005/8/layout/vProcess5"/>
    <dgm:cxn modelId="{D9FE50B2-EF5A-4EF1-9363-15F7BE7B5391}" type="presParOf" srcId="{CDBE5D8B-61C8-4022-BCE3-2094A02A3A9B}" destId="{F340A658-CF22-4BED-930C-9913C4C957A6}" srcOrd="7" destOrd="0" presId="urn:microsoft.com/office/officeart/2005/8/layout/vProcess5"/>
    <dgm:cxn modelId="{65AC2202-EF5C-4BDC-9970-D589E65A2DCB}" type="presParOf" srcId="{CDBE5D8B-61C8-4022-BCE3-2094A02A3A9B}" destId="{EBD79B4D-E236-4BF6-84CA-732D3D80F421}" srcOrd="8" destOrd="0" presId="urn:microsoft.com/office/officeart/2005/8/layout/vProcess5"/>
    <dgm:cxn modelId="{7737B5A9-1718-463D-8A98-496B57F01DD5}" type="presParOf" srcId="{CDBE5D8B-61C8-4022-BCE3-2094A02A3A9B}" destId="{0358E4D5-0D36-4192-9B45-FBB59ABDE8C5}" srcOrd="9" destOrd="0" presId="urn:microsoft.com/office/officeart/2005/8/layout/vProcess5"/>
    <dgm:cxn modelId="{E8DB28DD-C684-4777-82BD-2BE60C18EA90}" type="presParOf" srcId="{CDBE5D8B-61C8-4022-BCE3-2094A02A3A9B}" destId="{C384A2A3-E619-449C-AC4D-61CDA9D23BD4}" srcOrd="10" destOrd="0" presId="urn:microsoft.com/office/officeart/2005/8/layout/vProcess5"/>
    <dgm:cxn modelId="{1F483E9C-313E-4C98-8D09-27068294BF51}" type="presParOf" srcId="{CDBE5D8B-61C8-4022-BCE3-2094A02A3A9B}" destId="{4EDD547A-3226-42DC-AFC7-FA05871E34A1}" srcOrd="11" destOrd="0" presId="urn:microsoft.com/office/officeart/2005/8/layout/vProcess5"/>
    <dgm:cxn modelId="{FC7EF007-C071-419B-8588-613A21C95A87}" type="presParOf" srcId="{CDBE5D8B-61C8-4022-BCE3-2094A02A3A9B}" destId="{6D6D03F3-82B8-4965-B8F9-FA07A5D36179}" srcOrd="12" destOrd="0" presId="urn:microsoft.com/office/officeart/2005/8/layout/vProcess5"/>
    <dgm:cxn modelId="{0F2A91A4-AB14-4156-9F9C-F90943101F38}" type="presParOf" srcId="{CDBE5D8B-61C8-4022-BCE3-2094A02A3A9B}" destId="{E3B6DD02-0DEB-43DD-AE9E-AB6E08395D9F}" srcOrd="13" destOrd="0" presId="urn:microsoft.com/office/officeart/2005/8/layout/vProcess5"/>
    <dgm:cxn modelId="{1D57C219-2781-4AF7-BB07-C96A9B50187E}" type="presParOf" srcId="{CDBE5D8B-61C8-4022-BCE3-2094A02A3A9B}" destId="{FD116B5A-0DA8-449C-96A2-FB969584A2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F742E3-0CB7-4502-8B9C-2149231475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4B48EC-6CF1-4D00-BDAA-D3C14349FFC1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تقييم العروض</a:t>
          </a:r>
          <a:endParaRPr lang="ar-SA" dirty="0"/>
        </a:p>
      </dgm:t>
    </dgm:pt>
    <dgm:pt modelId="{D50CF6A2-0BD8-40C5-AEE1-E625153BFBE9}" type="par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39A90BE0-D076-42E1-A14B-94591F8272C4}" type="sib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E4F84BD1-9819-4D76-9DF5-74B8F0BDD761}">
      <dgm:prSet phldrT="[نص]" phldr="1"/>
      <dgm:spPr/>
      <dgm:t>
        <a:bodyPr/>
        <a:lstStyle/>
        <a:p>
          <a:pPr rtl="1"/>
          <a:endParaRPr lang="ar-SA"/>
        </a:p>
      </dgm:t>
    </dgm:pt>
    <dgm:pt modelId="{9B450FAB-E868-45CA-B7B2-EE411F6E2F33}" type="par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6948096C-84F3-46FC-9BBA-E20D9EC5E35C}" type="sib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365F9FEF-0EB4-4B9C-A012-BA320D45A602}">
      <dgm:prSet phldrT="[نص]" phldr="1"/>
      <dgm:spPr/>
      <dgm:t>
        <a:bodyPr/>
        <a:lstStyle/>
        <a:p>
          <a:pPr rtl="1"/>
          <a:endParaRPr lang="ar-SA"/>
        </a:p>
      </dgm:t>
    </dgm:pt>
    <dgm:pt modelId="{98DF90F6-66A1-40BB-9EE6-217B4245BEC3}" type="par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F88B5436-1BC8-4E8F-A40C-9D78A02EA1A0}" type="sib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8D43847F-57C2-4E73-9918-FC7DA197983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منح الصفقة</a:t>
          </a:r>
          <a:endParaRPr lang="ar-SA" dirty="0"/>
        </a:p>
      </dgm:t>
    </dgm:pt>
    <dgm:pt modelId="{B809C3C1-F3E0-461F-A97E-20964D8CC1EF}" type="par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5D6D9421-F65C-403C-811C-92C49F1E5BB1}" type="sib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06C63B7A-C8DE-40B8-9FAE-AC68ECD4A3C8}">
      <dgm:prSet/>
      <dgm:spPr/>
      <dgm:t>
        <a:bodyPr/>
        <a:lstStyle/>
        <a:p>
          <a:pPr rtl="1"/>
          <a:endParaRPr lang="ar-SA" dirty="0"/>
        </a:p>
      </dgm:t>
    </dgm:pt>
    <dgm:pt modelId="{D3DAD57F-AAEF-4F12-828F-F2FC07D94BE5}" type="par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10997CD-96C5-4BE2-86A8-E06D5ACF4268}" type="sib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23AD97A-F8B1-4BB6-BCAB-C9DE2B98CA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تصحيح العروض</a:t>
          </a:r>
          <a:endParaRPr lang="ar-SA" dirty="0"/>
        </a:p>
      </dgm:t>
    </dgm:pt>
    <dgm:pt modelId="{1DA0EF2E-EB93-49DD-8CDC-BD23A1B16207}" type="par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E7B41FE6-4C91-418A-87FE-0188D208F8CC}" type="sib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A926FB74-940A-47DF-AF39-9DF839C636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هامش الافضلية</a:t>
          </a:r>
          <a:endParaRPr lang="ar-SA" dirty="0"/>
        </a:p>
      </dgm:t>
    </dgm:pt>
    <dgm:pt modelId="{D42E90C1-2286-4BEF-BE1F-FE8DE7680C64}" type="par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66421CD5-CCC3-4C53-B127-AF1564A74013}" type="sib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C5BE4501-E142-48AC-8486-7CC0814155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معايير اقصاء العروض</a:t>
          </a:r>
          <a:endParaRPr lang="ar-SA" dirty="0"/>
        </a:p>
      </dgm:t>
    </dgm:pt>
    <dgm:pt modelId="{08863CA0-0078-4673-AE0F-34BC9FE871D0}" type="par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CDF9B3AE-F9D9-412C-8A39-BF31091C6B14}" type="sib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9551B481-EDE7-4A6A-967C-18DCAA6C6771}">
      <dgm:prSet/>
      <dgm:spPr/>
      <dgm:t>
        <a:bodyPr/>
        <a:lstStyle/>
        <a:p>
          <a:pPr rtl="1"/>
          <a:endParaRPr lang="ar-SA"/>
        </a:p>
      </dgm:t>
    </dgm:pt>
    <dgm:pt modelId="{32D18874-E5D3-49BB-89B9-7FDBD7776536}" type="par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C5D81941-16E0-4D6B-AC28-5A45AD039928}" type="sib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4296362E-872C-4CA7-AA02-EC83923E86A3}">
      <dgm:prSet/>
      <dgm:spPr/>
      <dgm:t>
        <a:bodyPr/>
        <a:lstStyle/>
        <a:p>
          <a:pPr rtl="1"/>
          <a:endParaRPr lang="ar-SA" dirty="0"/>
        </a:p>
      </dgm:t>
    </dgm:pt>
    <dgm:pt modelId="{EA1B505D-87B2-4F10-8DAA-70EFAEDFD31E}" type="par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F6745344-582F-4A19-BE37-4F041C13D180}" type="sib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16D272C6-608A-4A58-9344-12F6C41F7D21}">
      <dgm:prSet/>
      <dgm:spPr/>
      <dgm:t>
        <a:bodyPr/>
        <a:lstStyle/>
        <a:p>
          <a:pPr rtl="1"/>
          <a:endParaRPr lang="ar-SA" dirty="0"/>
        </a:p>
      </dgm:t>
    </dgm:pt>
    <dgm:pt modelId="{2085F51E-50DB-49A5-A9F7-E908A605C3FA}" type="par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39C35E46-6EF9-4915-8E22-C672739FB425}" type="sib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CDBE5D8B-61C8-4022-BCE3-2094A02A3A9B}" type="pres">
      <dgm:prSet presAssocID="{63F742E3-0CB7-4502-8B9C-2149231475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063DB-67A4-4C48-AA78-554BA47C86D7}" type="pres">
      <dgm:prSet presAssocID="{63F742E3-0CB7-4502-8B9C-214923147503}" presName="dummyMaxCanvas" presStyleCnt="0">
        <dgm:presLayoutVars/>
      </dgm:prSet>
      <dgm:spPr/>
    </dgm:pt>
    <dgm:pt modelId="{57E3F333-6EAC-4021-B511-810E7D53B288}" type="pres">
      <dgm:prSet presAssocID="{63F742E3-0CB7-4502-8B9C-2149231475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D6A3C8-2102-4F02-9BB4-AD40CE32F1A9}" type="pres">
      <dgm:prSet presAssocID="{63F742E3-0CB7-4502-8B9C-21492314750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B790-D5BE-453C-A850-1049B5659BE5}" type="pres">
      <dgm:prSet presAssocID="{63F742E3-0CB7-4502-8B9C-21492314750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D17696-21AF-4EA1-BDBB-D1381A67A527}" type="pres">
      <dgm:prSet presAssocID="{63F742E3-0CB7-4502-8B9C-2149231475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BB6A9-82B9-4DAD-9CB3-F8D7B194EA90}" type="pres">
      <dgm:prSet presAssocID="{63F742E3-0CB7-4502-8B9C-2149231475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E7C13C-0670-4369-BB4B-2C4B8D804254}" type="pres">
      <dgm:prSet presAssocID="{63F742E3-0CB7-4502-8B9C-2149231475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40A658-CF22-4BED-930C-9913C4C957A6}" type="pres">
      <dgm:prSet presAssocID="{63F742E3-0CB7-4502-8B9C-21492314750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D79B4D-E236-4BF6-84CA-732D3D80F421}" type="pres">
      <dgm:prSet presAssocID="{63F742E3-0CB7-4502-8B9C-2149231475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58E4D5-0D36-4192-9B45-FBB59ABDE8C5}" type="pres">
      <dgm:prSet presAssocID="{63F742E3-0CB7-4502-8B9C-2149231475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84A2A3-E619-449C-AC4D-61CDA9D23BD4}" type="pres">
      <dgm:prSet presAssocID="{63F742E3-0CB7-4502-8B9C-2149231475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D547A-3226-42DC-AFC7-FA05871E34A1}" type="pres">
      <dgm:prSet presAssocID="{63F742E3-0CB7-4502-8B9C-2149231475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6D03F3-82B8-4965-B8F9-FA07A5D36179}" type="pres">
      <dgm:prSet presAssocID="{63F742E3-0CB7-4502-8B9C-2149231475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B6DD02-0DEB-43DD-AE9E-AB6E08395D9F}" type="pres">
      <dgm:prSet presAssocID="{63F742E3-0CB7-4502-8B9C-2149231475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116B5A-0DA8-449C-96A2-FB969584A241}" type="pres">
      <dgm:prSet presAssocID="{63F742E3-0CB7-4502-8B9C-2149231475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2EB726B-5AB7-45D9-9FCE-8C295A4DDA8C}" type="presOf" srcId="{8D43847F-57C2-4E73-9918-FC7DA1979835}" destId="{5F5BB6A9-82B9-4DAD-9CB3-F8D7B194EA90}" srcOrd="0" destOrd="0" presId="urn:microsoft.com/office/officeart/2005/8/layout/vProcess5"/>
    <dgm:cxn modelId="{B4111B95-FAA4-49D5-A940-E15E78960749}" type="presOf" srcId="{C5BE4501-E142-48AC-8486-7CC08141550B}" destId="{4EDD547A-3226-42DC-AFC7-FA05871E34A1}" srcOrd="1" destOrd="0" presId="urn:microsoft.com/office/officeart/2005/8/layout/vProcess5"/>
    <dgm:cxn modelId="{5DAA8003-F2AD-423A-8DFB-2460B5605BE4}" type="presOf" srcId="{023AD97A-F8B1-4BB6-BCAB-C9DE2B98CA87}" destId="{6D6D03F3-82B8-4965-B8F9-FA07A5D36179}" srcOrd="1" destOrd="0" presId="urn:microsoft.com/office/officeart/2005/8/layout/vProcess5"/>
    <dgm:cxn modelId="{E7943CC1-C705-4078-8E85-CD89BB8B9043}" type="presOf" srcId="{874B48EC-6CF1-4D00-BDAA-D3C14349FFC1}" destId="{57E3F333-6EAC-4021-B511-810E7D53B288}" srcOrd="0" destOrd="0" presId="urn:microsoft.com/office/officeart/2005/8/layout/vProcess5"/>
    <dgm:cxn modelId="{CD62712D-D84B-4C42-BE57-52031A23F11E}" type="presOf" srcId="{A926FB74-940A-47DF-AF39-9DF839C636C4}" destId="{ADD17696-21AF-4EA1-BDBB-D1381A67A527}" srcOrd="0" destOrd="0" presId="urn:microsoft.com/office/officeart/2005/8/layout/vProcess5"/>
    <dgm:cxn modelId="{791E41EF-3D5D-4DD7-A19C-EA0385739084}" srcId="{63F742E3-0CB7-4502-8B9C-214923147503}" destId="{365F9FEF-0EB4-4B9C-A012-BA320D45A602}" srcOrd="10" destOrd="0" parTransId="{98DF90F6-66A1-40BB-9EE6-217B4245BEC3}" sibTransId="{F88B5436-1BC8-4E8F-A40C-9D78A02EA1A0}"/>
    <dgm:cxn modelId="{1E0254B8-A77A-4456-B372-CA8E920B32B1}" type="presOf" srcId="{023AD97A-F8B1-4BB6-BCAB-C9DE2B98CA87}" destId="{4A78B790-D5BE-453C-A850-1049B5659BE5}" srcOrd="0" destOrd="0" presId="urn:microsoft.com/office/officeart/2005/8/layout/vProcess5"/>
    <dgm:cxn modelId="{BC8C46A9-2549-4D81-BB6D-84C59DB54043}" srcId="{63F742E3-0CB7-4502-8B9C-214923147503}" destId="{023AD97A-F8B1-4BB6-BCAB-C9DE2B98CA87}" srcOrd="2" destOrd="0" parTransId="{1DA0EF2E-EB93-49DD-8CDC-BD23A1B16207}" sibTransId="{E7B41FE6-4C91-418A-87FE-0188D208F8CC}"/>
    <dgm:cxn modelId="{2AF80883-D2DC-422E-9CB2-6981002DC2B4}" srcId="{63F742E3-0CB7-4502-8B9C-214923147503}" destId="{9551B481-EDE7-4A6A-967C-18DCAA6C6771}" srcOrd="7" destOrd="0" parTransId="{32D18874-E5D3-49BB-89B9-7FDBD7776536}" sibTransId="{C5D81941-16E0-4D6B-AC28-5A45AD039928}"/>
    <dgm:cxn modelId="{BA7AA15E-5D4F-4419-B5EE-BDDDC5B4C19A}" srcId="{63F742E3-0CB7-4502-8B9C-214923147503}" destId="{874B48EC-6CF1-4D00-BDAA-D3C14349FFC1}" srcOrd="0" destOrd="0" parTransId="{D50CF6A2-0BD8-40C5-AEE1-E625153BFBE9}" sibTransId="{39A90BE0-D076-42E1-A14B-94591F8272C4}"/>
    <dgm:cxn modelId="{4DAA2169-890B-4764-BB28-283D6F04F608}" type="presOf" srcId="{63F742E3-0CB7-4502-8B9C-214923147503}" destId="{CDBE5D8B-61C8-4022-BCE3-2094A02A3A9B}" srcOrd="0" destOrd="0" presId="urn:microsoft.com/office/officeart/2005/8/layout/vProcess5"/>
    <dgm:cxn modelId="{B13EF12D-FEC0-4ECF-A7FC-04E998B32818}" type="presOf" srcId="{39A90BE0-D076-42E1-A14B-94591F8272C4}" destId="{84E7C13C-0670-4369-BB4B-2C4B8D804254}" srcOrd="0" destOrd="0" presId="urn:microsoft.com/office/officeart/2005/8/layout/vProcess5"/>
    <dgm:cxn modelId="{E13FA8F2-F406-4347-B032-12A1EFCDB348}" srcId="{63F742E3-0CB7-4502-8B9C-214923147503}" destId="{06C63B7A-C8DE-40B8-9FAE-AC68ECD4A3C8}" srcOrd="8" destOrd="0" parTransId="{D3DAD57F-AAEF-4F12-828F-F2FC07D94BE5}" sibTransId="{010997CD-96C5-4BE2-86A8-E06D5ACF4268}"/>
    <dgm:cxn modelId="{1FF8D668-E02F-479D-9CD8-AA90E2F1BFCB}" srcId="{63F742E3-0CB7-4502-8B9C-214923147503}" destId="{A926FB74-940A-47DF-AF39-9DF839C636C4}" srcOrd="3" destOrd="0" parTransId="{D42E90C1-2286-4BEF-BE1F-FE8DE7680C64}" sibTransId="{66421CD5-CCC3-4C53-B127-AF1564A74013}"/>
    <dgm:cxn modelId="{38A7AA25-A562-400A-9926-31A76AFF923C}" type="presOf" srcId="{66421CD5-CCC3-4C53-B127-AF1564A74013}" destId="{0358E4D5-0D36-4192-9B45-FBB59ABDE8C5}" srcOrd="0" destOrd="0" presId="urn:microsoft.com/office/officeart/2005/8/layout/vProcess5"/>
    <dgm:cxn modelId="{942A0E2C-09C6-4A7D-8D62-3851CB49AF3C}" type="presOf" srcId="{C5BE4501-E142-48AC-8486-7CC08141550B}" destId="{C8D6A3C8-2102-4F02-9BB4-AD40CE32F1A9}" srcOrd="0" destOrd="0" presId="urn:microsoft.com/office/officeart/2005/8/layout/vProcess5"/>
    <dgm:cxn modelId="{3C855BD3-0A76-4815-AAFB-7E8F27FE6FAF}" type="presOf" srcId="{874B48EC-6CF1-4D00-BDAA-D3C14349FFC1}" destId="{C384A2A3-E619-449C-AC4D-61CDA9D23BD4}" srcOrd="1" destOrd="0" presId="urn:microsoft.com/office/officeart/2005/8/layout/vProcess5"/>
    <dgm:cxn modelId="{12AE271F-40C7-45DA-97D0-C24515C4B7AB}" srcId="{63F742E3-0CB7-4502-8B9C-214923147503}" destId="{C5BE4501-E142-48AC-8486-7CC08141550B}" srcOrd="1" destOrd="0" parTransId="{08863CA0-0078-4673-AE0F-34BC9FE871D0}" sibTransId="{CDF9B3AE-F9D9-412C-8A39-BF31091C6B14}"/>
    <dgm:cxn modelId="{1C1513A8-2FDB-4EA5-9989-30B0BBB1B27C}" srcId="{63F742E3-0CB7-4502-8B9C-214923147503}" destId="{E4F84BD1-9819-4D76-9DF5-74B8F0BDD761}" srcOrd="9" destOrd="0" parTransId="{9B450FAB-E868-45CA-B7B2-EE411F6E2F33}" sibTransId="{6948096C-84F3-46FC-9BBA-E20D9EC5E35C}"/>
    <dgm:cxn modelId="{1F83340A-3A5D-4047-9FAE-B10FC689D626}" type="presOf" srcId="{8D43847F-57C2-4E73-9918-FC7DA1979835}" destId="{FD116B5A-0DA8-449C-96A2-FB969584A241}" srcOrd="1" destOrd="0" presId="urn:microsoft.com/office/officeart/2005/8/layout/vProcess5"/>
    <dgm:cxn modelId="{0FE5A881-E297-4932-BEBF-EBC005123603}" srcId="{63F742E3-0CB7-4502-8B9C-214923147503}" destId="{8D43847F-57C2-4E73-9918-FC7DA1979835}" srcOrd="4" destOrd="0" parTransId="{B809C3C1-F3E0-461F-A97E-20964D8CC1EF}" sibTransId="{5D6D9421-F65C-403C-811C-92C49F1E5BB1}"/>
    <dgm:cxn modelId="{717F64C3-508A-4355-8A34-3583A48BEFA5}" srcId="{63F742E3-0CB7-4502-8B9C-214923147503}" destId="{4296362E-872C-4CA7-AA02-EC83923E86A3}" srcOrd="6" destOrd="0" parTransId="{EA1B505D-87B2-4F10-8DAA-70EFAEDFD31E}" sibTransId="{F6745344-582F-4A19-BE37-4F041C13D180}"/>
    <dgm:cxn modelId="{1796FF5B-EE56-4985-8CE7-DE08B5CB70A3}" type="presOf" srcId="{A926FB74-940A-47DF-AF39-9DF839C636C4}" destId="{E3B6DD02-0DEB-43DD-AE9E-AB6E08395D9F}" srcOrd="1" destOrd="0" presId="urn:microsoft.com/office/officeart/2005/8/layout/vProcess5"/>
    <dgm:cxn modelId="{88219A5A-2122-47A1-B0C6-38B723DE15E9}" type="presOf" srcId="{CDF9B3AE-F9D9-412C-8A39-BF31091C6B14}" destId="{F340A658-CF22-4BED-930C-9913C4C957A6}" srcOrd="0" destOrd="0" presId="urn:microsoft.com/office/officeart/2005/8/layout/vProcess5"/>
    <dgm:cxn modelId="{87A07A6E-B97A-44FA-A058-93D470A0C377}" srcId="{63F742E3-0CB7-4502-8B9C-214923147503}" destId="{16D272C6-608A-4A58-9344-12F6C41F7D21}" srcOrd="5" destOrd="0" parTransId="{2085F51E-50DB-49A5-A9F7-E908A605C3FA}" sibTransId="{39C35E46-6EF9-4915-8E22-C672739FB425}"/>
    <dgm:cxn modelId="{89A0C0E6-0A66-4F31-A195-73A99F3AA6D3}" type="presOf" srcId="{E7B41FE6-4C91-418A-87FE-0188D208F8CC}" destId="{EBD79B4D-E236-4BF6-84CA-732D3D80F421}" srcOrd="0" destOrd="0" presId="urn:microsoft.com/office/officeart/2005/8/layout/vProcess5"/>
    <dgm:cxn modelId="{1B2DC01B-20C9-414E-B7C8-E135AA58BF9B}" type="presParOf" srcId="{CDBE5D8B-61C8-4022-BCE3-2094A02A3A9B}" destId="{F32063DB-67A4-4C48-AA78-554BA47C86D7}" srcOrd="0" destOrd="0" presId="urn:microsoft.com/office/officeart/2005/8/layout/vProcess5"/>
    <dgm:cxn modelId="{9E520865-0B25-4666-8A2E-1320768ADC97}" type="presParOf" srcId="{CDBE5D8B-61C8-4022-BCE3-2094A02A3A9B}" destId="{57E3F333-6EAC-4021-B511-810E7D53B288}" srcOrd="1" destOrd="0" presId="urn:microsoft.com/office/officeart/2005/8/layout/vProcess5"/>
    <dgm:cxn modelId="{CAF17447-CE1E-4BE5-8268-D443EEEC90D1}" type="presParOf" srcId="{CDBE5D8B-61C8-4022-BCE3-2094A02A3A9B}" destId="{C8D6A3C8-2102-4F02-9BB4-AD40CE32F1A9}" srcOrd="2" destOrd="0" presId="urn:microsoft.com/office/officeart/2005/8/layout/vProcess5"/>
    <dgm:cxn modelId="{293627A8-8046-4CB1-9DD2-F820413F4BDE}" type="presParOf" srcId="{CDBE5D8B-61C8-4022-BCE3-2094A02A3A9B}" destId="{4A78B790-D5BE-453C-A850-1049B5659BE5}" srcOrd="3" destOrd="0" presId="urn:microsoft.com/office/officeart/2005/8/layout/vProcess5"/>
    <dgm:cxn modelId="{2DA2306D-7B5F-43E9-87C7-DAF2B42DBF0E}" type="presParOf" srcId="{CDBE5D8B-61C8-4022-BCE3-2094A02A3A9B}" destId="{ADD17696-21AF-4EA1-BDBB-D1381A67A527}" srcOrd="4" destOrd="0" presId="urn:microsoft.com/office/officeart/2005/8/layout/vProcess5"/>
    <dgm:cxn modelId="{B69E20C5-B534-4A1F-8D88-889DFE2EE48F}" type="presParOf" srcId="{CDBE5D8B-61C8-4022-BCE3-2094A02A3A9B}" destId="{5F5BB6A9-82B9-4DAD-9CB3-F8D7B194EA90}" srcOrd="5" destOrd="0" presId="urn:microsoft.com/office/officeart/2005/8/layout/vProcess5"/>
    <dgm:cxn modelId="{726FB897-4812-4B74-8C5C-B74F2BE6D322}" type="presParOf" srcId="{CDBE5D8B-61C8-4022-BCE3-2094A02A3A9B}" destId="{84E7C13C-0670-4369-BB4B-2C4B8D804254}" srcOrd="6" destOrd="0" presId="urn:microsoft.com/office/officeart/2005/8/layout/vProcess5"/>
    <dgm:cxn modelId="{F417A61E-5D55-4EA4-BBED-A28EED129B43}" type="presParOf" srcId="{CDBE5D8B-61C8-4022-BCE3-2094A02A3A9B}" destId="{F340A658-CF22-4BED-930C-9913C4C957A6}" srcOrd="7" destOrd="0" presId="urn:microsoft.com/office/officeart/2005/8/layout/vProcess5"/>
    <dgm:cxn modelId="{37031B6A-ACCD-456B-A0DA-EE6D1445D446}" type="presParOf" srcId="{CDBE5D8B-61C8-4022-BCE3-2094A02A3A9B}" destId="{EBD79B4D-E236-4BF6-84CA-732D3D80F421}" srcOrd="8" destOrd="0" presId="urn:microsoft.com/office/officeart/2005/8/layout/vProcess5"/>
    <dgm:cxn modelId="{0508CF53-9F65-4C3B-A251-3886E05507FA}" type="presParOf" srcId="{CDBE5D8B-61C8-4022-BCE3-2094A02A3A9B}" destId="{0358E4D5-0D36-4192-9B45-FBB59ABDE8C5}" srcOrd="9" destOrd="0" presId="urn:microsoft.com/office/officeart/2005/8/layout/vProcess5"/>
    <dgm:cxn modelId="{01C36745-B7EA-460C-A2CB-FECF65AB3051}" type="presParOf" srcId="{CDBE5D8B-61C8-4022-BCE3-2094A02A3A9B}" destId="{C384A2A3-E619-449C-AC4D-61CDA9D23BD4}" srcOrd="10" destOrd="0" presId="urn:microsoft.com/office/officeart/2005/8/layout/vProcess5"/>
    <dgm:cxn modelId="{D3B7757C-335D-4A8D-8F7F-1E4C4E3638DD}" type="presParOf" srcId="{CDBE5D8B-61C8-4022-BCE3-2094A02A3A9B}" destId="{4EDD547A-3226-42DC-AFC7-FA05871E34A1}" srcOrd="11" destOrd="0" presId="urn:microsoft.com/office/officeart/2005/8/layout/vProcess5"/>
    <dgm:cxn modelId="{39525188-A0D2-44F9-802E-D1A73370C77A}" type="presParOf" srcId="{CDBE5D8B-61C8-4022-BCE3-2094A02A3A9B}" destId="{6D6D03F3-82B8-4965-B8F9-FA07A5D36179}" srcOrd="12" destOrd="0" presId="urn:microsoft.com/office/officeart/2005/8/layout/vProcess5"/>
    <dgm:cxn modelId="{61BBA318-DD78-41F3-9392-19C0223DF1A6}" type="presParOf" srcId="{CDBE5D8B-61C8-4022-BCE3-2094A02A3A9B}" destId="{E3B6DD02-0DEB-43DD-AE9E-AB6E08395D9F}" srcOrd="13" destOrd="0" presId="urn:microsoft.com/office/officeart/2005/8/layout/vProcess5"/>
    <dgm:cxn modelId="{2775712D-FCC6-4B60-856A-01A29380A359}" type="presParOf" srcId="{CDBE5D8B-61C8-4022-BCE3-2094A02A3A9B}" destId="{FD116B5A-0DA8-449C-96A2-FB969584A2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F742E3-0CB7-4502-8B9C-2149231475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4B48EC-6CF1-4D00-BDAA-D3C14349FFC1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كفالة حسن التنفيذ</a:t>
          </a:r>
          <a:endParaRPr lang="ar-SA" dirty="0"/>
        </a:p>
      </dgm:t>
    </dgm:pt>
    <dgm:pt modelId="{D50CF6A2-0BD8-40C5-AEE1-E625153BFBE9}" type="par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39A90BE0-D076-42E1-A14B-94591F8272C4}" type="sibTrans" cxnId="{BA7AA15E-5D4F-4419-B5EE-BDDDC5B4C19A}">
      <dgm:prSet/>
      <dgm:spPr/>
      <dgm:t>
        <a:bodyPr/>
        <a:lstStyle/>
        <a:p>
          <a:pPr rtl="1"/>
          <a:endParaRPr lang="ar-SA"/>
        </a:p>
      </dgm:t>
    </dgm:pt>
    <dgm:pt modelId="{E4F84BD1-9819-4D76-9DF5-74B8F0BDD761}">
      <dgm:prSet phldrT="[نص]" phldr="1"/>
      <dgm:spPr/>
      <dgm:t>
        <a:bodyPr/>
        <a:lstStyle/>
        <a:p>
          <a:pPr rtl="1"/>
          <a:endParaRPr lang="ar-SA"/>
        </a:p>
      </dgm:t>
    </dgm:pt>
    <dgm:pt modelId="{9B450FAB-E868-45CA-B7B2-EE411F6E2F33}" type="par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6948096C-84F3-46FC-9BBA-E20D9EC5E35C}" type="sibTrans" cxnId="{1C1513A8-2FDB-4EA5-9989-30B0BBB1B27C}">
      <dgm:prSet/>
      <dgm:spPr/>
      <dgm:t>
        <a:bodyPr/>
        <a:lstStyle/>
        <a:p>
          <a:pPr rtl="1"/>
          <a:endParaRPr lang="ar-SA"/>
        </a:p>
      </dgm:t>
    </dgm:pt>
    <dgm:pt modelId="{365F9FEF-0EB4-4B9C-A012-BA320D45A602}">
      <dgm:prSet phldrT="[نص]" phldr="1"/>
      <dgm:spPr/>
      <dgm:t>
        <a:bodyPr/>
        <a:lstStyle/>
        <a:p>
          <a:pPr rtl="1"/>
          <a:endParaRPr lang="ar-SA"/>
        </a:p>
      </dgm:t>
    </dgm:pt>
    <dgm:pt modelId="{98DF90F6-66A1-40BB-9EE6-217B4245BEC3}" type="par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F88B5436-1BC8-4E8F-A40C-9D78A02EA1A0}" type="sib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8D43847F-57C2-4E73-9918-FC7DA197983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الفسخ</a:t>
          </a:r>
          <a:endParaRPr lang="ar-SA" dirty="0"/>
        </a:p>
      </dgm:t>
    </dgm:pt>
    <dgm:pt modelId="{B809C3C1-F3E0-461F-A97E-20964D8CC1EF}" type="par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5D6D9421-F65C-403C-811C-92C49F1E5BB1}" type="sibTrans" cxnId="{0FE5A881-E297-4932-BEBF-EBC005123603}">
      <dgm:prSet/>
      <dgm:spPr/>
      <dgm:t>
        <a:bodyPr/>
        <a:lstStyle/>
        <a:p>
          <a:pPr rtl="1"/>
          <a:endParaRPr lang="ar-SA"/>
        </a:p>
      </dgm:t>
    </dgm:pt>
    <dgm:pt modelId="{06C63B7A-C8DE-40B8-9FAE-AC68ECD4A3C8}">
      <dgm:prSet/>
      <dgm:spPr/>
      <dgm:t>
        <a:bodyPr/>
        <a:lstStyle/>
        <a:p>
          <a:pPr rtl="1"/>
          <a:endParaRPr lang="ar-SA" dirty="0"/>
        </a:p>
      </dgm:t>
    </dgm:pt>
    <dgm:pt modelId="{D3DAD57F-AAEF-4F12-828F-F2FC07D94BE5}" type="par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10997CD-96C5-4BE2-86A8-E06D5ACF4268}" type="sibTrans" cxnId="{E13FA8F2-F406-4347-B032-12A1EFCDB348}">
      <dgm:prSet/>
      <dgm:spPr/>
      <dgm:t>
        <a:bodyPr/>
        <a:lstStyle/>
        <a:p>
          <a:pPr rtl="1"/>
          <a:endParaRPr lang="ar-SA"/>
        </a:p>
      </dgm:t>
    </dgm:pt>
    <dgm:pt modelId="{023AD97A-F8B1-4BB6-BCAB-C9DE2B98CA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الطعن</a:t>
          </a:r>
          <a:endParaRPr lang="ar-SA" dirty="0"/>
        </a:p>
      </dgm:t>
    </dgm:pt>
    <dgm:pt modelId="{1DA0EF2E-EB93-49DD-8CDC-BD23A1B16207}" type="par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E7B41FE6-4C91-418A-87FE-0188D208F8CC}" type="sibTrans" cxnId="{BC8C46A9-2549-4D81-BB6D-84C59DB54043}">
      <dgm:prSet/>
      <dgm:spPr/>
      <dgm:t>
        <a:bodyPr/>
        <a:lstStyle/>
        <a:p>
          <a:pPr rtl="1"/>
          <a:endParaRPr lang="ar-SA"/>
        </a:p>
      </dgm:t>
    </dgm:pt>
    <dgm:pt modelId="{A926FB74-940A-47DF-AF39-9DF839C636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التنازل</a:t>
          </a:r>
          <a:endParaRPr lang="ar-SA" dirty="0"/>
        </a:p>
      </dgm:t>
    </dgm:pt>
    <dgm:pt modelId="{D42E90C1-2286-4BEF-BE1F-FE8DE7680C64}" type="par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66421CD5-CCC3-4C53-B127-AF1564A74013}" type="sibTrans" cxnId="{1FF8D668-E02F-479D-9CD8-AA90E2F1BFCB}">
      <dgm:prSet/>
      <dgm:spPr/>
      <dgm:t>
        <a:bodyPr/>
        <a:lstStyle/>
        <a:p>
          <a:pPr rtl="1"/>
          <a:endParaRPr lang="ar-SA"/>
        </a:p>
      </dgm:t>
    </dgm:pt>
    <dgm:pt modelId="{C5BE4501-E142-48AC-8486-7CC0814155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DZ" dirty="0" smtClean="0"/>
            <a:t>كفالة الضمان</a:t>
          </a:r>
          <a:endParaRPr lang="ar-SA" dirty="0"/>
        </a:p>
      </dgm:t>
    </dgm:pt>
    <dgm:pt modelId="{08863CA0-0078-4673-AE0F-34BC9FE871D0}" type="par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CDF9B3AE-F9D9-412C-8A39-BF31091C6B14}" type="sibTrans" cxnId="{12AE271F-40C7-45DA-97D0-C24515C4B7AB}">
      <dgm:prSet/>
      <dgm:spPr/>
      <dgm:t>
        <a:bodyPr/>
        <a:lstStyle/>
        <a:p>
          <a:pPr rtl="1"/>
          <a:endParaRPr lang="ar-SA"/>
        </a:p>
      </dgm:t>
    </dgm:pt>
    <dgm:pt modelId="{9551B481-EDE7-4A6A-967C-18DCAA6C6771}">
      <dgm:prSet/>
      <dgm:spPr/>
      <dgm:t>
        <a:bodyPr/>
        <a:lstStyle/>
        <a:p>
          <a:pPr rtl="1"/>
          <a:endParaRPr lang="ar-SA"/>
        </a:p>
      </dgm:t>
    </dgm:pt>
    <dgm:pt modelId="{32D18874-E5D3-49BB-89B9-7FDBD7776536}" type="par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C5D81941-16E0-4D6B-AC28-5A45AD039928}" type="sibTrans" cxnId="{2AF80883-D2DC-422E-9CB2-6981002DC2B4}">
      <dgm:prSet/>
      <dgm:spPr/>
      <dgm:t>
        <a:bodyPr/>
        <a:lstStyle/>
        <a:p>
          <a:pPr rtl="1"/>
          <a:endParaRPr lang="ar-SA"/>
        </a:p>
      </dgm:t>
    </dgm:pt>
    <dgm:pt modelId="{4296362E-872C-4CA7-AA02-EC83923E86A3}">
      <dgm:prSet/>
      <dgm:spPr/>
      <dgm:t>
        <a:bodyPr/>
        <a:lstStyle/>
        <a:p>
          <a:pPr rtl="1"/>
          <a:endParaRPr lang="ar-SA" dirty="0"/>
        </a:p>
      </dgm:t>
    </dgm:pt>
    <dgm:pt modelId="{EA1B505D-87B2-4F10-8DAA-70EFAEDFD31E}" type="par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F6745344-582F-4A19-BE37-4F041C13D180}" type="sibTrans" cxnId="{717F64C3-508A-4355-8A34-3583A48BEFA5}">
      <dgm:prSet/>
      <dgm:spPr/>
      <dgm:t>
        <a:bodyPr/>
        <a:lstStyle/>
        <a:p>
          <a:pPr rtl="1"/>
          <a:endParaRPr lang="ar-SA"/>
        </a:p>
      </dgm:t>
    </dgm:pt>
    <dgm:pt modelId="{16D272C6-608A-4A58-9344-12F6C41F7D21}">
      <dgm:prSet/>
      <dgm:spPr/>
      <dgm:t>
        <a:bodyPr/>
        <a:lstStyle/>
        <a:p>
          <a:pPr rtl="1"/>
          <a:endParaRPr lang="ar-SA" dirty="0"/>
        </a:p>
      </dgm:t>
    </dgm:pt>
    <dgm:pt modelId="{2085F51E-50DB-49A5-A9F7-E908A605C3FA}" type="par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39C35E46-6EF9-4915-8E22-C672739FB425}" type="sibTrans" cxnId="{87A07A6E-B97A-44FA-A058-93D470A0C377}">
      <dgm:prSet/>
      <dgm:spPr/>
      <dgm:t>
        <a:bodyPr/>
        <a:lstStyle/>
        <a:p>
          <a:pPr rtl="1"/>
          <a:endParaRPr lang="ar-SA"/>
        </a:p>
      </dgm:t>
    </dgm:pt>
    <dgm:pt modelId="{CDBE5D8B-61C8-4022-BCE3-2094A02A3A9B}" type="pres">
      <dgm:prSet presAssocID="{63F742E3-0CB7-4502-8B9C-2149231475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063DB-67A4-4C48-AA78-554BA47C86D7}" type="pres">
      <dgm:prSet presAssocID="{63F742E3-0CB7-4502-8B9C-214923147503}" presName="dummyMaxCanvas" presStyleCnt="0">
        <dgm:presLayoutVars/>
      </dgm:prSet>
      <dgm:spPr/>
    </dgm:pt>
    <dgm:pt modelId="{57E3F333-6EAC-4021-B511-810E7D53B288}" type="pres">
      <dgm:prSet presAssocID="{63F742E3-0CB7-4502-8B9C-2149231475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D6A3C8-2102-4F02-9BB4-AD40CE32F1A9}" type="pres">
      <dgm:prSet presAssocID="{63F742E3-0CB7-4502-8B9C-21492314750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B790-D5BE-453C-A850-1049B5659BE5}" type="pres">
      <dgm:prSet presAssocID="{63F742E3-0CB7-4502-8B9C-21492314750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D17696-21AF-4EA1-BDBB-D1381A67A527}" type="pres">
      <dgm:prSet presAssocID="{63F742E3-0CB7-4502-8B9C-2149231475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BB6A9-82B9-4DAD-9CB3-F8D7B194EA90}" type="pres">
      <dgm:prSet presAssocID="{63F742E3-0CB7-4502-8B9C-2149231475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E7C13C-0670-4369-BB4B-2C4B8D804254}" type="pres">
      <dgm:prSet presAssocID="{63F742E3-0CB7-4502-8B9C-2149231475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40A658-CF22-4BED-930C-9913C4C957A6}" type="pres">
      <dgm:prSet presAssocID="{63F742E3-0CB7-4502-8B9C-21492314750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D79B4D-E236-4BF6-84CA-732D3D80F421}" type="pres">
      <dgm:prSet presAssocID="{63F742E3-0CB7-4502-8B9C-2149231475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58E4D5-0D36-4192-9B45-FBB59ABDE8C5}" type="pres">
      <dgm:prSet presAssocID="{63F742E3-0CB7-4502-8B9C-2149231475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84A2A3-E619-449C-AC4D-61CDA9D23BD4}" type="pres">
      <dgm:prSet presAssocID="{63F742E3-0CB7-4502-8B9C-2149231475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D547A-3226-42DC-AFC7-FA05871E34A1}" type="pres">
      <dgm:prSet presAssocID="{63F742E3-0CB7-4502-8B9C-2149231475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6D03F3-82B8-4965-B8F9-FA07A5D36179}" type="pres">
      <dgm:prSet presAssocID="{63F742E3-0CB7-4502-8B9C-2149231475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B6DD02-0DEB-43DD-AE9E-AB6E08395D9F}" type="pres">
      <dgm:prSet presAssocID="{63F742E3-0CB7-4502-8B9C-2149231475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116B5A-0DA8-449C-96A2-FB969584A241}" type="pres">
      <dgm:prSet presAssocID="{63F742E3-0CB7-4502-8B9C-2149231475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91E41EF-3D5D-4DD7-A19C-EA0385739084}" srcId="{63F742E3-0CB7-4502-8B9C-214923147503}" destId="{365F9FEF-0EB4-4B9C-A012-BA320D45A602}" srcOrd="10" destOrd="0" parTransId="{98DF90F6-66A1-40BB-9EE6-217B4245BEC3}" sibTransId="{F88B5436-1BC8-4E8F-A40C-9D78A02EA1A0}"/>
    <dgm:cxn modelId="{87A07A6E-B97A-44FA-A058-93D470A0C377}" srcId="{63F742E3-0CB7-4502-8B9C-214923147503}" destId="{16D272C6-608A-4A58-9344-12F6C41F7D21}" srcOrd="5" destOrd="0" parTransId="{2085F51E-50DB-49A5-A9F7-E908A605C3FA}" sibTransId="{39C35E46-6EF9-4915-8E22-C672739FB425}"/>
    <dgm:cxn modelId="{97D9F8EE-8192-4C54-A8B8-17888D3A7C6E}" type="presOf" srcId="{66421CD5-CCC3-4C53-B127-AF1564A74013}" destId="{0358E4D5-0D36-4192-9B45-FBB59ABDE8C5}" srcOrd="0" destOrd="0" presId="urn:microsoft.com/office/officeart/2005/8/layout/vProcess5"/>
    <dgm:cxn modelId="{A0BE4CB3-BA86-431B-8406-006370E1D669}" type="presOf" srcId="{CDF9B3AE-F9D9-412C-8A39-BF31091C6B14}" destId="{F340A658-CF22-4BED-930C-9913C4C957A6}" srcOrd="0" destOrd="0" presId="urn:microsoft.com/office/officeart/2005/8/layout/vProcess5"/>
    <dgm:cxn modelId="{85AE4A08-4297-4B07-8822-49DDA178C595}" type="presOf" srcId="{C5BE4501-E142-48AC-8486-7CC08141550B}" destId="{4EDD547A-3226-42DC-AFC7-FA05871E34A1}" srcOrd="1" destOrd="0" presId="urn:microsoft.com/office/officeart/2005/8/layout/vProcess5"/>
    <dgm:cxn modelId="{61142677-16B7-4703-9DB2-AEA9AB6D6971}" type="presOf" srcId="{874B48EC-6CF1-4D00-BDAA-D3C14349FFC1}" destId="{57E3F333-6EAC-4021-B511-810E7D53B288}" srcOrd="0" destOrd="0" presId="urn:microsoft.com/office/officeart/2005/8/layout/vProcess5"/>
    <dgm:cxn modelId="{B80E88FC-4379-4E1C-9FC5-A30EBDA3E54F}" type="presOf" srcId="{874B48EC-6CF1-4D00-BDAA-D3C14349FFC1}" destId="{C384A2A3-E619-449C-AC4D-61CDA9D23BD4}" srcOrd="1" destOrd="0" presId="urn:microsoft.com/office/officeart/2005/8/layout/vProcess5"/>
    <dgm:cxn modelId="{1FF8D668-E02F-479D-9CD8-AA90E2F1BFCB}" srcId="{63F742E3-0CB7-4502-8B9C-214923147503}" destId="{A926FB74-940A-47DF-AF39-9DF839C636C4}" srcOrd="3" destOrd="0" parTransId="{D42E90C1-2286-4BEF-BE1F-FE8DE7680C64}" sibTransId="{66421CD5-CCC3-4C53-B127-AF1564A74013}"/>
    <dgm:cxn modelId="{38F08DC3-0CDA-43E1-90EC-FAD7120B014F}" type="presOf" srcId="{39A90BE0-D076-42E1-A14B-94591F8272C4}" destId="{84E7C13C-0670-4369-BB4B-2C4B8D804254}" srcOrd="0" destOrd="0" presId="urn:microsoft.com/office/officeart/2005/8/layout/vProcess5"/>
    <dgm:cxn modelId="{D998822C-2165-466A-BFFC-F16B3B18BAF1}" type="presOf" srcId="{A926FB74-940A-47DF-AF39-9DF839C636C4}" destId="{ADD17696-21AF-4EA1-BDBB-D1381A67A527}" srcOrd="0" destOrd="0" presId="urn:microsoft.com/office/officeart/2005/8/layout/vProcess5"/>
    <dgm:cxn modelId="{12AE271F-40C7-45DA-97D0-C24515C4B7AB}" srcId="{63F742E3-0CB7-4502-8B9C-214923147503}" destId="{C5BE4501-E142-48AC-8486-7CC08141550B}" srcOrd="1" destOrd="0" parTransId="{08863CA0-0078-4673-AE0F-34BC9FE871D0}" sibTransId="{CDF9B3AE-F9D9-412C-8A39-BF31091C6B14}"/>
    <dgm:cxn modelId="{0825642B-725C-4E7E-A886-6616C0BB1FEB}" type="presOf" srcId="{E7B41FE6-4C91-418A-87FE-0188D208F8CC}" destId="{EBD79B4D-E236-4BF6-84CA-732D3D80F421}" srcOrd="0" destOrd="0" presId="urn:microsoft.com/office/officeart/2005/8/layout/vProcess5"/>
    <dgm:cxn modelId="{BC8C46A9-2549-4D81-BB6D-84C59DB54043}" srcId="{63F742E3-0CB7-4502-8B9C-214923147503}" destId="{023AD97A-F8B1-4BB6-BCAB-C9DE2B98CA87}" srcOrd="2" destOrd="0" parTransId="{1DA0EF2E-EB93-49DD-8CDC-BD23A1B16207}" sibTransId="{E7B41FE6-4C91-418A-87FE-0188D208F8CC}"/>
    <dgm:cxn modelId="{8067768D-2738-4997-992F-409D699C9C80}" type="presOf" srcId="{C5BE4501-E142-48AC-8486-7CC08141550B}" destId="{C8D6A3C8-2102-4F02-9BB4-AD40CE32F1A9}" srcOrd="0" destOrd="0" presId="urn:microsoft.com/office/officeart/2005/8/layout/vProcess5"/>
    <dgm:cxn modelId="{2AF80883-D2DC-422E-9CB2-6981002DC2B4}" srcId="{63F742E3-0CB7-4502-8B9C-214923147503}" destId="{9551B481-EDE7-4A6A-967C-18DCAA6C6771}" srcOrd="7" destOrd="0" parTransId="{32D18874-E5D3-49BB-89B9-7FDBD7776536}" sibTransId="{C5D81941-16E0-4D6B-AC28-5A45AD039928}"/>
    <dgm:cxn modelId="{4FB44B5D-316E-4225-8206-8EFECB1C3E51}" type="presOf" srcId="{63F742E3-0CB7-4502-8B9C-214923147503}" destId="{CDBE5D8B-61C8-4022-BCE3-2094A02A3A9B}" srcOrd="0" destOrd="0" presId="urn:microsoft.com/office/officeart/2005/8/layout/vProcess5"/>
    <dgm:cxn modelId="{001D1D3B-77A1-4C91-8ACC-C423CBE92F98}" type="presOf" srcId="{023AD97A-F8B1-4BB6-BCAB-C9DE2B98CA87}" destId="{6D6D03F3-82B8-4965-B8F9-FA07A5D36179}" srcOrd="1" destOrd="0" presId="urn:microsoft.com/office/officeart/2005/8/layout/vProcess5"/>
    <dgm:cxn modelId="{E13FA8F2-F406-4347-B032-12A1EFCDB348}" srcId="{63F742E3-0CB7-4502-8B9C-214923147503}" destId="{06C63B7A-C8DE-40B8-9FAE-AC68ECD4A3C8}" srcOrd="8" destOrd="0" parTransId="{D3DAD57F-AAEF-4F12-828F-F2FC07D94BE5}" sibTransId="{010997CD-96C5-4BE2-86A8-E06D5ACF4268}"/>
    <dgm:cxn modelId="{BA7AA15E-5D4F-4419-B5EE-BDDDC5B4C19A}" srcId="{63F742E3-0CB7-4502-8B9C-214923147503}" destId="{874B48EC-6CF1-4D00-BDAA-D3C14349FFC1}" srcOrd="0" destOrd="0" parTransId="{D50CF6A2-0BD8-40C5-AEE1-E625153BFBE9}" sibTransId="{39A90BE0-D076-42E1-A14B-94591F8272C4}"/>
    <dgm:cxn modelId="{717F64C3-508A-4355-8A34-3583A48BEFA5}" srcId="{63F742E3-0CB7-4502-8B9C-214923147503}" destId="{4296362E-872C-4CA7-AA02-EC83923E86A3}" srcOrd="6" destOrd="0" parTransId="{EA1B505D-87B2-4F10-8DAA-70EFAEDFD31E}" sibTransId="{F6745344-582F-4A19-BE37-4F041C13D180}"/>
    <dgm:cxn modelId="{0FE5A881-E297-4932-BEBF-EBC005123603}" srcId="{63F742E3-0CB7-4502-8B9C-214923147503}" destId="{8D43847F-57C2-4E73-9918-FC7DA1979835}" srcOrd="4" destOrd="0" parTransId="{B809C3C1-F3E0-461F-A97E-20964D8CC1EF}" sibTransId="{5D6D9421-F65C-403C-811C-92C49F1E5BB1}"/>
    <dgm:cxn modelId="{315B5178-58B0-4FB7-8628-2663E3CE06A6}" type="presOf" srcId="{A926FB74-940A-47DF-AF39-9DF839C636C4}" destId="{E3B6DD02-0DEB-43DD-AE9E-AB6E08395D9F}" srcOrd="1" destOrd="0" presId="urn:microsoft.com/office/officeart/2005/8/layout/vProcess5"/>
    <dgm:cxn modelId="{63254091-3844-466A-8601-54A4F26DCA9F}" type="presOf" srcId="{8D43847F-57C2-4E73-9918-FC7DA1979835}" destId="{5F5BB6A9-82B9-4DAD-9CB3-F8D7B194EA90}" srcOrd="0" destOrd="0" presId="urn:microsoft.com/office/officeart/2005/8/layout/vProcess5"/>
    <dgm:cxn modelId="{BDE76FDC-F284-4B65-A026-847D8CA0C3CA}" type="presOf" srcId="{023AD97A-F8B1-4BB6-BCAB-C9DE2B98CA87}" destId="{4A78B790-D5BE-453C-A850-1049B5659BE5}" srcOrd="0" destOrd="0" presId="urn:microsoft.com/office/officeart/2005/8/layout/vProcess5"/>
    <dgm:cxn modelId="{1C1513A8-2FDB-4EA5-9989-30B0BBB1B27C}" srcId="{63F742E3-0CB7-4502-8B9C-214923147503}" destId="{E4F84BD1-9819-4D76-9DF5-74B8F0BDD761}" srcOrd="9" destOrd="0" parTransId="{9B450FAB-E868-45CA-B7B2-EE411F6E2F33}" sibTransId="{6948096C-84F3-46FC-9BBA-E20D9EC5E35C}"/>
    <dgm:cxn modelId="{81B15D20-6949-497A-A90A-AB5246FD2270}" type="presOf" srcId="{8D43847F-57C2-4E73-9918-FC7DA1979835}" destId="{FD116B5A-0DA8-449C-96A2-FB969584A241}" srcOrd="1" destOrd="0" presId="urn:microsoft.com/office/officeart/2005/8/layout/vProcess5"/>
    <dgm:cxn modelId="{1EF05D01-4518-40CB-9CE2-22139B8F579A}" type="presParOf" srcId="{CDBE5D8B-61C8-4022-BCE3-2094A02A3A9B}" destId="{F32063DB-67A4-4C48-AA78-554BA47C86D7}" srcOrd="0" destOrd="0" presId="urn:microsoft.com/office/officeart/2005/8/layout/vProcess5"/>
    <dgm:cxn modelId="{859EC82B-7BFC-456D-AA24-A39B6A8F7843}" type="presParOf" srcId="{CDBE5D8B-61C8-4022-BCE3-2094A02A3A9B}" destId="{57E3F333-6EAC-4021-B511-810E7D53B288}" srcOrd="1" destOrd="0" presId="urn:microsoft.com/office/officeart/2005/8/layout/vProcess5"/>
    <dgm:cxn modelId="{30174BBB-8A2B-4089-8A12-7A9ABB300674}" type="presParOf" srcId="{CDBE5D8B-61C8-4022-BCE3-2094A02A3A9B}" destId="{C8D6A3C8-2102-4F02-9BB4-AD40CE32F1A9}" srcOrd="2" destOrd="0" presId="urn:microsoft.com/office/officeart/2005/8/layout/vProcess5"/>
    <dgm:cxn modelId="{EF256029-8334-43AA-A5A5-B78B7A16E99E}" type="presParOf" srcId="{CDBE5D8B-61C8-4022-BCE3-2094A02A3A9B}" destId="{4A78B790-D5BE-453C-A850-1049B5659BE5}" srcOrd="3" destOrd="0" presId="urn:microsoft.com/office/officeart/2005/8/layout/vProcess5"/>
    <dgm:cxn modelId="{B02C8955-DE21-4A2A-90A8-8993CC5EDFDE}" type="presParOf" srcId="{CDBE5D8B-61C8-4022-BCE3-2094A02A3A9B}" destId="{ADD17696-21AF-4EA1-BDBB-D1381A67A527}" srcOrd="4" destOrd="0" presId="urn:microsoft.com/office/officeart/2005/8/layout/vProcess5"/>
    <dgm:cxn modelId="{8B849499-7D49-4BC1-BE4F-441866760AEB}" type="presParOf" srcId="{CDBE5D8B-61C8-4022-BCE3-2094A02A3A9B}" destId="{5F5BB6A9-82B9-4DAD-9CB3-F8D7B194EA90}" srcOrd="5" destOrd="0" presId="urn:microsoft.com/office/officeart/2005/8/layout/vProcess5"/>
    <dgm:cxn modelId="{C13A74D3-8BF0-4939-8518-8C2E9DC55BD9}" type="presParOf" srcId="{CDBE5D8B-61C8-4022-BCE3-2094A02A3A9B}" destId="{84E7C13C-0670-4369-BB4B-2C4B8D804254}" srcOrd="6" destOrd="0" presId="urn:microsoft.com/office/officeart/2005/8/layout/vProcess5"/>
    <dgm:cxn modelId="{0771149A-CB62-4D23-9E70-81EE31D20744}" type="presParOf" srcId="{CDBE5D8B-61C8-4022-BCE3-2094A02A3A9B}" destId="{F340A658-CF22-4BED-930C-9913C4C957A6}" srcOrd="7" destOrd="0" presId="urn:microsoft.com/office/officeart/2005/8/layout/vProcess5"/>
    <dgm:cxn modelId="{D48A05BF-E38B-4017-8BEB-75324B57039C}" type="presParOf" srcId="{CDBE5D8B-61C8-4022-BCE3-2094A02A3A9B}" destId="{EBD79B4D-E236-4BF6-84CA-732D3D80F421}" srcOrd="8" destOrd="0" presId="urn:microsoft.com/office/officeart/2005/8/layout/vProcess5"/>
    <dgm:cxn modelId="{E0AB5AB2-B06F-4CFA-A943-C3055E9C15B8}" type="presParOf" srcId="{CDBE5D8B-61C8-4022-BCE3-2094A02A3A9B}" destId="{0358E4D5-0D36-4192-9B45-FBB59ABDE8C5}" srcOrd="9" destOrd="0" presId="urn:microsoft.com/office/officeart/2005/8/layout/vProcess5"/>
    <dgm:cxn modelId="{F41159A3-AC30-4035-84B7-AED220379B03}" type="presParOf" srcId="{CDBE5D8B-61C8-4022-BCE3-2094A02A3A9B}" destId="{C384A2A3-E619-449C-AC4D-61CDA9D23BD4}" srcOrd="10" destOrd="0" presId="urn:microsoft.com/office/officeart/2005/8/layout/vProcess5"/>
    <dgm:cxn modelId="{BCADD07F-A425-4A09-BB98-3CF53CBB9F55}" type="presParOf" srcId="{CDBE5D8B-61C8-4022-BCE3-2094A02A3A9B}" destId="{4EDD547A-3226-42DC-AFC7-FA05871E34A1}" srcOrd="11" destOrd="0" presId="urn:microsoft.com/office/officeart/2005/8/layout/vProcess5"/>
    <dgm:cxn modelId="{A9D84DCE-C739-4DBD-A25E-945D588B9743}" type="presParOf" srcId="{CDBE5D8B-61C8-4022-BCE3-2094A02A3A9B}" destId="{6D6D03F3-82B8-4965-B8F9-FA07A5D36179}" srcOrd="12" destOrd="0" presId="urn:microsoft.com/office/officeart/2005/8/layout/vProcess5"/>
    <dgm:cxn modelId="{807BEA71-B89B-4E43-9551-A0EB0A087829}" type="presParOf" srcId="{CDBE5D8B-61C8-4022-BCE3-2094A02A3A9B}" destId="{E3B6DD02-0DEB-43DD-AE9E-AB6E08395D9F}" srcOrd="13" destOrd="0" presId="urn:microsoft.com/office/officeart/2005/8/layout/vProcess5"/>
    <dgm:cxn modelId="{E310F6AA-926B-4A48-A287-874E864694D2}" type="presParOf" srcId="{CDBE5D8B-61C8-4022-BCE3-2094A02A3A9B}" destId="{FD116B5A-0DA8-449C-96A2-FB969584A2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F742E3-0CB7-4502-8B9C-2149231475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65F9FEF-0EB4-4B9C-A012-BA320D45A602}">
      <dgm:prSet phldrT="[نص]"/>
      <dgm:spPr/>
      <dgm:t>
        <a:bodyPr/>
        <a:lstStyle/>
        <a:p>
          <a:pPr algn="r" rtl="1"/>
          <a:r>
            <a:rPr lang="ar-DZ" b="1" dirty="0" smtClean="0"/>
            <a:t>باختصار</a:t>
          </a:r>
          <a:r>
            <a:rPr lang="ar-DZ" dirty="0" smtClean="0"/>
            <a:t> يتم فيه وصف حاجيات المصلحة المتعاقدة</a:t>
          </a:r>
          <a:endParaRPr lang="ar-SA" dirty="0"/>
        </a:p>
      </dgm:t>
    </dgm:pt>
    <dgm:pt modelId="{98DF90F6-66A1-40BB-9EE6-217B4245BEC3}" type="par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F88B5436-1BC8-4E8F-A40C-9D78A02EA1A0}" type="sibTrans" cxnId="{791E41EF-3D5D-4DD7-A19C-EA0385739084}">
      <dgm:prSet/>
      <dgm:spPr/>
      <dgm:t>
        <a:bodyPr/>
        <a:lstStyle/>
        <a:p>
          <a:pPr rtl="1"/>
          <a:endParaRPr lang="ar-SA"/>
        </a:p>
      </dgm:t>
    </dgm:pt>
    <dgm:pt modelId="{A3A187CE-2B97-4FCD-8A2A-87C150F2FD9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                                                                                        دفتر التعليمات التقنية المشتركة</a:t>
          </a:r>
        </a:p>
        <a:p>
          <a:pPr rtl="1"/>
          <a:r>
            <a:rPr lang="fr-FR" dirty="0" smtClean="0"/>
            <a:t>cahier des prescriptions techniques</a:t>
          </a:r>
          <a:endParaRPr lang="ar-SA" dirty="0"/>
        </a:p>
      </dgm:t>
    </dgm:pt>
    <dgm:pt modelId="{D8BF7128-CCE3-4EA5-B71F-6E9403BA4B7D}" type="parTrans" cxnId="{216C9892-C680-4078-96AD-E8D1E74E1CE9}">
      <dgm:prSet/>
      <dgm:spPr/>
      <dgm:t>
        <a:bodyPr/>
        <a:lstStyle/>
        <a:p>
          <a:pPr rtl="1"/>
          <a:endParaRPr lang="ar-SA"/>
        </a:p>
      </dgm:t>
    </dgm:pt>
    <dgm:pt modelId="{B548916A-3827-475E-908D-48CB0117BE2E}" type="sibTrans" cxnId="{216C9892-C680-4078-96AD-E8D1E74E1CE9}">
      <dgm:prSet/>
      <dgm:spPr/>
      <dgm:t>
        <a:bodyPr/>
        <a:lstStyle/>
        <a:p>
          <a:pPr rtl="1"/>
          <a:endParaRPr lang="ar-SA"/>
        </a:p>
      </dgm:t>
    </dgm:pt>
    <dgm:pt modelId="{CDBE5D8B-61C8-4022-BCE3-2094A02A3A9B}" type="pres">
      <dgm:prSet presAssocID="{63F742E3-0CB7-4502-8B9C-2149231475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063DB-67A4-4C48-AA78-554BA47C86D7}" type="pres">
      <dgm:prSet presAssocID="{63F742E3-0CB7-4502-8B9C-214923147503}" presName="dummyMaxCanvas" presStyleCnt="0">
        <dgm:presLayoutVars/>
      </dgm:prSet>
      <dgm:spPr/>
    </dgm:pt>
    <dgm:pt modelId="{FB0E9571-0ABF-4899-A1B4-F35CD397F05D}" type="pres">
      <dgm:prSet presAssocID="{63F742E3-0CB7-4502-8B9C-21492314750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EAD7CA-6626-459E-AD3D-F88B312EA682}" type="pres">
      <dgm:prSet presAssocID="{63F742E3-0CB7-4502-8B9C-21492314750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09C64E-8B4B-4FD8-9421-2742A0026E82}" type="pres">
      <dgm:prSet presAssocID="{63F742E3-0CB7-4502-8B9C-21492314750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DE7F1D-BA41-4E5D-BFA7-E06AD7C5AE76}" type="pres">
      <dgm:prSet presAssocID="{63F742E3-0CB7-4502-8B9C-21492314750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BAADFF-79FF-44B9-B44E-7C3194747FE9}" type="pres">
      <dgm:prSet presAssocID="{63F742E3-0CB7-4502-8B9C-21492314750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91E41EF-3D5D-4DD7-A19C-EA0385739084}" srcId="{63F742E3-0CB7-4502-8B9C-214923147503}" destId="{365F9FEF-0EB4-4B9C-A012-BA320D45A602}" srcOrd="1" destOrd="0" parTransId="{98DF90F6-66A1-40BB-9EE6-217B4245BEC3}" sibTransId="{F88B5436-1BC8-4E8F-A40C-9D78A02EA1A0}"/>
    <dgm:cxn modelId="{625A2342-392A-478F-A8F9-81A1B2DABAE4}" type="presOf" srcId="{365F9FEF-0EB4-4B9C-A012-BA320D45A602}" destId="{97EAD7CA-6626-459E-AD3D-F88B312EA682}" srcOrd="0" destOrd="0" presId="urn:microsoft.com/office/officeart/2005/8/layout/vProcess5"/>
    <dgm:cxn modelId="{29E16633-0A61-4434-8C3D-A09DDDBED269}" type="presOf" srcId="{63F742E3-0CB7-4502-8B9C-214923147503}" destId="{CDBE5D8B-61C8-4022-BCE3-2094A02A3A9B}" srcOrd="0" destOrd="0" presId="urn:microsoft.com/office/officeart/2005/8/layout/vProcess5"/>
    <dgm:cxn modelId="{DBDCDE5C-D46B-447E-8E16-797A98188F1D}" type="presOf" srcId="{B548916A-3827-475E-908D-48CB0117BE2E}" destId="{8409C64E-8B4B-4FD8-9421-2742A0026E82}" srcOrd="0" destOrd="0" presId="urn:microsoft.com/office/officeart/2005/8/layout/vProcess5"/>
    <dgm:cxn modelId="{0794086A-BAD9-47D4-BD45-8DBBEAB60ACB}" type="presOf" srcId="{A3A187CE-2B97-4FCD-8A2A-87C150F2FD95}" destId="{FB0E9571-0ABF-4899-A1B4-F35CD397F05D}" srcOrd="0" destOrd="0" presId="urn:microsoft.com/office/officeart/2005/8/layout/vProcess5"/>
    <dgm:cxn modelId="{B4CFD6E8-D0E9-4A44-85DE-9F057CF4BFCA}" type="presOf" srcId="{A3A187CE-2B97-4FCD-8A2A-87C150F2FD95}" destId="{5BDE7F1D-BA41-4E5D-BFA7-E06AD7C5AE76}" srcOrd="1" destOrd="0" presId="urn:microsoft.com/office/officeart/2005/8/layout/vProcess5"/>
    <dgm:cxn modelId="{216C9892-C680-4078-96AD-E8D1E74E1CE9}" srcId="{63F742E3-0CB7-4502-8B9C-214923147503}" destId="{A3A187CE-2B97-4FCD-8A2A-87C150F2FD95}" srcOrd="0" destOrd="0" parTransId="{D8BF7128-CCE3-4EA5-B71F-6E9403BA4B7D}" sibTransId="{B548916A-3827-475E-908D-48CB0117BE2E}"/>
    <dgm:cxn modelId="{37332954-D115-4AD6-813B-96B52E642494}" type="presOf" srcId="{365F9FEF-0EB4-4B9C-A012-BA320D45A602}" destId="{16BAADFF-79FF-44B9-B44E-7C3194747FE9}" srcOrd="1" destOrd="0" presId="urn:microsoft.com/office/officeart/2005/8/layout/vProcess5"/>
    <dgm:cxn modelId="{ED9E830A-59FD-4EA8-A239-E56B34347526}" type="presParOf" srcId="{CDBE5D8B-61C8-4022-BCE3-2094A02A3A9B}" destId="{F32063DB-67A4-4C48-AA78-554BA47C86D7}" srcOrd="0" destOrd="0" presId="urn:microsoft.com/office/officeart/2005/8/layout/vProcess5"/>
    <dgm:cxn modelId="{F464D2BD-958D-4475-B6E3-19F6FD0C010C}" type="presParOf" srcId="{CDBE5D8B-61C8-4022-BCE3-2094A02A3A9B}" destId="{FB0E9571-0ABF-4899-A1B4-F35CD397F05D}" srcOrd="1" destOrd="0" presId="urn:microsoft.com/office/officeart/2005/8/layout/vProcess5"/>
    <dgm:cxn modelId="{4E71492E-03DC-400D-B15A-A551032CDEC4}" type="presParOf" srcId="{CDBE5D8B-61C8-4022-BCE3-2094A02A3A9B}" destId="{97EAD7CA-6626-459E-AD3D-F88B312EA682}" srcOrd="2" destOrd="0" presId="urn:microsoft.com/office/officeart/2005/8/layout/vProcess5"/>
    <dgm:cxn modelId="{4B2FAD81-09E2-4122-B231-C180F2ECD76C}" type="presParOf" srcId="{CDBE5D8B-61C8-4022-BCE3-2094A02A3A9B}" destId="{8409C64E-8B4B-4FD8-9421-2742A0026E82}" srcOrd="3" destOrd="0" presId="urn:microsoft.com/office/officeart/2005/8/layout/vProcess5"/>
    <dgm:cxn modelId="{B8171F79-9164-4DFC-B6B0-763B483071A8}" type="presParOf" srcId="{CDBE5D8B-61C8-4022-BCE3-2094A02A3A9B}" destId="{5BDE7F1D-BA41-4E5D-BFA7-E06AD7C5AE76}" srcOrd="4" destOrd="0" presId="urn:microsoft.com/office/officeart/2005/8/layout/vProcess5"/>
    <dgm:cxn modelId="{F79820AB-8FA4-44B7-B5AF-4EDD38DEED80}" type="presParOf" srcId="{CDBE5D8B-61C8-4022-BCE3-2094A02A3A9B}" destId="{16BAADFF-79FF-44B9-B44E-7C3194747FE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7130-DB42-4A3D-AA34-9CB8B40D0AD4}">
      <dsp:nvSpPr>
        <dsp:cNvPr id="0" name=""/>
        <dsp:cNvSpPr/>
      </dsp:nvSpPr>
      <dsp:spPr>
        <a:xfrm>
          <a:off x="388937" y="2037"/>
          <a:ext cx="7350124" cy="122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6000" kern="1200" dirty="0" smtClean="0">
              <a:latin typeface="Sakkal Majalla" pitchFamily="2" charset="-78"/>
              <a:cs typeface="Sakkal Majalla" pitchFamily="2" charset="-78"/>
            </a:rPr>
            <a:t>اجزاء دفتر الشروط</a:t>
          </a:r>
          <a:endParaRPr lang="ar-SA" sz="60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4817" y="37917"/>
        <a:ext cx="7278364" cy="1153260"/>
      </dsp:txXfrm>
    </dsp:sp>
    <dsp:sp modelId="{7D71AC3E-2CDA-4B9B-ABD1-8BEC62E39E28}">
      <dsp:nvSpPr>
        <dsp:cNvPr id="0" name=""/>
        <dsp:cNvSpPr/>
      </dsp:nvSpPr>
      <dsp:spPr>
        <a:xfrm>
          <a:off x="388937" y="1447561"/>
          <a:ext cx="1225020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6F7F2-1694-4BC7-B600-C8314BBA13AA}">
      <dsp:nvSpPr>
        <dsp:cNvPr id="0" name=""/>
        <dsp:cNvSpPr/>
      </dsp:nvSpPr>
      <dsp:spPr>
        <a:xfrm>
          <a:off x="1687459" y="1447561"/>
          <a:ext cx="6051602" cy="12250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>
              <a:latin typeface="Sakkal Majalla" pitchFamily="2" charset="-78"/>
              <a:cs typeface="Sakkal Majalla" pitchFamily="2" charset="-78"/>
            </a:rPr>
            <a:t>العرض التقني </a:t>
          </a:r>
          <a:r>
            <a:rPr lang="fr-FR" sz="4400" kern="1200" dirty="0" smtClean="0">
              <a:latin typeface="Sakkal Majalla" pitchFamily="2" charset="-78"/>
              <a:cs typeface="Sakkal Majalla" pitchFamily="2" charset="-78"/>
            </a:rPr>
            <a:t>Offre technique</a:t>
          </a:r>
          <a:endParaRPr lang="ar-SA" sz="4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747270" y="1507372"/>
        <a:ext cx="5931980" cy="1105398"/>
      </dsp:txXfrm>
    </dsp:sp>
    <dsp:sp modelId="{A0DC706F-F113-4F01-B81A-CF10E2DCE15D}">
      <dsp:nvSpPr>
        <dsp:cNvPr id="0" name=""/>
        <dsp:cNvSpPr/>
      </dsp:nvSpPr>
      <dsp:spPr>
        <a:xfrm>
          <a:off x="388937" y="2819585"/>
          <a:ext cx="1225020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85358-C5CB-46F0-9AF1-79BC4CC4C92C}">
      <dsp:nvSpPr>
        <dsp:cNvPr id="0" name=""/>
        <dsp:cNvSpPr/>
      </dsp:nvSpPr>
      <dsp:spPr>
        <a:xfrm>
          <a:off x="1687459" y="2819585"/>
          <a:ext cx="6051602" cy="12250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>
              <a:latin typeface="Sakkal Majalla" pitchFamily="2" charset="-78"/>
              <a:cs typeface="Sakkal Majalla" pitchFamily="2" charset="-78"/>
            </a:rPr>
            <a:t>العرض المالي </a:t>
          </a:r>
          <a:r>
            <a:rPr lang="fr-FR" sz="4400" kern="1200" dirty="0" smtClean="0">
              <a:latin typeface="Sakkal Majalla" pitchFamily="2" charset="-78"/>
              <a:cs typeface="Sakkal Majalla" pitchFamily="2" charset="-78"/>
            </a:rPr>
            <a:t>offre financière</a:t>
          </a:r>
          <a:endParaRPr lang="ar-SA" sz="4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747270" y="2879396"/>
        <a:ext cx="5931980" cy="1105398"/>
      </dsp:txXfrm>
    </dsp:sp>
    <dsp:sp modelId="{6B6D3FC5-08D0-42C5-A152-5AB5C674E53A}">
      <dsp:nvSpPr>
        <dsp:cNvPr id="0" name=""/>
        <dsp:cNvSpPr/>
      </dsp:nvSpPr>
      <dsp:spPr>
        <a:xfrm>
          <a:off x="388937" y="4191608"/>
          <a:ext cx="1225020" cy="122502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08CDE-78D4-4ED7-8F63-8D9CBCA6B32D}">
      <dsp:nvSpPr>
        <dsp:cNvPr id="0" name=""/>
        <dsp:cNvSpPr/>
      </dsp:nvSpPr>
      <dsp:spPr>
        <a:xfrm>
          <a:off x="1687459" y="4191608"/>
          <a:ext cx="6051602" cy="12250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kern="1200" dirty="0" smtClean="0">
              <a:latin typeface="Sakkal Majalla" pitchFamily="2" charset="-78"/>
              <a:cs typeface="Sakkal Majalla" pitchFamily="2" charset="-78"/>
            </a:rPr>
            <a:t>ملف الترشح </a:t>
          </a:r>
          <a:r>
            <a:rPr lang="fr-FR" sz="3600" kern="1200" dirty="0" smtClean="0">
              <a:latin typeface="Sakkal Majalla" pitchFamily="2" charset="-78"/>
              <a:cs typeface="Sakkal Majalla" pitchFamily="2" charset="-78"/>
            </a:rPr>
            <a:t>dossier de candidature</a:t>
          </a:r>
          <a:endParaRPr lang="ar-SA" sz="36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747270" y="4251419"/>
        <a:ext cx="5931980" cy="1105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2098-0AF8-49B0-A425-FE8FA4C77503}">
      <dsp:nvSpPr>
        <dsp:cNvPr id="0" name=""/>
        <dsp:cNvSpPr/>
      </dsp:nvSpPr>
      <dsp:spPr>
        <a:xfrm>
          <a:off x="2427114" y="1854200"/>
          <a:ext cx="3444988" cy="2903152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العرض التقني </a:t>
          </a:r>
          <a:r>
            <a:rPr lang="fr-FR" sz="3200" kern="1200" dirty="0" smtClean="0"/>
            <a:t>Offre technique</a:t>
          </a:r>
          <a:endParaRPr lang="ar-SA" sz="32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dirty="0"/>
        </a:p>
      </dsp:txBody>
      <dsp:txXfrm>
        <a:off x="2931621" y="2279357"/>
        <a:ext cx="2435974" cy="2052838"/>
      </dsp:txXfrm>
    </dsp:sp>
    <dsp:sp modelId="{0F398DA6-AE7B-46D0-95E3-438D8B5274D2}">
      <dsp:nvSpPr>
        <dsp:cNvPr id="0" name=""/>
        <dsp:cNvSpPr/>
      </dsp:nvSpPr>
      <dsp:spPr>
        <a:xfrm rot="16200000">
          <a:off x="4140900" y="1825189"/>
          <a:ext cx="17416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7416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4149173" y="1845056"/>
        <a:ext cx="870" cy="870"/>
      </dsp:txXfrm>
    </dsp:sp>
    <dsp:sp modelId="{2122C544-5EC8-407A-962B-0986B7277DEF}">
      <dsp:nvSpPr>
        <dsp:cNvPr id="0" name=""/>
        <dsp:cNvSpPr/>
      </dsp:nvSpPr>
      <dsp:spPr>
        <a:xfrm>
          <a:off x="1869253" y="3221"/>
          <a:ext cx="4560711" cy="1833562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دفتر البنود الادارية العامة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cahier des prescriptions administratives </a:t>
          </a:r>
          <a:r>
            <a:rPr lang="fr-FR" sz="1300" kern="1200" dirty="0" err="1" smtClean="0"/>
            <a:t>generales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ccag</a:t>
          </a:r>
          <a:r>
            <a:rPr lang="fr-FR" sz="1300" kern="1200" dirty="0" smtClean="0"/>
            <a:t> </a:t>
          </a:r>
          <a:endParaRPr lang="ar-SA" sz="1300" kern="1200" dirty="0" smtClean="0"/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2537154" y="271740"/>
        <a:ext cx="3224909" cy="1296524"/>
      </dsp:txXfrm>
    </dsp:sp>
    <dsp:sp modelId="{519F18D4-92C0-4CED-BC50-218054176183}">
      <dsp:nvSpPr>
        <dsp:cNvPr id="0" name=""/>
        <dsp:cNvSpPr/>
      </dsp:nvSpPr>
      <dsp:spPr>
        <a:xfrm rot="12600000">
          <a:off x="5070553" y="3971898"/>
          <a:ext cx="535951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35951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5325130" y="3978801"/>
        <a:ext cx="26797" cy="26797"/>
      </dsp:txXfrm>
    </dsp:sp>
    <dsp:sp modelId="{FC799347-F154-4CFD-B90B-87A7A2BF8310}">
      <dsp:nvSpPr>
        <dsp:cNvPr id="0" name=""/>
        <dsp:cNvSpPr/>
      </dsp:nvSpPr>
      <dsp:spPr>
        <a:xfrm>
          <a:off x="4665427" y="3581883"/>
          <a:ext cx="3100645" cy="1833562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                                                                                        دفتر التعليمات التقنية المشتركة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cahier des prescriptions techniques</a:t>
          </a:r>
          <a:endParaRPr lang="ar-SA" sz="1300" kern="1200" dirty="0" smtClean="0"/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5119506" y="3850402"/>
        <a:ext cx="2192487" cy="1296524"/>
      </dsp:txXfrm>
    </dsp:sp>
    <dsp:sp modelId="{B048D211-C6FF-445F-9CA9-18F9A189917F}">
      <dsp:nvSpPr>
        <dsp:cNvPr id="0" name=""/>
        <dsp:cNvSpPr/>
      </dsp:nvSpPr>
      <dsp:spPr>
        <a:xfrm rot="19800000">
          <a:off x="2688232" y="3955179"/>
          <a:ext cx="602825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602825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974575" y="3960411"/>
        <a:ext cx="30141" cy="30141"/>
      </dsp:txXfrm>
    </dsp:sp>
    <dsp:sp modelId="{DFC88764-9478-4F5C-9768-B7BDDC13CF27}">
      <dsp:nvSpPr>
        <dsp:cNvPr id="0" name=""/>
        <dsp:cNvSpPr/>
      </dsp:nvSpPr>
      <dsp:spPr>
        <a:xfrm>
          <a:off x="361926" y="3581883"/>
          <a:ext cx="3443081" cy="1833562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دفتر التعليمات الخاصة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cahier des prescriptions spéciales </a:t>
          </a:r>
          <a:endParaRPr lang="ar-SA" sz="1300" kern="1200" dirty="0" smtClean="0"/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866154" y="3850402"/>
        <a:ext cx="2434625" cy="1296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7608F-B906-4E60-8B2A-67A808A4416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8412C-6F61-4874-854A-2329910B096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7B42F-42C6-4E04-9ED1-BA678BCFE12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EAA9A-2B79-47B0-BE4B-91DBFBE52C5F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العرض المالي </a:t>
          </a:r>
          <a:r>
            <a:rPr lang="fr-FR" sz="2300" kern="1200" dirty="0" smtClean="0"/>
            <a:t>offre financière</a:t>
          </a:r>
          <a:endParaRPr lang="ar-SA" sz="2300" kern="1200" dirty="0" smtClean="0"/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kern="1200" dirty="0" smtClean="0"/>
            <a:t> </a:t>
          </a:r>
          <a:endParaRPr lang="ar-SA" sz="2300" kern="1200" dirty="0"/>
        </a:p>
      </dsp:txBody>
      <dsp:txXfrm>
        <a:off x="3338563" y="2172886"/>
        <a:ext cx="1450873" cy="1450873"/>
      </dsp:txXfrm>
    </dsp:sp>
    <dsp:sp modelId="{DE2D847C-403B-4D00-BEE6-3C1A320DCF61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/>
            <a:t>رسالة العرض</a:t>
          </a:r>
          <a:endParaRPr lang="ar-SA" sz="2200" kern="1200" dirty="0"/>
        </a:p>
      </dsp:txBody>
      <dsp:txXfrm>
        <a:off x="3556194" y="211966"/>
        <a:ext cx="1015610" cy="1015610"/>
      </dsp:txXfrm>
    </dsp:sp>
    <dsp:sp modelId="{EC26FA65-5985-48FD-B9B0-8C45B36E3089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/>
            <a:t>جدول الاسعار الوحدوية</a:t>
          </a:r>
          <a:endParaRPr lang="ar-SA" sz="2200" kern="1200" dirty="0"/>
        </a:p>
      </dsp:txBody>
      <dsp:txXfrm>
        <a:off x="5442875" y="3479793"/>
        <a:ext cx="1015610" cy="1015610"/>
      </dsp:txXfrm>
    </dsp:sp>
    <dsp:sp modelId="{3503D4C0-12CD-4B45-9AE6-865376E556BA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/>
            <a:t>التفصيل الكمي التقديري</a:t>
          </a:r>
          <a:endParaRPr lang="ar-SA" sz="2200" kern="1200" dirty="0"/>
        </a:p>
      </dsp:txBody>
      <dsp:txXfrm>
        <a:off x="1669513" y="3479793"/>
        <a:ext cx="1015610" cy="101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8412C-6F61-4874-854A-2329910B096A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7B42F-42C6-4E04-9ED1-BA678BCFE128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EAA9A-2B79-47B0-BE4B-91DBFBE52C5F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Sakkal Majalla" pitchFamily="2" charset="-78"/>
              <a:cs typeface="Sakkal Majalla" pitchFamily="2" charset="-78"/>
            </a:rPr>
            <a:t>ملف الترشح </a:t>
          </a:r>
          <a:r>
            <a:rPr lang="fr-FR" sz="2400" kern="1200" dirty="0" smtClean="0">
              <a:latin typeface="Sakkal Majalla" pitchFamily="2" charset="-78"/>
              <a:cs typeface="Sakkal Majalla" pitchFamily="2" charset="-78"/>
            </a:rPr>
            <a:t>dossier de candidature</a:t>
          </a:r>
          <a:endParaRPr lang="ar-SA" sz="2400" kern="1200" dirty="0" smtClean="0">
            <a:latin typeface="Sakkal Majalla" pitchFamily="2" charset="-78"/>
            <a:cs typeface="Sakkal Majalla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 </a:t>
          </a:r>
          <a:endParaRPr lang="ar-SA" sz="1800" kern="1200" dirty="0"/>
        </a:p>
      </dsp:txBody>
      <dsp:txXfrm>
        <a:off x="3385569" y="2030903"/>
        <a:ext cx="1356860" cy="1356860"/>
      </dsp:txXfrm>
    </dsp:sp>
    <dsp:sp modelId="{DE2D847C-403B-4D00-BEE6-3C1A320DCF61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500" kern="1200" dirty="0" smtClean="0"/>
            <a:t>التصريح بالنزاهة </a:t>
          </a:r>
          <a:endParaRPr lang="ar-SA" sz="2500" kern="1200" dirty="0"/>
        </a:p>
      </dsp:txBody>
      <dsp:txXfrm>
        <a:off x="3589098" y="199168"/>
        <a:ext cx="949803" cy="949803"/>
      </dsp:txXfrm>
    </dsp:sp>
    <dsp:sp modelId="{EC26FA65-5985-48FD-B9B0-8C45B36E3089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500" kern="1200" dirty="0" smtClean="0"/>
            <a:t>التصريح بالترشح </a:t>
          </a:r>
          <a:endParaRPr lang="ar-SA" sz="2500" kern="1200" dirty="0"/>
        </a:p>
      </dsp:txBody>
      <dsp:txXfrm>
        <a:off x="3589098" y="4269695"/>
        <a:ext cx="949803" cy="949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F333-6EAC-4021-B511-810E7D53B288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دفتر البنود الادارية العامة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cahier des prescriptions administratives </a:t>
          </a:r>
          <a:r>
            <a:rPr lang="fr-FR" sz="1700" kern="1200" dirty="0" err="1" smtClean="0"/>
            <a:t>generales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ccag</a:t>
          </a:r>
          <a:r>
            <a:rPr lang="fr-FR" sz="1700" kern="1200" dirty="0" smtClean="0"/>
            <a:t> </a:t>
          </a:r>
          <a:endParaRPr lang="ar-SA" sz="1700" kern="1200" dirty="0"/>
        </a:p>
      </dsp:txBody>
      <dsp:txXfrm>
        <a:off x="28567" y="28567"/>
        <a:ext cx="5091953" cy="918226"/>
      </dsp:txXfrm>
    </dsp:sp>
    <dsp:sp modelId="{C8D6A3C8-2102-4F02-9BB4-AD40CE32F1A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700" kern="1200" dirty="0" smtClean="0"/>
            <a:t>موضوع طلب العروض</a:t>
          </a:r>
          <a:endParaRPr lang="ar-SA" sz="1700" kern="1200" dirty="0"/>
        </a:p>
      </dsp:txBody>
      <dsp:txXfrm>
        <a:off x="495927" y="1139393"/>
        <a:ext cx="5100081" cy="918226"/>
      </dsp:txXfrm>
    </dsp:sp>
    <dsp:sp modelId="{4A78B790-D5BE-453C-A850-1049B5659BE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700" kern="1200" dirty="0" smtClean="0"/>
            <a:t>شروط المشاركة </a:t>
          </a:r>
          <a:endParaRPr lang="ar-SA" sz="1700" kern="1200" dirty="0"/>
        </a:p>
      </dsp:txBody>
      <dsp:txXfrm>
        <a:off x="963286" y="2250220"/>
        <a:ext cx="5100081" cy="918226"/>
      </dsp:txXfrm>
    </dsp:sp>
    <dsp:sp modelId="{ADD17696-21AF-4EA1-BDBB-D1381A67A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700" kern="1200" dirty="0" smtClean="0"/>
            <a:t>مراجعة وتحيين الاسعار </a:t>
          </a:r>
          <a:endParaRPr lang="ar-SA" sz="1700" kern="1200" dirty="0"/>
        </a:p>
      </dsp:txBody>
      <dsp:txXfrm>
        <a:off x="1430646" y="3361047"/>
        <a:ext cx="5100081" cy="918226"/>
      </dsp:txXfrm>
    </dsp:sp>
    <dsp:sp modelId="{5F5BB6A9-82B9-4DAD-9CB3-F8D7B194EA90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700" kern="1200" dirty="0" smtClean="0"/>
            <a:t>سحب دفتر الشروط</a:t>
          </a:r>
          <a:endParaRPr lang="ar-SA" sz="1700" kern="1200" dirty="0"/>
        </a:p>
      </dsp:txBody>
      <dsp:txXfrm>
        <a:off x="1898006" y="4471873"/>
        <a:ext cx="5100081" cy="918226"/>
      </dsp:txXfrm>
    </dsp:sp>
    <dsp:sp modelId="{84E7C13C-0670-4369-BB4B-2C4B8D804254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5767221" y="712554"/>
        <a:ext cx="348692" cy="477073"/>
      </dsp:txXfrm>
    </dsp:sp>
    <dsp:sp modelId="{F340A658-CF22-4BED-930C-9913C4C957A6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234581" y="1823381"/>
        <a:ext cx="348692" cy="477073"/>
      </dsp:txXfrm>
    </dsp:sp>
    <dsp:sp modelId="{EBD79B4D-E236-4BF6-84CA-732D3D80F421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701941" y="2917952"/>
        <a:ext cx="348692" cy="477073"/>
      </dsp:txXfrm>
    </dsp:sp>
    <dsp:sp modelId="{0358E4D5-0D36-4192-9B45-FBB59ABDE8C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7169301" y="4039616"/>
        <a:ext cx="348692" cy="477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F333-6EAC-4021-B511-810E7D53B288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/>
            <a:t>مدة تحضير العروض</a:t>
          </a:r>
          <a:endParaRPr lang="ar-SA" sz="3300" kern="1200" dirty="0"/>
        </a:p>
      </dsp:txBody>
      <dsp:txXfrm>
        <a:off x="28567" y="28567"/>
        <a:ext cx="5091953" cy="918226"/>
      </dsp:txXfrm>
    </dsp:sp>
    <dsp:sp modelId="{C8D6A3C8-2102-4F02-9BB4-AD40CE32F1A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/>
            <a:t>الوثائق المطلوب تقديمها مع العرض</a:t>
          </a:r>
          <a:endParaRPr lang="ar-SA" sz="3300" kern="1200" dirty="0"/>
        </a:p>
      </dsp:txBody>
      <dsp:txXfrm>
        <a:off x="495927" y="1139393"/>
        <a:ext cx="5100081" cy="918226"/>
      </dsp:txXfrm>
    </dsp:sp>
    <dsp:sp modelId="{4A78B790-D5BE-453C-A850-1049B5659BE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/>
            <a:t>معايير عدم استقبال العروض</a:t>
          </a:r>
          <a:endParaRPr lang="ar-SA" sz="3300" kern="1200" dirty="0"/>
        </a:p>
      </dsp:txBody>
      <dsp:txXfrm>
        <a:off x="963286" y="2250220"/>
        <a:ext cx="5100081" cy="918226"/>
      </dsp:txXfrm>
    </dsp:sp>
    <dsp:sp modelId="{ADD17696-21AF-4EA1-BDBB-D1381A67A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/>
            <a:t>ايداع العروض</a:t>
          </a:r>
          <a:endParaRPr lang="ar-SA" sz="3300" kern="1200" dirty="0"/>
        </a:p>
      </dsp:txBody>
      <dsp:txXfrm>
        <a:off x="1430646" y="3361047"/>
        <a:ext cx="5100081" cy="918226"/>
      </dsp:txXfrm>
    </dsp:sp>
    <dsp:sp modelId="{5F5BB6A9-82B9-4DAD-9CB3-F8D7B194EA90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/>
            <a:t>فتح العروض </a:t>
          </a:r>
          <a:endParaRPr lang="ar-SA" sz="3300" kern="1200" dirty="0"/>
        </a:p>
      </dsp:txBody>
      <dsp:txXfrm>
        <a:off x="1898006" y="4471873"/>
        <a:ext cx="5100081" cy="918226"/>
      </dsp:txXfrm>
    </dsp:sp>
    <dsp:sp modelId="{84E7C13C-0670-4369-BB4B-2C4B8D804254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5767221" y="712554"/>
        <a:ext cx="348692" cy="477073"/>
      </dsp:txXfrm>
    </dsp:sp>
    <dsp:sp modelId="{F340A658-CF22-4BED-930C-9913C4C957A6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234581" y="1823381"/>
        <a:ext cx="348692" cy="477073"/>
      </dsp:txXfrm>
    </dsp:sp>
    <dsp:sp modelId="{EBD79B4D-E236-4BF6-84CA-732D3D80F421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701941" y="2917952"/>
        <a:ext cx="348692" cy="477073"/>
      </dsp:txXfrm>
    </dsp:sp>
    <dsp:sp modelId="{0358E4D5-0D36-4192-9B45-FBB59ABDE8C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7169301" y="4039616"/>
        <a:ext cx="348692" cy="477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F333-6EAC-4021-B511-810E7D53B288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تقييم العروض</a:t>
          </a:r>
          <a:endParaRPr lang="ar-SA" sz="4400" kern="1200" dirty="0"/>
        </a:p>
      </dsp:txBody>
      <dsp:txXfrm>
        <a:off x="28567" y="28567"/>
        <a:ext cx="5091953" cy="918226"/>
      </dsp:txXfrm>
    </dsp:sp>
    <dsp:sp modelId="{C8D6A3C8-2102-4F02-9BB4-AD40CE32F1A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معايير اقصاء العروض</a:t>
          </a:r>
          <a:endParaRPr lang="ar-SA" sz="4400" kern="1200" dirty="0"/>
        </a:p>
      </dsp:txBody>
      <dsp:txXfrm>
        <a:off x="495927" y="1139393"/>
        <a:ext cx="5100081" cy="918226"/>
      </dsp:txXfrm>
    </dsp:sp>
    <dsp:sp modelId="{4A78B790-D5BE-453C-A850-1049B5659BE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تصحيح العروض</a:t>
          </a:r>
          <a:endParaRPr lang="ar-SA" sz="4400" kern="1200" dirty="0"/>
        </a:p>
      </dsp:txBody>
      <dsp:txXfrm>
        <a:off x="963286" y="2250220"/>
        <a:ext cx="5100081" cy="918226"/>
      </dsp:txXfrm>
    </dsp:sp>
    <dsp:sp modelId="{ADD17696-21AF-4EA1-BDBB-D1381A67A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هامش الافضلية</a:t>
          </a:r>
          <a:endParaRPr lang="ar-SA" sz="4400" kern="1200" dirty="0"/>
        </a:p>
      </dsp:txBody>
      <dsp:txXfrm>
        <a:off x="1430646" y="3361047"/>
        <a:ext cx="5100081" cy="918226"/>
      </dsp:txXfrm>
    </dsp:sp>
    <dsp:sp modelId="{5F5BB6A9-82B9-4DAD-9CB3-F8D7B194EA90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منح الصفقة</a:t>
          </a:r>
          <a:endParaRPr lang="ar-SA" sz="4400" kern="1200" dirty="0"/>
        </a:p>
      </dsp:txBody>
      <dsp:txXfrm>
        <a:off x="1898006" y="4471873"/>
        <a:ext cx="5100081" cy="918226"/>
      </dsp:txXfrm>
    </dsp:sp>
    <dsp:sp modelId="{84E7C13C-0670-4369-BB4B-2C4B8D804254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5767221" y="712554"/>
        <a:ext cx="348692" cy="477073"/>
      </dsp:txXfrm>
    </dsp:sp>
    <dsp:sp modelId="{F340A658-CF22-4BED-930C-9913C4C957A6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234581" y="1823381"/>
        <a:ext cx="348692" cy="477073"/>
      </dsp:txXfrm>
    </dsp:sp>
    <dsp:sp modelId="{EBD79B4D-E236-4BF6-84CA-732D3D80F421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701941" y="2917952"/>
        <a:ext cx="348692" cy="477073"/>
      </dsp:txXfrm>
    </dsp:sp>
    <dsp:sp modelId="{0358E4D5-0D36-4192-9B45-FBB59ABDE8C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7169301" y="4039616"/>
        <a:ext cx="348692" cy="477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F333-6EAC-4021-B511-810E7D53B288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كفالة حسن التنفيذ</a:t>
          </a:r>
          <a:endParaRPr lang="ar-SA" sz="4400" kern="1200" dirty="0"/>
        </a:p>
      </dsp:txBody>
      <dsp:txXfrm>
        <a:off x="28567" y="28567"/>
        <a:ext cx="5091953" cy="918226"/>
      </dsp:txXfrm>
    </dsp:sp>
    <dsp:sp modelId="{C8D6A3C8-2102-4F02-9BB4-AD40CE32F1A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كفالة الضمان</a:t>
          </a:r>
          <a:endParaRPr lang="ar-SA" sz="4400" kern="1200" dirty="0"/>
        </a:p>
      </dsp:txBody>
      <dsp:txXfrm>
        <a:off x="495927" y="1139393"/>
        <a:ext cx="5100081" cy="918226"/>
      </dsp:txXfrm>
    </dsp:sp>
    <dsp:sp modelId="{4A78B790-D5BE-453C-A850-1049B5659BE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الطعن</a:t>
          </a:r>
          <a:endParaRPr lang="ar-SA" sz="4400" kern="1200" dirty="0"/>
        </a:p>
      </dsp:txBody>
      <dsp:txXfrm>
        <a:off x="963286" y="2250220"/>
        <a:ext cx="5100081" cy="918226"/>
      </dsp:txXfrm>
    </dsp:sp>
    <dsp:sp modelId="{ADD17696-21AF-4EA1-BDBB-D1381A67A527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التنازل</a:t>
          </a:r>
          <a:endParaRPr lang="ar-SA" sz="4400" kern="1200" dirty="0"/>
        </a:p>
      </dsp:txBody>
      <dsp:txXfrm>
        <a:off x="1430646" y="3361047"/>
        <a:ext cx="5100081" cy="918226"/>
      </dsp:txXfrm>
    </dsp:sp>
    <dsp:sp modelId="{5F5BB6A9-82B9-4DAD-9CB3-F8D7B194EA90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400" kern="1200" dirty="0" smtClean="0"/>
            <a:t>الفسخ</a:t>
          </a:r>
          <a:endParaRPr lang="ar-SA" sz="4400" kern="1200" dirty="0"/>
        </a:p>
      </dsp:txBody>
      <dsp:txXfrm>
        <a:off x="1898006" y="4471873"/>
        <a:ext cx="5100081" cy="918226"/>
      </dsp:txXfrm>
    </dsp:sp>
    <dsp:sp modelId="{84E7C13C-0670-4369-BB4B-2C4B8D804254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5767221" y="712554"/>
        <a:ext cx="348692" cy="477073"/>
      </dsp:txXfrm>
    </dsp:sp>
    <dsp:sp modelId="{F340A658-CF22-4BED-930C-9913C4C957A6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234581" y="1823381"/>
        <a:ext cx="348692" cy="477073"/>
      </dsp:txXfrm>
    </dsp:sp>
    <dsp:sp modelId="{EBD79B4D-E236-4BF6-84CA-732D3D80F421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6701941" y="2917952"/>
        <a:ext cx="348692" cy="477073"/>
      </dsp:txXfrm>
    </dsp:sp>
    <dsp:sp modelId="{0358E4D5-0D36-4192-9B45-FBB59ABDE8C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kern="1200"/>
        </a:p>
      </dsp:txBody>
      <dsp:txXfrm>
        <a:off x="7169301" y="4039616"/>
        <a:ext cx="348692" cy="477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E9571-0ABF-4899-A1B4-F35CD397F05D}">
      <dsp:nvSpPr>
        <dsp:cNvPr id="0" name=""/>
        <dsp:cNvSpPr/>
      </dsp:nvSpPr>
      <dsp:spPr>
        <a:xfrm>
          <a:off x="0" y="0"/>
          <a:ext cx="6908800" cy="243840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                                                                                        دفتر التعليمات التقنية المشتركة</a:t>
          </a:r>
        </a:p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cahier des prescriptions techniques</a:t>
          </a:r>
          <a:endParaRPr lang="ar-SA" sz="3300" kern="1200" dirty="0"/>
        </a:p>
      </dsp:txBody>
      <dsp:txXfrm>
        <a:off x="71418" y="71418"/>
        <a:ext cx="4388523" cy="2295564"/>
      </dsp:txXfrm>
    </dsp:sp>
    <dsp:sp modelId="{97EAD7CA-6626-459E-AD3D-F88B312EA682}">
      <dsp:nvSpPr>
        <dsp:cNvPr id="0" name=""/>
        <dsp:cNvSpPr/>
      </dsp:nvSpPr>
      <dsp:spPr>
        <a:xfrm>
          <a:off x="1219199" y="2980266"/>
          <a:ext cx="6908800" cy="2438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b="1" kern="1200" dirty="0" smtClean="0"/>
            <a:t>باختصار</a:t>
          </a:r>
          <a:r>
            <a:rPr lang="ar-DZ" sz="3300" kern="1200" dirty="0" smtClean="0"/>
            <a:t> يتم فيه وصف حاجيات المصلحة المتعاقدة</a:t>
          </a:r>
          <a:endParaRPr lang="ar-SA" sz="3300" kern="1200" dirty="0"/>
        </a:p>
      </dsp:txBody>
      <dsp:txXfrm>
        <a:off x="1290617" y="3051684"/>
        <a:ext cx="3961803" cy="2295564"/>
      </dsp:txXfrm>
    </dsp:sp>
    <dsp:sp modelId="{8409C64E-8B4B-4FD8-9421-2742A0026E82}">
      <dsp:nvSpPr>
        <dsp:cNvPr id="0" name=""/>
        <dsp:cNvSpPr/>
      </dsp:nvSpPr>
      <dsp:spPr>
        <a:xfrm>
          <a:off x="5323839" y="1916853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5680455" y="1916853"/>
        <a:ext cx="871728" cy="119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6A2118-A294-4113-8549-6A8C7A6536BE}" type="datetimeFigureOut">
              <a:rPr lang="ar-SA" smtClean="0"/>
              <a:t>28/11/1442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B42864-E530-4B1D-BFE8-574DBBEC80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3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2864-E530-4B1D-BFE8-574DBBEC807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6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2C4D71-3E7B-41F1-9C49-B5708944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F4FD2FD7-6B75-4933-A5BB-4940B479D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9630DE3-777A-44F1-BB6E-D5FD15D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4748BF8-EBE5-46B9-B673-2F877361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3DB6603-AC84-4F79-821A-F394F6BC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301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657BE62-B1D4-47B1-905D-3068FFCC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A59151F8-D11E-4C71-B802-48A8E442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CAFC759-A40E-4438-A58B-59D9828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EB6860E-3D46-4691-8893-B0AED7D7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A6C1C02-FE41-484A-BC14-92712835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706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A9351942-00A4-4AA9-90A1-F340A7D38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D1B5AA56-71F2-459C-8C62-35FD06870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DFD3379-7F16-455E-AEB8-7897D7CF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47F2676D-B3CD-4C86-AE75-A71A920E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458737D-59F7-422E-8732-236C4BB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443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97FABEF-AD11-4568-BB35-BAC01AE5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F4CBD1D-0BF9-426C-8558-AE828DDC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B23256A-A74F-41FC-8787-3E4C8FF9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2C948A-77E2-40CD-9F95-7ABDF9D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EE65D5D-9D54-4306-A5D6-EEECFF2F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470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D044B4F-1A90-4938-8D37-84568ADE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9D7F846-A296-42F2-A570-D7F46111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EA87B82-3009-4C45-B372-0D32CE6F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28870A0-01AE-43AB-96D7-A7B9AD08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BF6E5D6-27A7-44F4-95D8-0712C4DF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288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6B520BD-8CDD-4CED-84CA-9529F01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7C1492D-085F-4DA1-8673-96C16E24A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8F4A4306-89FF-49C5-96D7-E2656854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966945AF-67BE-49FD-A372-0B42DF2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4598467D-D360-480C-8175-B3A9F1CB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73FE1159-0F4C-43AD-B90C-AF8DB16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008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00F3BF8-26D2-4C24-AFE7-590B9FAD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4257533-525A-40CA-9E3D-B89F29F2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042A743-B856-4BF4-8FE3-279695A5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958B3984-2F51-44F2-8A6E-5D800979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5DEE3D7A-4695-486A-9B8A-B6F2F80A0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F005BDFF-78EF-447B-9767-54E01B27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FD0F7E62-BE49-4C18-B5FF-1289C72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BCF5259A-BE18-4D96-B782-2738C781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7315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7031BF-9672-4F04-99EB-F05C594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4839252C-2943-48E0-9254-7BC9FE3E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5AB914CA-A523-4CCC-A539-E92E1E7B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E7FC2C28-9C45-4B4F-83A1-8043BC4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080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F27F7198-BFAF-4913-BEB8-CD4F763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CB895BA1-4180-4ED8-97A8-3604A76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7F2445EF-0E96-42DA-B7C3-A2B4C1B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95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05BB59F-D3A5-4F9B-B48F-2EA80205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036BEF21-3DB7-4C0C-9D3B-BEA5E49B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2576704A-32B1-43EC-9C56-9E1E6CB4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BEF121EE-6076-4150-BF07-5D8DB336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18050E4C-9A88-4C8D-8BFA-F99BF703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3B81329E-587F-462E-A37E-0F3B8A5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661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C13E00A-79F8-411F-BE89-7722067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CF3BBD6C-DA8D-4DFA-87E3-73F32DBD2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ED011698-103B-493B-B809-8E805C37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0B1EF458-BEB0-4EE3-AD82-DAF53B7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3911048-EDDD-4B76-842A-69288AF4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A806595F-7244-421B-866D-8DCF9AC1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388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74EA11A-4CDF-44D4-B278-54DC37DA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E258E95-12B9-4E02-B039-495264BA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3A7D13F-39DB-40D2-B479-518DC2A66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554-6A65-4E3E-B0C1-A6559C473139}" type="datetimeFigureOut">
              <a:rPr lang="ar-SY" smtClean="0"/>
              <a:t>28/11/1442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3107E53-0F12-47D6-B558-DDDDACFA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B868A59-D9C0-4E32-81CE-1E6BFA50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5263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E6B6689D-D419-4AB6-998C-CB0064056EE9}"/>
              </a:ext>
            </a:extLst>
          </p:cNvPr>
          <p:cNvSpPr/>
          <p:nvPr/>
        </p:nvSpPr>
        <p:spPr>
          <a:xfrm>
            <a:off x="0" y="2221723"/>
            <a:ext cx="12192000" cy="2780522"/>
          </a:xfrm>
          <a:prstGeom prst="rect">
            <a:avLst/>
          </a:prstGeom>
          <a:solidFill>
            <a:srgbClr val="26415E"/>
          </a:solidFill>
          <a:ln>
            <a:solidFill>
              <a:srgbClr val="264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1711452-7ED8-4E4D-9282-B6D060A0B821}"/>
              </a:ext>
            </a:extLst>
          </p:cNvPr>
          <p:cNvSpPr/>
          <p:nvPr/>
        </p:nvSpPr>
        <p:spPr>
          <a:xfrm>
            <a:off x="8313576" y="703205"/>
            <a:ext cx="387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b="1" cap="all" dirty="0" smtClean="0"/>
              <a:t>جامعة التكوين المتواصل الوادي</a:t>
            </a:r>
            <a:endParaRPr lang="en-MY" cap="all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E3C3FC93-5DC7-4998-BA2C-2CBB071805F5}"/>
              </a:ext>
            </a:extLst>
          </p:cNvPr>
          <p:cNvSpPr/>
          <p:nvPr/>
        </p:nvSpPr>
        <p:spPr>
          <a:xfrm>
            <a:off x="494521" y="380040"/>
            <a:ext cx="282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03 جوان 2021</a:t>
            </a:r>
            <a:endParaRPr lang="en-C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78D9352-4722-4C49-A2A4-3DC5D07E0677}"/>
              </a:ext>
            </a:extLst>
          </p:cNvPr>
          <p:cNvSpPr txBox="1"/>
          <p:nvPr/>
        </p:nvSpPr>
        <p:spPr>
          <a:xfrm>
            <a:off x="1908109" y="5669593"/>
            <a:ext cx="572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فؤاد </a:t>
            </a:r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العربي 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قدوري </a:t>
            </a:r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طالب دكتوراه سنة ثالثة.</a:t>
            </a:r>
            <a:endParaRPr lang="ar-IQ" sz="24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   جامعة 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صفاقس</a:t>
            </a:r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كلية الحقوق </a:t>
            </a:r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صفاقس/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تونس</a:t>
            </a:r>
            <a:endParaRPr lang="en-CA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34991B89-B217-4788-878D-692D7AE784D2}"/>
              </a:ext>
            </a:extLst>
          </p:cNvPr>
          <p:cNvSpPr txBox="1"/>
          <p:nvPr/>
        </p:nvSpPr>
        <p:spPr>
          <a:xfrm>
            <a:off x="133348" y="2457822"/>
            <a:ext cx="11799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8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قانون الصفقات العمومية الجزائري</a:t>
            </a:r>
            <a:endParaRPr lang="fr-FR" sz="8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="" xmlns:a16="http://schemas.microsoft.com/office/drawing/2014/main" id="{06C941D3-F610-4E80-9793-418E878B692D}"/>
              </a:ext>
            </a:extLst>
          </p:cNvPr>
          <p:cNvCxnSpPr/>
          <p:nvPr/>
        </p:nvCxnSpPr>
        <p:spPr>
          <a:xfrm flipH="1">
            <a:off x="8797213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="" xmlns:a16="http://schemas.microsoft.com/office/drawing/2014/main" id="{609F185C-377A-4D24-8D0C-D59869A5B25B}"/>
              </a:ext>
            </a:extLst>
          </p:cNvPr>
          <p:cNvCxnSpPr/>
          <p:nvPr/>
        </p:nvCxnSpPr>
        <p:spPr>
          <a:xfrm flipH="1">
            <a:off x="477427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-52498"/>
            <a:ext cx="1982285" cy="19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33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9018590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10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5472778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4427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0831109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0911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</a:t>
            </a:r>
            <a:endParaRPr lang="ar-SA" dirty="0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مستند 5"/>
          <p:cNvSpPr/>
          <p:nvPr/>
        </p:nvSpPr>
        <p:spPr>
          <a:xfrm>
            <a:off x="4154311" y="519288"/>
            <a:ext cx="3443111" cy="993423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/>
              <a:t>دفتر التعليمات الخاصة</a:t>
            </a:r>
          </a:p>
          <a:p>
            <a:pPr algn="ctr"/>
            <a:r>
              <a:rPr lang="fr-FR" dirty="0" smtClean="0"/>
              <a:t>cahier des prescriptions spéciales </a:t>
            </a:r>
            <a:endParaRPr lang="fr-FR" dirty="0"/>
          </a:p>
        </p:txBody>
      </p:sp>
      <p:sp>
        <p:nvSpPr>
          <p:cNvPr id="19" name="إطار 18"/>
          <p:cNvSpPr/>
          <p:nvPr/>
        </p:nvSpPr>
        <p:spPr>
          <a:xfrm>
            <a:off x="7145867" y="1682044"/>
            <a:ext cx="4684889" cy="43913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 smtClean="0">
              <a:solidFill>
                <a:schemeClr val="tx1"/>
              </a:solidFill>
            </a:endParaRPr>
          </a:p>
          <a:p>
            <a:pPr algn="ctr"/>
            <a:endParaRPr lang="ar-DZ" dirty="0">
              <a:solidFill>
                <a:schemeClr val="tx1"/>
              </a:solidFill>
            </a:endParaRP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-التعريف </a:t>
            </a: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بالاطراف</a:t>
            </a: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المتعاقدة.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-موضوع الصفقة.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الوثائق المكونة للصفقة.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مبلغ الصفقة 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مراجعة وتحيين الاسعار.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الملحق 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المناولة 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مسؤوليات المتعامل المتعاقد</a:t>
            </a: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الطلبيات والتسليم</a:t>
            </a:r>
          </a:p>
          <a:p>
            <a:pPr marL="285750" indent="-285750" algn="ctr">
              <a:buFontTx/>
              <a:buChar char="-"/>
            </a:pP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الاستيلام</a:t>
            </a:r>
            <a:endParaRPr lang="ar-DZ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ctr">
              <a:buFontTx/>
              <a:buChar char="-"/>
            </a:pP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مدة التنفيذ او </a:t>
            </a: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الاستيلام</a:t>
            </a:r>
            <a:endParaRPr lang="ar-DZ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ctr">
              <a:buFontTx/>
              <a:buChar char="-"/>
            </a:pPr>
            <a:endParaRPr lang="ar-DZ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DZ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2157871" y="1806221"/>
            <a:ext cx="4684889" cy="43913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 smtClean="0">
              <a:solidFill>
                <a:schemeClr val="tx1"/>
              </a:solidFill>
            </a:endParaRPr>
          </a:p>
          <a:p>
            <a:pPr algn="ctr"/>
            <a:endParaRPr lang="ar-DZ" dirty="0">
              <a:solidFill>
                <a:schemeClr val="tx1"/>
              </a:solidFill>
            </a:endParaRP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-كفالة حسن التنفيذ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مدة الضمان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كفالة الضمان 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عقوبة </a:t>
            </a: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التاخير</a:t>
            </a:r>
            <a:endParaRPr lang="ar-DZ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معلومات المتعامل </a:t>
            </a: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المتعلقد</a:t>
            </a:r>
            <a:endParaRPr lang="ar-DZ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استرجاع كفالة الضمان 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حماية البيئة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حالة القوة القاهرة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التنازل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الفسخ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تسديد المستحقات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خدمة </a:t>
            </a:r>
            <a:r>
              <a:rPr lang="ar-DZ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مابعد</a:t>
            </a:r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البيع</a:t>
            </a:r>
          </a:p>
          <a:p>
            <a:pPr algn="ctr"/>
            <a:r>
              <a:rPr lang="ar-DZ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شروط دخول الصفقة حيز التنفيذ</a:t>
            </a:r>
          </a:p>
          <a:p>
            <a:pPr marL="285750" indent="-285750" algn="ctr">
              <a:buFontTx/>
              <a:buChar char="-"/>
            </a:pP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61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554480" y="369601"/>
            <a:ext cx="10158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</a:t>
            </a:r>
            <a:endParaRPr lang="ar-LY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أقدم لك مادة تاريخ النظم القانونية وهي تتضمن أربع (04) مواضيع وهي:  تاريخ النظم البابلية، </a:t>
            </a:r>
            <a:endParaRPr lang="ar-DZ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النظم الفرعونية،  تاريخ النظم اليونانية،  تاريخ النظم الرومانية.</a:t>
            </a: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5th  </a:t>
            </a:r>
            <a:r>
              <a:rPr lang="en-CA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-19th   June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1401764" y="2070307"/>
            <a:ext cx="103108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Y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المادة :</a:t>
            </a:r>
          </a:p>
          <a:p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</a:t>
            </a:r>
            <a:r>
              <a:rPr lang="ar-DZ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دراسة 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الطالب لهذه المادة  يستطيع فهم أصل الكثير من القوانين </a:t>
            </a:r>
            <a:r>
              <a:rPr lang="ar-SA" sz="24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التى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تطبق في  المجتمعات المعاصرة ومعرفة كيف </a:t>
            </a:r>
            <a:r>
              <a:rPr lang="ar-SA" sz="24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تدرحت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هاته القوانين لتصبح على شكلها الحالي  بسبب التطور الانساني ومدى امكانية تطبيق بعض القوانين أو </a:t>
            </a:r>
            <a:r>
              <a:rPr lang="ar-SA" sz="24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صعويتها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بتتبع تطبيقها في بيئتها الأولى.</a:t>
            </a: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4B98CD-FECA-4AC7-B448-06A08819FA1D}"/>
              </a:ext>
            </a:extLst>
          </p:cNvPr>
          <p:cNvSpPr txBox="1"/>
          <p:nvPr/>
        </p:nvSpPr>
        <p:spPr>
          <a:xfrm>
            <a:off x="1401763" y="3190570"/>
            <a:ext cx="1005871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32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LY" sz="32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منهجية </a:t>
            </a:r>
          </a:p>
          <a:p>
            <a:pPr marL="285750" indent="-285750">
              <a:buFont typeface="Wingdings" pitchFamily="2" charset="2"/>
              <a:buChar char="Ø"/>
            </a:pPr>
            <a:endParaRPr lang="ar-SA" sz="11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تمهيد 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نشأة النظم و أهمية دراستها وأهمية دراسة تاريخ النظم القانونية أو تاريخ القانون  و الحضارة البابلية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DZ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المقطع الأول : نتناول فيه تعريف بأهمية دراسة تاريخ النظم و </a:t>
            </a:r>
            <a:r>
              <a:rPr lang="ar-SA" sz="24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فائدنه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بالنسبة للطلبة و الباحثين و المشرعين و القضاة </a:t>
            </a:r>
          </a:p>
          <a:p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المقطع 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 : ندرس فيه جزء من الحضارة البابلية أو حضارة ما بين النهرين وتشمل البابلية و الأشورية و الأكادية و أهم القوانين التي كانت مطبقة هناك . و نبدأ في هذا المقطع بالحضارة الأشورية و لوحاتها.</a:t>
            </a: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055" y="-467001"/>
            <a:ext cx="137652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17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111022" y="711200"/>
            <a:ext cx="690880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دفاتر الشروط وفق المرسوم الرئاسي 15-247 المتضمن تنظيم الصفقات العمومية  توضح الشروط التي تبرم وتنفذ وفقها الصفقات العمومية تشمل:</a:t>
            </a:r>
            <a:endParaRPr lang="ar-SA" sz="2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063674" y="1569155"/>
            <a:ext cx="4993439" cy="654756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دفتر البنود الادارية العامة</a:t>
            </a:r>
          </a:p>
          <a:p>
            <a:pPr algn="ctr"/>
            <a:r>
              <a:rPr lang="fr-FR" sz="2000" dirty="0">
                <a:latin typeface="Sakkal Majalla" pitchFamily="2" charset="-78"/>
                <a:cs typeface="Sakkal Majalla" pitchFamily="2" charset="-78"/>
              </a:rPr>
              <a:t>cahier des prescriptions administratives </a:t>
            </a:r>
            <a:r>
              <a:rPr lang="fr-FR" sz="2000" dirty="0" err="1">
                <a:latin typeface="Sakkal Majalla" pitchFamily="2" charset="-78"/>
                <a:cs typeface="Sakkal Majalla" pitchFamily="2" charset="-78"/>
              </a:rPr>
              <a:t>generales</a:t>
            </a:r>
            <a:r>
              <a:rPr lang="fr-FR" sz="20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000" dirty="0" err="1">
                <a:latin typeface="Sakkal Majalla" pitchFamily="2" charset="-78"/>
                <a:cs typeface="Sakkal Majalla" pitchFamily="2" charset="-78"/>
              </a:rPr>
              <a:t>ccag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SA" sz="2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3063675" y="2719453"/>
            <a:ext cx="4993439" cy="699911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               دفتر التعليمات التقنية المشتركة</a:t>
            </a:r>
          </a:p>
          <a:p>
            <a:pPr algn="ctr"/>
            <a:r>
              <a:rPr lang="fr-FR" sz="2000" dirty="0">
                <a:latin typeface="Sakkal Majalla" pitchFamily="2" charset="-78"/>
                <a:cs typeface="Sakkal Majalla" pitchFamily="2" charset="-78"/>
              </a:rPr>
              <a:t>cahier des prescriptions techniques</a:t>
            </a:r>
            <a:endParaRPr lang="ar-DZ" sz="2000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2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063675" y="4030133"/>
            <a:ext cx="4993439" cy="654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دفتر التعليمات الخاصة</a:t>
            </a:r>
          </a:p>
          <a:p>
            <a:pPr algn="ctr"/>
            <a:r>
              <a:rPr lang="fr-FR" sz="2000" dirty="0">
                <a:latin typeface="Sakkal Majalla" pitchFamily="2" charset="-78"/>
                <a:cs typeface="Sakkal Majalla" pitchFamily="2" charset="-78"/>
              </a:rPr>
              <a:t>cahier des prescriptions spéciales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SA" sz="2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35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712025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958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2469926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6516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4509964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5994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4210108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5530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3225449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290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8057114" y="6420256"/>
            <a:ext cx="3055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4133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10جويلية2021               الأستاذ: فؤاد العربي قدوري 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01"/>
            <a:ext cx="1401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1060272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2628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566</Words>
  <Application>Microsoft Office PowerPoint</Application>
  <PresentationFormat>مخصص</PresentationFormat>
  <Paragraphs>126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alosman mohamed</dc:creator>
  <cp:lastModifiedBy>h soft</cp:lastModifiedBy>
  <cp:revision>59</cp:revision>
  <dcterms:created xsi:type="dcterms:W3CDTF">2020-10-23T18:10:09Z</dcterms:created>
  <dcterms:modified xsi:type="dcterms:W3CDTF">2021-07-08T21:47:41Z</dcterms:modified>
</cp:coreProperties>
</file>