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25D"/>
    <a:srgbClr val="264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8" d="100"/>
          <a:sy n="98" d="100"/>
        </p:scale>
        <p:origin x="827" y="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2C4D71-3E7B-41F1-9C49-B5708944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4FD2FD7-6B75-4933-A5BB-4940B479D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630DE3-777A-44F1-BB6E-D5FD15DC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748BF8-EBE5-46B9-B673-2F877361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DB6603-AC84-4F79-821A-F394F6BC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3018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57BE62-B1D4-47B1-905D-3068FFCC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9151F8-D11E-4C71-B802-48A8E442E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AFC759-A40E-4438-A58B-59D98288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B6860E-3D46-4691-8893-B0AED7D7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6C1C02-FE41-484A-BC14-92712835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7069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9351942-00A4-4AA9-90A1-F340A7D38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1B5AA56-71F2-459C-8C62-35FD0687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FD3379-7F16-455E-AEB8-7897D7CF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F2676D-B3CD-4C86-AE75-A71A920E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58737D-59F7-422E-8732-236C4BB8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4436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7FABEF-AD11-4568-BB35-BAC01AE5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F4CBD1D-0BF9-426C-8558-AE828DDC1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B23256A-A74F-41FC-8787-3E4C8FF9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2C948A-77E2-40CD-9F95-7ABDF9DC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E65D5D-9D54-4306-A5D6-EEECFF2F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5470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044B4F-1A90-4938-8D37-84568ADE9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D7F846-A296-42F2-A570-D7F461119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A87B82-3009-4C45-B372-0D32CE6F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8870A0-01AE-43AB-96D7-A7B9AD08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F6E5D6-27A7-44F4-95D8-0712C4DF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4288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B520BD-8CDD-4CED-84CA-9529F01F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7C1492D-085F-4DA1-8673-96C16E24A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F4A4306-89FF-49C5-96D7-E26568547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66945AF-67BE-49FD-A372-0B42DF24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98467D-D360-480C-8175-B3A9F1CB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3FE1159-0F4C-43AD-B90C-AF8DB167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5008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0F3BF8-26D2-4C24-AFE7-590B9FAD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257533-525A-40CA-9E3D-B89F29F24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042A743-B856-4BF4-8FE3-279695A5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58B3984-2F51-44F2-8A6E-5D8009790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DEE3D7A-4695-486A-9B8A-B6F2F80A0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005BDFF-78EF-447B-9767-54E01B27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D0F7E62-BE49-4C18-B5FF-1289C72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CF5259A-BE18-4D96-B782-2738C781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7315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7031BF-9672-4F04-99EB-F05C5942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839252C-2943-48E0-9254-7BC9FE3E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AB914CA-A523-4CCC-A539-E92E1E7B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7FC2C28-9C45-4B4F-83A1-8043BC4D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080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27F7198-BFAF-4913-BEB8-CD4F7639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895BA1-4180-4ED8-97A8-3604A76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F2445EF-0E96-42DA-B7C3-A2B4C1B4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953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5BB59F-D3A5-4F9B-B48F-2EA80205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6BEF21-3DB7-4C0C-9D3B-BEA5E49B0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576704A-32B1-43EC-9C56-9E1E6CB44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EF121EE-6076-4150-BF07-5D8DB336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8050E4C-9A88-4C8D-8BFA-F99BF703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B81329E-587F-462E-A37E-0F3B8A5A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4661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13E00A-79F8-411F-BE89-7722067F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F3BBD6C-DA8D-4DFA-87E3-73F32DBD2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D011698-103B-493B-B809-8E805C37D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B1EF458-BEB0-4EE3-AD82-DAF53B7B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3911048-EDDD-4B76-842A-69288AF4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06595F-7244-421B-866D-8DCF9AC1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3889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74EA11A-4CDF-44D4-B278-54DC37DAF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258E95-12B9-4E02-B039-495264BA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A7D13F-39DB-40D2-B479-518DC2A66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9554-6A65-4E3E-B0C1-A6559C473139}" type="datetimeFigureOut">
              <a:rPr lang="ar-SY" smtClean="0"/>
              <a:t>07/03/1442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107E53-0F12-47D6-B558-DDDDACFA0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868A59-D9C0-4E32-81CE-1E6BFA505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5263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EF6C9BA-E012-4112-A770-6E00F186B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822" y="69870"/>
            <a:ext cx="2552356" cy="1887306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E6B6689D-D419-4AB6-998C-CB0064056EE9}"/>
              </a:ext>
            </a:extLst>
          </p:cNvPr>
          <p:cNvSpPr/>
          <p:nvPr/>
        </p:nvSpPr>
        <p:spPr>
          <a:xfrm>
            <a:off x="0" y="2453951"/>
            <a:ext cx="12192000" cy="2780522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A1711452-7ED8-4E4D-9282-B6D060A0B821}"/>
              </a:ext>
            </a:extLst>
          </p:cNvPr>
          <p:cNvSpPr/>
          <p:nvPr/>
        </p:nvSpPr>
        <p:spPr>
          <a:xfrm>
            <a:off x="8313576" y="703205"/>
            <a:ext cx="387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b="1" cap="all" dirty="0"/>
              <a:t>أسم المؤتمر كاملا </a:t>
            </a:r>
            <a:r>
              <a:rPr lang="ar-IQ" cap="all" dirty="0" err="1"/>
              <a:t>المٓحْفٓلُ</a:t>
            </a:r>
            <a:r>
              <a:rPr lang="ar-IQ" cap="all" dirty="0"/>
              <a:t> العِلميُّ الدَّوليُّ</a:t>
            </a:r>
            <a:endParaRPr lang="en-MY" cap="all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E3C3FC93-5DC7-4998-BA2C-2CBB071805F5}"/>
              </a:ext>
            </a:extLst>
          </p:cNvPr>
          <p:cNvSpPr/>
          <p:nvPr/>
        </p:nvSpPr>
        <p:spPr>
          <a:xfrm>
            <a:off x="494521" y="380040"/>
            <a:ext cx="2827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ar-IQ" dirty="0"/>
            </a:br>
            <a:r>
              <a:rPr lang="en-MY" dirty="0"/>
              <a:t>11</a:t>
            </a:r>
            <a:r>
              <a:rPr lang="en-MY" sz="1400" baseline="30000" dirty="0"/>
              <a:t>th</a:t>
            </a:r>
            <a:r>
              <a:rPr lang="en-MY" sz="1400" dirty="0"/>
              <a:t> </a:t>
            </a:r>
            <a:r>
              <a:rPr lang="en-MY" dirty="0"/>
              <a:t> -15</a:t>
            </a:r>
            <a:r>
              <a:rPr lang="en-MY" baseline="30000" dirty="0"/>
              <a:t>th</a:t>
            </a:r>
            <a:r>
              <a:rPr lang="en-MY" dirty="0"/>
              <a:t>   November 2020</a:t>
            </a:r>
            <a:endParaRPr lang="en-CA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078D9352-4722-4C49-A2A4-3DC5D07E0677}"/>
              </a:ext>
            </a:extLst>
          </p:cNvPr>
          <p:cNvSpPr txBox="1"/>
          <p:nvPr/>
        </p:nvSpPr>
        <p:spPr>
          <a:xfrm>
            <a:off x="4428489" y="5684107"/>
            <a:ext cx="3209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/>
              <a:t>اسم الباحث مع اللقب العلمي </a:t>
            </a:r>
          </a:p>
          <a:p>
            <a:pPr algn="ctr"/>
            <a:r>
              <a:rPr lang="ar-IQ" b="1" dirty="0"/>
              <a:t>الجامعة /المؤسسة</a:t>
            </a:r>
          </a:p>
          <a:p>
            <a:pPr algn="ctr"/>
            <a:r>
              <a:rPr lang="ar-IQ" b="1" dirty="0"/>
              <a:t>الدولة</a:t>
            </a:r>
            <a:endParaRPr lang="en-CA" b="1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4991B89-B217-4788-878D-692D7AE784D2}"/>
              </a:ext>
            </a:extLst>
          </p:cNvPr>
          <p:cNvSpPr txBox="1"/>
          <p:nvPr/>
        </p:nvSpPr>
        <p:spPr>
          <a:xfrm>
            <a:off x="4491227" y="3428713"/>
            <a:ext cx="320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</a:rPr>
              <a:t>عنوان المداخلة </a:t>
            </a:r>
            <a:endParaRPr lang="en-CA" sz="4800" b="1" dirty="0">
              <a:solidFill>
                <a:schemeClr val="bg1"/>
              </a:solidFill>
            </a:endParaRP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06C941D3-F610-4E80-9793-418E878B692D}"/>
              </a:ext>
            </a:extLst>
          </p:cNvPr>
          <p:cNvCxnSpPr/>
          <p:nvPr/>
        </p:nvCxnSpPr>
        <p:spPr>
          <a:xfrm flipH="1">
            <a:off x="8797213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609F185C-377A-4D24-8D0C-D59869A5B25B}"/>
              </a:ext>
            </a:extLst>
          </p:cNvPr>
          <p:cNvCxnSpPr/>
          <p:nvPr/>
        </p:nvCxnSpPr>
        <p:spPr>
          <a:xfrm flipH="1">
            <a:off x="477427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">
            <a:extLst>
              <a:ext uri="{FF2B5EF4-FFF2-40B4-BE49-F238E27FC236}">
                <a16:creationId xmlns:a16="http://schemas.microsoft.com/office/drawing/2014/main" id="{FCDC5936-88AE-4277-B4CF-E9F96DEE0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450" y="6381101"/>
            <a:ext cx="1717062" cy="43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3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EF6C9BA-E012-4112-A770-6E00F186B6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17"/>
          <a:stretch/>
        </p:blipFill>
        <p:spPr>
          <a:xfrm>
            <a:off x="5685772" y="6313736"/>
            <a:ext cx="820454" cy="543479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E6B6689D-D419-4AB6-998C-CB0064056EE9}"/>
              </a:ext>
            </a:extLst>
          </p:cNvPr>
          <p:cNvSpPr/>
          <p:nvPr/>
        </p:nvSpPr>
        <p:spPr>
          <a:xfrm>
            <a:off x="0" y="0"/>
            <a:ext cx="12192000" cy="298946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cxnSp>
        <p:nvCxnSpPr>
          <p:cNvPr id="12" name="Straight Connector 3">
            <a:extLst>
              <a:ext uri="{FF2B5EF4-FFF2-40B4-BE49-F238E27FC236}">
                <a16:creationId xmlns:a16="http://schemas.microsoft.com/office/drawing/2014/main" id="{C04AD18B-4A02-45C5-B654-4EB5704ED8F2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مربع نص 1">
            <a:extLst>
              <a:ext uri="{FF2B5EF4-FFF2-40B4-BE49-F238E27FC236}">
                <a16:creationId xmlns:a16="http://schemas.microsoft.com/office/drawing/2014/main" id="{ABCC08AA-57CE-4932-9FBC-CEED5F5A0A5C}"/>
              </a:ext>
            </a:extLst>
          </p:cNvPr>
          <p:cNvSpPr txBox="1"/>
          <p:nvPr/>
        </p:nvSpPr>
        <p:spPr>
          <a:xfrm>
            <a:off x="8057114" y="6420256"/>
            <a:ext cx="30556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b="1" dirty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المحفل العلمي الدولي السابع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D7B58D7D-6214-4FB8-BF4B-1A7C7829AD6F}"/>
              </a:ext>
            </a:extLst>
          </p:cNvPr>
          <p:cNvSpPr/>
          <p:nvPr/>
        </p:nvSpPr>
        <p:spPr>
          <a:xfrm>
            <a:off x="261255" y="6226570"/>
            <a:ext cx="4133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ar-IQ" sz="1600" b="1" dirty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</a:br>
            <a:r>
              <a:rPr lang="en-MY" sz="1600" b="1" dirty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11</a:t>
            </a:r>
            <a:r>
              <a:rPr lang="en-MY" sz="1200" b="1" baseline="30000" dirty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th</a:t>
            </a:r>
            <a:r>
              <a:rPr lang="en-MY" sz="1200" b="1" dirty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</a:t>
            </a:r>
            <a:r>
              <a:rPr lang="en-MY" sz="1600" b="1" dirty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-15</a:t>
            </a:r>
            <a:r>
              <a:rPr lang="en-MY" sz="1600" b="1" baseline="30000" dirty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th</a:t>
            </a:r>
            <a:r>
              <a:rPr lang="en-MY" sz="1600" b="1" dirty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November 2020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03204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</Words>
  <Application>Microsoft Office PowerPoint</Application>
  <PresentationFormat>شاشة عريضة</PresentationFormat>
  <Paragraphs>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ae_AlMothnna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alosman mohamed</dc:creator>
  <cp:lastModifiedBy>alosman mohamed</cp:lastModifiedBy>
  <cp:revision>6</cp:revision>
  <dcterms:created xsi:type="dcterms:W3CDTF">2020-10-23T18:10:09Z</dcterms:created>
  <dcterms:modified xsi:type="dcterms:W3CDTF">2020-10-23T19:08:21Z</dcterms:modified>
</cp:coreProperties>
</file>