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tl="1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type="screen4x3" cy="6858000" cx="9144000"/>
  <p:notesSz cx="6858000" cy="9144000"/>
  <p:defaultTextStyle>
    <a:defPPr>
      <a:defRPr lang="ar-SA"/>
    </a:defPPr>
    <a:lvl1pPr algn="r" defTabSz="914400" eaLnBrk="1" hangingPunct="1" latinLnBrk="0" marL="0" rtl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819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6" y="4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مع تسمية توضيحية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3210-6271-4CFA-9064-FD9B45097A2E}" type="datetimeFigureOut">
              <a:rPr lang="ar-SA" smtClean="0"/>
              <a:t>11/10/1436</a:t>
            </a:fld>
            <a:endParaRPr lang="ar-SA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276C-663D-4082-8BC1-1E6B2DD98C4A}" type="slidenum">
              <a:rPr lang="ar-SA" smtClean="0"/>
              <a:t>‹#›</a:t>
            </a:fld>
            <a:endParaRPr lang="ar-SA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r" defTabSz="914400" eaLnBrk="1" hangingPunct="1" indent="-228600" latinLnBrk="0" marL="228600" rtl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indent="-228600" latinLnBrk="0" marL="6858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indent="-228600" latinLnBrk="0" marL="11430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indent="-228600" latinLnBrk="0" marL="16002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indent="-228600" latinLnBrk="0" marL="20574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indent="-228600" latinLnBrk="0" marL="25146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indent="-228600" latinLnBrk="0" marL="29718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indent="-228600" latinLnBrk="0" marL="34290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indent="-228600" latinLnBrk="0" marL="38862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r" defTabSz="9144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41166"/>
            <a:ext cx="9144000" cy="4775667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75130" y="0"/>
            <a:ext cx="4193740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3000" y="0"/>
            <a:ext cx="685800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41166"/>
            <a:ext cx="9144000" cy="477566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41166"/>
            <a:ext cx="9144000" cy="477566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75130" y="0"/>
            <a:ext cx="4193740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75130" y="0"/>
            <a:ext cx="419374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75130" y="0"/>
            <a:ext cx="4193740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75130" y="0"/>
            <a:ext cx="419374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kingsoft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عرض تقديمي في PowerPoint</dc:title>
  <dc:creator>Kingsoft Office</dc:creator>
  <cp:lastModifiedBy>Kingsoft Office</cp:lastModifiedBy>
  <dcterms:created xsi:type="dcterms:W3CDTF">٢٠١٥-٠٧-٢٧T٠٣:٣٩:١٨Z</dcterms:created>
  <dcterms:modified xsi:type="dcterms:W3CDTF">٢٠٢٢-٠١-٢٠T٢٠:٤٧:٠٨Z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1d4fbbc43c4d4b40b60c6f8ca40f1290</vt:lpwstr>
  </property>
</Properties>
</file>