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80" r:id="rId3"/>
    <p:sldId id="281" r:id="rId4"/>
    <p:sldId id="285" r:id="rId5"/>
    <p:sldId id="286" r:id="rId6"/>
    <p:sldId id="287" r:id="rId7"/>
    <p:sldId id="288" r:id="rId8"/>
    <p:sldId id="289" r:id="rId9"/>
    <p:sldId id="290" r:id="rId10"/>
    <p:sldId id="291" r:id="rId11"/>
    <p:sldId id="282" r:id="rId12"/>
    <p:sldId id="283" r:id="rId13"/>
    <p:sldId id="284"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307" r:id="rId30"/>
    <p:sldId id="308" r:id="rId31"/>
    <p:sldId id="309" r:id="rId3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بدون عنوان" id="{FDBD4A78-3368-4C4A-912F-D5B57072074E}">
          <p14:sldIdLst>
            <p14:sldId id="256"/>
            <p14:sldId id="280"/>
            <p14:sldId id="281"/>
            <p14:sldId id="285"/>
            <p14:sldId id="286"/>
            <p14:sldId id="287"/>
            <p14:sldId id="288"/>
            <p14:sldId id="289"/>
            <p14:sldId id="290"/>
            <p14:sldId id="291"/>
            <p14:sldId id="282"/>
            <p14:sldId id="283"/>
            <p14:sldId id="284"/>
            <p14:sldId id="292"/>
            <p14:sldId id="293"/>
            <p14:sldId id="294"/>
            <p14:sldId id="295"/>
            <p14:sldId id="296"/>
            <p14:sldId id="297"/>
            <p14:sldId id="298"/>
            <p14:sldId id="299"/>
            <p14:sldId id="300"/>
            <p14:sldId id="301"/>
            <p14:sldId id="302"/>
            <p14:sldId id="303"/>
            <p14:sldId id="304"/>
            <p14:sldId id="305"/>
            <p14:sldId id="306"/>
            <p14:sldId id="307"/>
            <p14:sldId id="308"/>
            <p14:sldId id="30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4412" autoAdjust="0"/>
    <p:restoredTop sz="94671" autoAdjust="0"/>
  </p:normalViewPr>
  <p:slideViewPr>
    <p:cSldViewPr>
      <p:cViewPr>
        <p:scale>
          <a:sx n="75" d="100"/>
          <a:sy n="75" d="100"/>
        </p:scale>
        <p:origin x="-1002" y="15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C6CE21-7BA2-4FD1-A204-5B4510FB91C5}" type="doc">
      <dgm:prSet loTypeId="urn:microsoft.com/office/officeart/2005/8/layout/cycle5" loCatId="cycle" qsTypeId="urn:microsoft.com/office/officeart/2005/8/quickstyle/simple1" qsCatId="simple" csTypeId="urn:microsoft.com/office/officeart/2005/8/colors/accent1_2" csCatId="accent1" phldr="1"/>
      <dgm:spPr/>
      <dgm:t>
        <a:bodyPr/>
        <a:lstStyle/>
        <a:p>
          <a:pPr rtl="1"/>
          <a:endParaRPr lang="ar-SA"/>
        </a:p>
      </dgm:t>
    </dgm:pt>
    <dgm:pt modelId="{B0810225-8B68-4F36-8E60-9C79AF692BFD}">
      <dgm:prSet phldrT="[نص]" custT="1"/>
      <dgm:spPr/>
      <dgm:t>
        <a:bodyPr/>
        <a:lstStyle/>
        <a:p>
          <a:pPr rtl="1"/>
          <a:r>
            <a:rPr lang="ar-DZ" sz="2800" b="1" dirty="0" smtClean="0">
              <a:solidFill>
                <a:schemeClr val="tx1"/>
              </a:solidFill>
              <a:latin typeface="Sakkal Majalla" pitchFamily="2" charset="-78"/>
              <a:cs typeface="Sakkal Majalla" pitchFamily="2" charset="-78"/>
            </a:rPr>
            <a:t>معرفة قانونية تجيب على التساؤلات</a:t>
          </a:r>
          <a:endParaRPr lang="ar-SA" sz="2800" b="1" dirty="0">
            <a:solidFill>
              <a:schemeClr val="tx1"/>
            </a:solidFill>
            <a:latin typeface="Sakkal Majalla" pitchFamily="2" charset="-78"/>
            <a:cs typeface="Sakkal Majalla" pitchFamily="2" charset="-78"/>
          </a:endParaRPr>
        </a:p>
      </dgm:t>
    </dgm:pt>
    <dgm:pt modelId="{9A8ED736-0955-48B6-A80B-B79787B4A832}" type="parTrans" cxnId="{B13899E8-F733-48DF-A02E-7C337521D54F}">
      <dgm:prSet/>
      <dgm:spPr/>
      <dgm:t>
        <a:bodyPr/>
        <a:lstStyle/>
        <a:p>
          <a:pPr rtl="1"/>
          <a:endParaRPr lang="ar-SA"/>
        </a:p>
      </dgm:t>
    </dgm:pt>
    <dgm:pt modelId="{17F31B82-F9D0-4F78-882B-38885F2759D9}" type="sibTrans" cxnId="{B13899E8-F733-48DF-A02E-7C337521D54F}">
      <dgm:prSet/>
      <dgm:spPr/>
      <dgm:t>
        <a:bodyPr/>
        <a:lstStyle/>
        <a:p>
          <a:pPr rtl="1"/>
          <a:endParaRPr lang="ar-SA"/>
        </a:p>
      </dgm:t>
    </dgm:pt>
    <dgm:pt modelId="{8CCCD68C-7681-459E-B288-B8F9CD10F503}">
      <dgm:prSet phldrT="[نص]" custT="1"/>
      <dgm:spPr/>
      <dgm:t>
        <a:bodyPr/>
        <a:lstStyle/>
        <a:p>
          <a:pPr rtl="1"/>
          <a:r>
            <a:rPr lang="ar-DZ" sz="2800" b="1" dirty="0" smtClean="0">
              <a:solidFill>
                <a:schemeClr val="tx1"/>
              </a:solidFill>
              <a:latin typeface="Sakkal Majalla" pitchFamily="2" charset="-78"/>
              <a:cs typeface="Sakkal Majalla" pitchFamily="2" charset="-78"/>
            </a:rPr>
            <a:t>كيف تكتب بحث</a:t>
          </a:r>
          <a:endParaRPr lang="ar-SA" sz="2800" b="1" dirty="0">
            <a:solidFill>
              <a:schemeClr val="tx1"/>
            </a:solidFill>
            <a:latin typeface="Sakkal Majalla" pitchFamily="2" charset="-78"/>
            <a:cs typeface="Sakkal Majalla" pitchFamily="2" charset="-78"/>
          </a:endParaRPr>
        </a:p>
      </dgm:t>
    </dgm:pt>
    <dgm:pt modelId="{54EAB66A-FC96-4A68-AA0D-71CAE469820F}" type="parTrans" cxnId="{06C0E1C1-6D2C-453C-9E23-30DAE11F426A}">
      <dgm:prSet/>
      <dgm:spPr/>
      <dgm:t>
        <a:bodyPr/>
        <a:lstStyle/>
        <a:p>
          <a:pPr rtl="1"/>
          <a:endParaRPr lang="ar-SA"/>
        </a:p>
      </dgm:t>
    </dgm:pt>
    <dgm:pt modelId="{247B60FC-01E9-4D60-BD35-27E85575D722}" type="sibTrans" cxnId="{06C0E1C1-6D2C-453C-9E23-30DAE11F426A}">
      <dgm:prSet/>
      <dgm:spPr/>
      <dgm:t>
        <a:bodyPr/>
        <a:lstStyle/>
        <a:p>
          <a:pPr rtl="1"/>
          <a:endParaRPr lang="ar-SA"/>
        </a:p>
      </dgm:t>
    </dgm:pt>
    <dgm:pt modelId="{D52AF8A3-C871-4BA0-AB06-D93097B64FD4}">
      <dgm:prSet phldrT="[نص]" custT="1"/>
      <dgm:spPr/>
      <dgm:t>
        <a:bodyPr/>
        <a:lstStyle/>
        <a:p>
          <a:pPr rtl="1"/>
          <a:r>
            <a:rPr lang="ar-DZ" sz="2400" b="1" dirty="0" smtClean="0">
              <a:solidFill>
                <a:schemeClr val="tx1"/>
              </a:solidFill>
              <a:latin typeface="Sakkal Majalla" pitchFamily="2" charset="-78"/>
              <a:cs typeface="Sakkal Majalla" pitchFamily="2" charset="-78"/>
            </a:rPr>
            <a:t>كيف تكتب تقرير قانوني</a:t>
          </a:r>
          <a:endParaRPr lang="ar-SA" sz="2400" b="1" dirty="0">
            <a:solidFill>
              <a:schemeClr val="tx1"/>
            </a:solidFill>
            <a:latin typeface="Sakkal Majalla" pitchFamily="2" charset="-78"/>
            <a:cs typeface="Sakkal Majalla" pitchFamily="2" charset="-78"/>
          </a:endParaRPr>
        </a:p>
      </dgm:t>
    </dgm:pt>
    <dgm:pt modelId="{869A66AD-CC8A-44B4-898C-8161D4463E7F}" type="parTrans" cxnId="{21BCC721-DF81-4A01-8003-AB267C0689FE}">
      <dgm:prSet/>
      <dgm:spPr/>
      <dgm:t>
        <a:bodyPr/>
        <a:lstStyle/>
        <a:p>
          <a:pPr rtl="1"/>
          <a:endParaRPr lang="ar-SA"/>
        </a:p>
      </dgm:t>
    </dgm:pt>
    <dgm:pt modelId="{71856F4E-5D0C-48B7-A5EC-AD95FE39AE0E}" type="sibTrans" cxnId="{21BCC721-DF81-4A01-8003-AB267C0689FE}">
      <dgm:prSet/>
      <dgm:spPr/>
      <dgm:t>
        <a:bodyPr/>
        <a:lstStyle/>
        <a:p>
          <a:pPr rtl="1"/>
          <a:endParaRPr lang="ar-SA"/>
        </a:p>
      </dgm:t>
    </dgm:pt>
    <dgm:pt modelId="{6C725907-1524-44FC-8F16-07305B41BC0F}">
      <dgm:prSet phldrT="[نص]" custT="1"/>
      <dgm:spPr/>
      <dgm:t>
        <a:bodyPr/>
        <a:lstStyle/>
        <a:p>
          <a:pPr rtl="1"/>
          <a:r>
            <a:rPr lang="ar-DZ" sz="2400" b="1" dirty="0" smtClean="0">
              <a:solidFill>
                <a:schemeClr val="tx1"/>
              </a:solidFill>
              <a:latin typeface="Sakkal Majalla" pitchFamily="2" charset="-78"/>
              <a:cs typeface="Sakkal Majalla" pitchFamily="2" charset="-78"/>
            </a:rPr>
            <a:t>كيف تعلق على مادة قانونية او قرار قضائي</a:t>
          </a:r>
          <a:endParaRPr lang="ar-SA" sz="2400" b="1" dirty="0">
            <a:solidFill>
              <a:schemeClr val="tx1"/>
            </a:solidFill>
            <a:latin typeface="Sakkal Majalla" pitchFamily="2" charset="-78"/>
            <a:cs typeface="Sakkal Majalla" pitchFamily="2" charset="-78"/>
          </a:endParaRPr>
        </a:p>
      </dgm:t>
    </dgm:pt>
    <dgm:pt modelId="{1F7B553E-0342-45C4-AF97-625F2E11744C}" type="parTrans" cxnId="{49C8E411-7896-4F9E-8BCD-2727761A9B99}">
      <dgm:prSet/>
      <dgm:spPr/>
      <dgm:t>
        <a:bodyPr/>
        <a:lstStyle/>
        <a:p>
          <a:pPr rtl="1"/>
          <a:endParaRPr lang="ar-SA"/>
        </a:p>
      </dgm:t>
    </dgm:pt>
    <dgm:pt modelId="{F1BE0674-07F4-4E33-8B98-937B6062A6FE}" type="sibTrans" cxnId="{49C8E411-7896-4F9E-8BCD-2727761A9B99}">
      <dgm:prSet/>
      <dgm:spPr/>
      <dgm:t>
        <a:bodyPr/>
        <a:lstStyle/>
        <a:p>
          <a:pPr rtl="1"/>
          <a:endParaRPr lang="ar-SA"/>
        </a:p>
      </dgm:t>
    </dgm:pt>
    <dgm:pt modelId="{DC8E0074-53E2-45A3-BCCC-0F92F66CCB5B}">
      <dgm:prSet phldrT="[نص]" custT="1"/>
      <dgm:spPr/>
      <dgm:t>
        <a:bodyPr/>
        <a:lstStyle/>
        <a:p>
          <a:pPr rtl="1"/>
          <a:r>
            <a:rPr lang="ar-DZ" sz="2000" b="1" dirty="0" smtClean="0">
              <a:solidFill>
                <a:schemeClr val="tx1"/>
              </a:solidFill>
              <a:latin typeface="Sakkal Majalla" pitchFamily="2" charset="-78"/>
              <a:cs typeface="Sakkal Majalla" pitchFamily="2" charset="-78"/>
            </a:rPr>
            <a:t>كيف تكتب رسالة او اطروحة</a:t>
          </a:r>
          <a:endParaRPr lang="ar-SA" sz="2000" b="1" dirty="0">
            <a:solidFill>
              <a:schemeClr val="tx1"/>
            </a:solidFill>
            <a:latin typeface="Sakkal Majalla" pitchFamily="2" charset="-78"/>
            <a:cs typeface="Sakkal Majalla" pitchFamily="2" charset="-78"/>
          </a:endParaRPr>
        </a:p>
      </dgm:t>
    </dgm:pt>
    <dgm:pt modelId="{688D2560-4668-46A7-BBEE-84A9806A68E5}" type="parTrans" cxnId="{1880DB94-F39E-4C1D-B4E7-85052FAD63BD}">
      <dgm:prSet/>
      <dgm:spPr/>
      <dgm:t>
        <a:bodyPr/>
        <a:lstStyle/>
        <a:p>
          <a:pPr rtl="1"/>
          <a:endParaRPr lang="ar-SA"/>
        </a:p>
      </dgm:t>
    </dgm:pt>
    <dgm:pt modelId="{2F33295C-8802-4757-947A-54A8370A8B48}" type="sibTrans" cxnId="{1880DB94-F39E-4C1D-B4E7-85052FAD63BD}">
      <dgm:prSet/>
      <dgm:spPr/>
      <dgm:t>
        <a:bodyPr/>
        <a:lstStyle/>
        <a:p>
          <a:pPr rtl="1"/>
          <a:endParaRPr lang="ar-SA"/>
        </a:p>
      </dgm:t>
    </dgm:pt>
    <dgm:pt modelId="{B0282872-CAD6-46A2-86E8-4B140102D6D6}">
      <dgm:prSet custT="1"/>
      <dgm:spPr/>
      <dgm:t>
        <a:bodyPr/>
        <a:lstStyle/>
        <a:p>
          <a:pPr rtl="1"/>
          <a:r>
            <a:rPr lang="ar-SA" sz="2000" b="1" dirty="0" smtClean="0">
              <a:solidFill>
                <a:schemeClr val="tx1"/>
              </a:solidFill>
              <a:latin typeface="Sakkal Majalla" pitchFamily="2" charset="-78"/>
              <a:cs typeface="Sakkal Majalla" pitchFamily="2" charset="-78"/>
            </a:rPr>
            <a:t>كيف تكتب </a:t>
          </a:r>
          <a:r>
            <a:rPr lang="ar-DZ" sz="2000" b="1" dirty="0" smtClean="0">
              <a:solidFill>
                <a:schemeClr val="tx1"/>
              </a:solidFill>
              <a:latin typeface="Sakkal Majalla" pitchFamily="2" charset="-78"/>
              <a:cs typeface="Sakkal Majalla" pitchFamily="2" charset="-78"/>
            </a:rPr>
            <a:t>استشارة قانونية</a:t>
          </a:r>
          <a:r>
            <a:rPr lang="ar-SA" sz="2000" b="1" dirty="0" smtClean="0">
              <a:solidFill>
                <a:schemeClr val="tx1"/>
              </a:solidFill>
              <a:latin typeface="Sakkal Majalla" pitchFamily="2" charset="-78"/>
              <a:cs typeface="Sakkal Majalla" pitchFamily="2" charset="-78"/>
            </a:rPr>
            <a:t>	</a:t>
          </a:r>
        </a:p>
      </dgm:t>
    </dgm:pt>
    <dgm:pt modelId="{06E992DE-330E-4A17-A867-256972768A59}" type="parTrans" cxnId="{3EEB42F8-76FF-44F9-9193-2C00CE8A4250}">
      <dgm:prSet/>
      <dgm:spPr/>
      <dgm:t>
        <a:bodyPr/>
        <a:lstStyle/>
        <a:p>
          <a:pPr rtl="1"/>
          <a:endParaRPr lang="ar-SA"/>
        </a:p>
      </dgm:t>
    </dgm:pt>
    <dgm:pt modelId="{3F428614-8652-49E0-84D1-DC62700121A6}" type="sibTrans" cxnId="{3EEB42F8-76FF-44F9-9193-2C00CE8A4250}">
      <dgm:prSet/>
      <dgm:spPr/>
      <dgm:t>
        <a:bodyPr/>
        <a:lstStyle/>
        <a:p>
          <a:pPr rtl="1"/>
          <a:endParaRPr lang="ar-SA"/>
        </a:p>
      </dgm:t>
    </dgm:pt>
    <dgm:pt modelId="{769A30B5-FCBB-4B18-8C34-EE363DD55061}" type="pres">
      <dgm:prSet presAssocID="{6BC6CE21-7BA2-4FD1-A204-5B4510FB91C5}" presName="cycle" presStyleCnt="0">
        <dgm:presLayoutVars>
          <dgm:dir/>
          <dgm:resizeHandles val="exact"/>
        </dgm:presLayoutVars>
      </dgm:prSet>
      <dgm:spPr/>
    </dgm:pt>
    <dgm:pt modelId="{68D0F14C-6567-4B92-9A48-394FE57242D5}" type="pres">
      <dgm:prSet presAssocID="{B0810225-8B68-4F36-8E60-9C79AF692BFD}" presName="node" presStyleLbl="node1" presStyleIdx="0" presStyleCnt="6" custScaleX="451550">
        <dgm:presLayoutVars>
          <dgm:bulletEnabled val="1"/>
        </dgm:presLayoutVars>
      </dgm:prSet>
      <dgm:spPr/>
      <dgm:t>
        <a:bodyPr/>
        <a:lstStyle/>
        <a:p>
          <a:pPr rtl="1"/>
          <a:endParaRPr lang="ar-SA"/>
        </a:p>
      </dgm:t>
    </dgm:pt>
    <dgm:pt modelId="{33645801-4C5B-40B1-89F2-E471053D80BF}" type="pres">
      <dgm:prSet presAssocID="{B0810225-8B68-4F36-8E60-9C79AF692BFD}" presName="spNode" presStyleCnt="0"/>
      <dgm:spPr/>
    </dgm:pt>
    <dgm:pt modelId="{768F6D92-D17E-4EE8-B7CC-226077BEA190}" type="pres">
      <dgm:prSet presAssocID="{17F31B82-F9D0-4F78-882B-38885F2759D9}" presName="sibTrans" presStyleLbl="sibTrans1D1" presStyleIdx="0" presStyleCnt="6"/>
      <dgm:spPr/>
    </dgm:pt>
    <dgm:pt modelId="{6E8CCBAD-65C5-4AD0-BF1B-C0C9C9FF54B7}" type="pres">
      <dgm:prSet presAssocID="{8CCCD68C-7681-459E-B288-B8F9CD10F503}" presName="node" presStyleLbl="node1" presStyleIdx="1" presStyleCnt="6" custScaleX="257952">
        <dgm:presLayoutVars>
          <dgm:bulletEnabled val="1"/>
        </dgm:presLayoutVars>
      </dgm:prSet>
      <dgm:spPr/>
    </dgm:pt>
    <dgm:pt modelId="{8580D0F2-F278-4130-BB3E-2D8F8C1F0051}" type="pres">
      <dgm:prSet presAssocID="{8CCCD68C-7681-459E-B288-B8F9CD10F503}" presName="spNode" presStyleCnt="0"/>
      <dgm:spPr/>
    </dgm:pt>
    <dgm:pt modelId="{6CE77DA2-C15A-4448-AFF7-13A7D315B940}" type="pres">
      <dgm:prSet presAssocID="{247B60FC-01E9-4D60-BD35-27E85575D722}" presName="sibTrans" presStyleLbl="sibTrans1D1" presStyleIdx="1" presStyleCnt="6"/>
      <dgm:spPr/>
    </dgm:pt>
    <dgm:pt modelId="{9C60528A-7ABE-47AF-A59F-660EAF56DA7A}" type="pres">
      <dgm:prSet presAssocID="{D52AF8A3-C871-4BA0-AB06-D93097B64FD4}" presName="node" presStyleLbl="node1" presStyleIdx="2" presStyleCnt="6" custScaleX="277208">
        <dgm:presLayoutVars>
          <dgm:bulletEnabled val="1"/>
        </dgm:presLayoutVars>
      </dgm:prSet>
      <dgm:spPr/>
      <dgm:t>
        <a:bodyPr/>
        <a:lstStyle/>
        <a:p>
          <a:pPr rtl="1"/>
          <a:endParaRPr lang="ar-SA"/>
        </a:p>
      </dgm:t>
    </dgm:pt>
    <dgm:pt modelId="{BCE7BB78-5A06-4FFB-8715-6D516300D4B7}" type="pres">
      <dgm:prSet presAssocID="{D52AF8A3-C871-4BA0-AB06-D93097B64FD4}" presName="spNode" presStyleCnt="0"/>
      <dgm:spPr/>
    </dgm:pt>
    <dgm:pt modelId="{57E1494D-ADF2-486C-9AFD-8A57AE48C383}" type="pres">
      <dgm:prSet presAssocID="{71856F4E-5D0C-48B7-A5EC-AD95FE39AE0E}" presName="sibTrans" presStyleLbl="sibTrans1D1" presStyleIdx="2" presStyleCnt="6"/>
      <dgm:spPr/>
    </dgm:pt>
    <dgm:pt modelId="{2242E6AC-A98C-4FC5-B978-FDDF0E327158}" type="pres">
      <dgm:prSet presAssocID="{B0282872-CAD6-46A2-86E8-4B140102D6D6}" presName="node" presStyleLbl="node1" presStyleIdx="3" presStyleCnt="6" custScaleX="385731" custScaleY="70321">
        <dgm:presLayoutVars>
          <dgm:bulletEnabled val="1"/>
        </dgm:presLayoutVars>
      </dgm:prSet>
      <dgm:spPr/>
      <dgm:t>
        <a:bodyPr/>
        <a:lstStyle/>
        <a:p>
          <a:pPr rtl="1"/>
          <a:endParaRPr lang="ar-SA"/>
        </a:p>
      </dgm:t>
    </dgm:pt>
    <dgm:pt modelId="{5952EEBB-B779-447C-B3FD-B8E36892D04F}" type="pres">
      <dgm:prSet presAssocID="{B0282872-CAD6-46A2-86E8-4B140102D6D6}" presName="spNode" presStyleCnt="0"/>
      <dgm:spPr/>
    </dgm:pt>
    <dgm:pt modelId="{DCC17786-F021-474A-A0A1-06E32697BB18}" type="pres">
      <dgm:prSet presAssocID="{3F428614-8652-49E0-84D1-DC62700121A6}" presName="sibTrans" presStyleLbl="sibTrans1D1" presStyleIdx="3" presStyleCnt="6"/>
      <dgm:spPr/>
    </dgm:pt>
    <dgm:pt modelId="{08D8331D-1B5D-46E5-9137-70572F74236E}" type="pres">
      <dgm:prSet presAssocID="{6C725907-1524-44FC-8F16-07305B41BC0F}" presName="node" presStyleLbl="node1" presStyleIdx="4" presStyleCnt="6" custScaleX="245717" custScaleY="118387">
        <dgm:presLayoutVars>
          <dgm:bulletEnabled val="1"/>
        </dgm:presLayoutVars>
      </dgm:prSet>
      <dgm:spPr/>
    </dgm:pt>
    <dgm:pt modelId="{FA6CE367-2C5F-4F52-9DEA-F0BCC2B5C4B5}" type="pres">
      <dgm:prSet presAssocID="{6C725907-1524-44FC-8F16-07305B41BC0F}" presName="spNode" presStyleCnt="0"/>
      <dgm:spPr/>
    </dgm:pt>
    <dgm:pt modelId="{D2763952-16D7-4FD4-90C0-823265FB4D34}" type="pres">
      <dgm:prSet presAssocID="{F1BE0674-07F4-4E33-8B98-937B6062A6FE}" presName="sibTrans" presStyleLbl="sibTrans1D1" presStyleIdx="4" presStyleCnt="6"/>
      <dgm:spPr/>
    </dgm:pt>
    <dgm:pt modelId="{A727D945-0F1D-4D36-9F9B-CD48E8FE49FC}" type="pres">
      <dgm:prSet presAssocID="{DC8E0074-53E2-45A3-BCCC-0F92F66CCB5B}" presName="node" presStyleLbl="node1" presStyleIdx="5" presStyleCnt="6" custScaleX="251816">
        <dgm:presLayoutVars>
          <dgm:bulletEnabled val="1"/>
        </dgm:presLayoutVars>
      </dgm:prSet>
      <dgm:spPr/>
    </dgm:pt>
    <dgm:pt modelId="{ADA2BD84-59CE-4C65-B0A1-0FC8A0430876}" type="pres">
      <dgm:prSet presAssocID="{DC8E0074-53E2-45A3-BCCC-0F92F66CCB5B}" presName="spNode" presStyleCnt="0"/>
      <dgm:spPr/>
    </dgm:pt>
    <dgm:pt modelId="{8C1FAEB4-04A0-4B00-9323-29323F3720EB}" type="pres">
      <dgm:prSet presAssocID="{2F33295C-8802-4757-947A-54A8370A8B48}" presName="sibTrans" presStyleLbl="sibTrans1D1" presStyleIdx="5" presStyleCnt="6"/>
      <dgm:spPr/>
    </dgm:pt>
  </dgm:ptLst>
  <dgm:cxnLst>
    <dgm:cxn modelId="{06C0E1C1-6D2C-453C-9E23-30DAE11F426A}" srcId="{6BC6CE21-7BA2-4FD1-A204-5B4510FB91C5}" destId="{8CCCD68C-7681-459E-B288-B8F9CD10F503}" srcOrd="1" destOrd="0" parTransId="{54EAB66A-FC96-4A68-AA0D-71CAE469820F}" sibTransId="{247B60FC-01E9-4D60-BD35-27E85575D722}"/>
    <dgm:cxn modelId="{3EEB42F8-76FF-44F9-9193-2C00CE8A4250}" srcId="{6BC6CE21-7BA2-4FD1-A204-5B4510FB91C5}" destId="{B0282872-CAD6-46A2-86E8-4B140102D6D6}" srcOrd="3" destOrd="0" parTransId="{06E992DE-330E-4A17-A867-256972768A59}" sibTransId="{3F428614-8652-49E0-84D1-DC62700121A6}"/>
    <dgm:cxn modelId="{B0B51BA4-5479-46E6-877F-6D4DC8E8830E}" type="presOf" srcId="{2F33295C-8802-4757-947A-54A8370A8B48}" destId="{8C1FAEB4-04A0-4B00-9323-29323F3720EB}" srcOrd="0" destOrd="0" presId="urn:microsoft.com/office/officeart/2005/8/layout/cycle5"/>
    <dgm:cxn modelId="{A64DE719-0EE9-48CE-9575-88B92804EF58}" type="presOf" srcId="{71856F4E-5D0C-48B7-A5EC-AD95FE39AE0E}" destId="{57E1494D-ADF2-486C-9AFD-8A57AE48C383}" srcOrd="0" destOrd="0" presId="urn:microsoft.com/office/officeart/2005/8/layout/cycle5"/>
    <dgm:cxn modelId="{8068B193-0813-4CC2-BEDB-B41FC023317F}" type="presOf" srcId="{D52AF8A3-C871-4BA0-AB06-D93097B64FD4}" destId="{9C60528A-7ABE-47AF-A59F-660EAF56DA7A}" srcOrd="0" destOrd="0" presId="urn:microsoft.com/office/officeart/2005/8/layout/cycle5"/>
    <dgm:cxn modelId="{B55A4B52-1E5C-4BEF-AB33-0144CFE9D4C1}" type="presOf" srcId="{F1BE0674-07F4-4E33-8B98-937B6062A6FE}" destId="{D2763952-16D7-4FD4-90C0-823265FB4D34}" srcOrd="0" destOrd="0" presId="urn:microsoft.com/office/officeart/2005/8/layout/cycle5"/>
    <dgm:cxn modelId="{2EBE9903-E180-4C65-BDC8-E404B60E6C1C}" type="presOf" srcId="{17F31B82-F9D0-4F78-882B-38885F2759D9}" destId="{768F6D92-D17E-4EE8-B7CC-226077BEA190}" srcOrd="0" destOrd="0" presId="urn:microsoft.com/office/officeart/2005/8/layout/cycle5"/>
    <dgm:cxn modelId="{480FD84B-D2FD-454D-9C3C-33C8E664FBCD}" type="presOf" srcId="{6BC6CE21-7BA2-4FD1-A204-5B4510FB91C5}" destId="{769A30B5-FCBB-4B18-8C34-EE363DD55061}" srcOrd="0" destOrd="0" presId="urn:microsoft.com/office/officeart/2005/8/layout/cycle5"/>
    <dgm:cxn modelId="{49C8E411-7896-4F9E-8BCD-2727761A9B99}" srcId="{6BC6CE21-7BA2-4FD1-A204-5B4510FB91C5}" destId="{6C725907-1524-44FC-8F16-07305B41BC0F}" srcOrd="4" destOrd="0" parTransId="{1F7B553E-0342-45C4-AF97-625F2E11744C}" sibTransId="{F1BE0674-07F4-4E33-8B98-937B6062A6FE}"/>
    <dgm:cxn modelId="{E909A4F1-A796-47B3-AF0E-37FE33D30789}" type="presOf" srcId="{6C725907-1524-44FC-8F16-07305B41BC0F}" destId="{08D8331D-1B5D-46E5-9137-70572F74236E}" srcOrd="0" destOrd="0" presId="urn:microsoft.com/office/officeart/2005/8/layout/cycle5"/>
    <dgm:cxn modelId="{FBAC560E-58B8-4F6B-AF70-29F725CC2199}" type="presOf" srcId="{B0810225-8B68-4F36-8E60-9C79AF692BFD}" destId="{68D0F14C-6567-4B92-9A48-394FE57242D5}" srcOrd="0" destOrd="0" presId="urn:microsoft.com/office/officeart/2005/8/layout/cycle5"/>
    <dgm:cxn modelId="{53313CF0-9EBD-43EB-96A6-4FC9FD2F5687}" type="presOf" srcId="{3F428614-8652-49E0-84D1-DC62700121A6}" destId="{DCC17786-F021-474A-A0A1-06E32697BB18}" srcOrd="0" destOrd="0" presId="urn:microsoft.com/office/officeart/2005/8/layout/cycle5"/>
    <dgm:cxn modelId="{A09F0672-38B8-4394-ADC3-B3E1DB59937F}" type="presOf" srcId="{B0282872-CAD6-46A2-86E8-4B140102D6D6}" destId="{2242E6AC-A98C-4FC5-B978-FDDF0E327158}" srcOrd="0" destOrd="0" presId="urn:microsoft.com/office/officeart/2005/8/layout/cycle5"/>
    <dgm:cxn modelId="{3548FEB3-E308-4BED-AD0F-79D93B1C1BFC}" type="presOf" srcId="{8CCCD68C-7681-459E-B288-B8F9CD10F503}" destId="{6E8CCBAD-65C5-4AD0-BF1B-C0C9C9FF54B7}" srcOrd="0" destOrd="0" presId="urn:microsoft.com/office/officeart/2005/8/layout/cycle5"/>
    <dgm:cxn modelId="{1880DB94-F39E-4C1D-B4E7-85052FAD63BD}" srcId="{6BC6CE21-7BA2-4FD1-A204-5B4510FB91C5}" destId="{DC8E0074-53E2-45A3-BCCC-0F92F66CCB5B}" srcOrd="5" destOrd="0" parTransId="{688D2560-4668-46A7-BBEE-84A9806A68E5}" sibTransId="{2F33295C-8802-4757-947A-54A8370A8B48}"/>
    <dgm:cxn modelId="{F80FDC17-CEF7-4F9B-BD36-88638607B361}" type="presOf" srcId="{247B60FC-01E9-4D60-BD35-27E85575D722}" destId="{6CE77DA2-C15A-4448-AFF7-13A7D315B940}" srcOrd="0" destOrd="0" presId="urn:microsoft.com/office/officeart/2005/8/layout/cycle5"/>
    <dgm:cxn modelId="{760699B1-8CAF-4028-9AD3-6374C2D7AAE1}" type="presOf" srcId="{DC8E0074-53E2-45A3-BCCC-0F92F66CCB5B}" destId="{A727D945-0F1D-4D36-9F9B-CD48E8FE49FC}" srcOrd="0" destOrd="0" presId="urn:microsoft.com/office/officeart/2005/8/layout/cycle5"/>
    <dgm:cxn modelId="{21BCC721-DF81-4A01-8003-AB267C0689FE}" srcId="{6BC6CE21-7BA2-4FD1-A204-5B4510FB91C5}" destId="{D52AF8A3-C871-4BA0-AB06-D93097B64FD4}" srcOrd="2" destOrd="0" parTransId="{869A66AD-CC8A-44B4-898C-8161D4463E7F}" sibTransId="{71856F4E-5D0C-48B7-A5EC-AD95FE39AE0E}"/>
    <dgm:cxn modelId="{B13899E8-F733-48DF-A02E-7C337521D54F}" srcId="{6BC6CE21-7BA2-4FD1-A204-5B4510FB91C5}" destId="{B0810225-8B68-4F36-8E60-9C79AF692BFD}" srcOrd="0" destOrd="0" parTransId="{9A8ED736-0955-48B6-A80B-B79787B4A832}" sibTransId="{17F31B82-F9D0-4F78-882B-38885F2759D9}"/>
    <dgm:cxn modelId="{84E04253-DA7F-4E4E-833F-7B4BE7E40EAF}" type="presParOf" srcId="{769A30B5-FCBB-4B18-8C34-EE363DD55061}" destId="{68D0F14C-6567-4B92-9A48-394FE57242D5}" srcOrd="0" destOrd="0" presId="urn:microsoft.com/office/officeart/2005/8/layout/cycle5"/>
    <dgm:cxn modelId="{B7953B30-B635-43F3-947F-BFBA53669D88}" type="presParOf" srcId="{769A30B5-FCBB-4B18-8C34-EE363DD55061}" destId="{33645801-4C5B-40B1-89F2-E471053D80BF}" srcOrd="1" destOrd="0" presId="urn:microsoft.com/office/officeart/2005/8/layout/cycle5"/>
    <dgm:cxn modelId="{2F730972-69A9-4C38-9AD3-2BCD39AD6216}" type="presParOf" srcId="{769A30B5-FCBB-4B18-8C34-EE363DD55061}" destId="{768F6D92-D17E-4EE8-B7CC-226077BEA190}" srcOrd="2" destOrd="0" presId="urn:microsoft.com/office/officeart/2005/8/layout/cycle5"/>
    <dgm:cxn modelId="{94D67B13-BC65-4C46-9FF3-6575746D0260}" type="presParOf" srcId="{769A30B5-FCBB-4B18-8C34-EE363DD55061}" destId="{6E8CCBAD-65C5-4AD0-BF1B-C0C9C9FF54B7}" srcOrd="3" destOrd="0" presId="urn:microsoft.com/office/officeart/2005/8/layout/cycle5"/>
    <dgm:cxn modelId="{BA131A84-5F2B-4127-BF48-004126369C20}" type="presParOf" srcId="{769A30B5-FCBB-4B18-8C34-EE363DD55061}" destId="{8580D0F2-F278-4130-BB3E-2D8F8C1F0051}" srcOrd="4" destOrd="0" presId="urn:microsoft.com/office/officeart/2005/8/layout/cycle5"/>
    <dgm:cxn modelId="{1DEE6B01-93E1-46F9-8285-3BE41E552F2E}" type="presParOf" srcId="{769A30B5-FCBB-4B18-8C34-EE363DD55061}" destId="{6CE77DA2-C15A-4448-AFF7-13A7D315B940}" srcOrd="5" destOrd="0" presId="urn:microsoft.com/office/officeart/2005/8/layout/cycle5"/>
    <dgm:cxn modelId="{0FA2392C-B911-4125-9E8C-F72C53C3F2A7}" type="presParOf" srcId="{769A30B5-FCBB-4B18-8C34-EE363DD55061}" destId="{9C60528A-7ABE-47AF-A59F-660EAF56DA7A}" srcOrd="6" destOrd="0" presId="urn:microsoft.com/office/officeart/2005/8/layout/cycle5"/>
    <dgm:cxn modelId="{55C93DC4-383E-46C2-892F-F5D89B70C0A2}" type="presParOf" srcId="{769A30B5-FCBB-4B18-8C34-EE363DD55061}" destId="{BCE7BB78-5A06-4FFB-8715-6D516300D4B7}" srcOrd="7" destOrd="0" presId="urn:microsoft.com/office/officeart/2005/8/layout/cycle5"/>
    <dgm:cxn modelId="{8E2B38F4-29C3-45D2-9C28-81C48EC7706B}" type="presParOf" srcId="{769A30B5-FCBB-4B18-8C34-EE363DD55061}" destId="{57E1494D-ADF2-486C-9AFD-8A57AE48C383}" srcOrd="8" destOrd="0" presId="urn:microsoft.com/office/officeart/2005/8/layout/cycle5"/>
    <dgm:cxn modelId="{DF4CAF33-EBAB-4551-B2CC-83197DA518F2}" type="presParOf" srcId="{769A30B5-FCBB-4B18-8C34-EE363DD55061}" destId="{2242E6AC-A98C-4FC5-B978-FDDF0E327158}" srcOrd="9" destOrd="0" presId="urn:microsoft.com/office/officeart/2005/8/layout/cycle5"/>
    <dgm:cxn modelId="{ECD6BAE7-8A70-41C3-8E7E-30685CD5A5B4}" type="presParOf" srcId="{769A30B5-FCBB-4B18-8C34-EE363DD55061}" destId="{5952EEBB-B779-447C-B3FD-B8E36892D04F}" srcOrd="10" destOrd="0" presId="urn:microsoft.com/office/officeart/2005/8/layout/cycle5"/>
    <dgm:cxn modelId="{46F444D7-A60D-4996-B2ED-C19A35A94482}" type="presParOf" srcId="{769A30B5-FCBB-4B18-8C34-EE363DD55061}" destId="{DCC17786-F021-474A-A0A1-06E32697BB18}" srcOrd="11" destOrd="0" presId="urn:microsoft.com/office/officeart/2005/8/layout/cycle5"/>
    <dgm:cxn modelId="{C3A2CAF2-EF17-4B70-A479-369A1F28447D}" type="presParOf" srcId="{769A30B5-FCBB-4B18-8C34-EE363DD55061}" destId="{08D8331D-1B5D-46E5-9137-70572F74236E}" srcOrd="12" destOrd="0" presId="urn:microsoft.com/office/officeart/2005/8/layout/cycle5"/>
    <dgm:cxn modelId="{FC33F292-A7E7-47C7-A089-303BB1512372}" type="presParOf" srcId="{769A30B5-FCBB-4B18-8C34-EE363DD55061}" destId="{FA6CE367-2C5F-4F52-9DEA-F0BCC2B5C4B5}" srcOrd="13" destOrd="0" presId="urn:microsoft.com/office/officeart/2005/8/layout/cycle5"/>
    <dgm:cxn modelId="{4AA235FF-0A60-46EE-B32F-ADEACCA9291D}" type="presParOf" srcId="{769A30B5-FCBB-4B18-8C34-EE363DD55061}" destId="{D2763952-16D7-4FD4-90C0-823265FB4D34}" srcOrd="14" destOrd="0" presId="urn:microsoft.com/office/officeart/2005/8/layout/cycle5"/>
    <dgm:cxn modelId="{1CB68F02-BD58-4FB1-A52B-0581F408FAD5}" type="presParOf" srcId="{769A30B5-FCBB-4B18-8C34-EE363DD55061}" destId="{A727D945-0F1D-4D36-9F9B-CD48E8FE49FC}" srcOrd="15" destOrd="0" presId="urn:microsoft.com/office/officeart/2005/8/layout/cycle5"/>
    <dgm:cxn modelId="{94D23CF4-B7C9-45F7-BA4B-4EFC2A4FACFF}" type="presParOf" srcId="{769A30B5-FCBB-4B18-8C34-EE363DD55061}" destId="{ADA2BD84-59CE-4C65-B0A1-0FC8A0430876}" srcOrd="16" destOrd="0" presId="urn:microsoft.com/office/officeart/2005/8/layout/cycle5"/>
    <dgm:cxn modelId="{688160A1-7275-4209-BCAB-8F39AE1A7A84}" type="presParOf" srcId="{769A30B5-FCBB-4B18-8C34-EE363DD55061}" destId="{8C1FAEB4-04A0-4B00-9323-29323F3720EB}" srcOrd="17" destOrd="0" presId="urn:microsoft.com/office/officeart/2005/8/layout/cycle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4DCE33-0027-4A70-B310-F7DF8D93FD06}"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pPr rtl="1"/>
          <a:endParaRPr lang="ar-SA"/>
        </a:p>
      </dgm:t>
    </dgm:pt>
    <dgm:pt modelId="{958626E6-6CCC-4C25-9B82-F72DD94A83ED}">
      <dgm:prSet phldrT="[نص]"/>
      <dgm:spPr/>
      <dgm:t>
        <a:bodyPr/>
        <a:lstStyle/>
        <a:p>
          <a:pPr rtl="1"/>
          <a:r>
            <a:rPr lang="ar-DZ" b="1" dirty="0" smtClean="0">
              <a:latin typeface="Sakkal Majalla" pitchFamily="2" charset="-78"/>
              <a:cs typeface="Sakkal Majalla" pitchFamily="2" charset="-78"/>
            </a:rPr>
            <a:t>عقلية الباحث القانوني</a:t>
          </a:r>
          <a:endParaRPr lang="ar-SA" b="1" dirty="0">
            <a:latin typeface="Sakkal Majalla" pitchFamily="2" charset="-78"/>
            <a:cs typeface="Sakkal Majalla" pitchFamily="2" charset="-78"/>
          </a:endParaRPr>
        </a:p>
      </dgm:t>
    </dgm:pt>
    <dgm:pt modelId="{FAE240AF-D0F7-42AE-AA81-F72D4AD97A27}" type="parTrans" cxnId="{12747B78-C4A2-49DD-BEEF-C4F91BAC700D}">
      <dgm:prSet/>
      <dgm:spPr/>
      <dgm:t>
        <a:bodyPr/>
        <a:lstStyle/>
        <a:p>
          <a:pPr rtl="1"/>
          <a:endParaRPr lang="ar-SA"/>
        </a:p>
      </dgm:t>
    </dgm:pt>
    <dgm:pt modelId="{A85E9336-5B4E-4370-B97E-3B3029DD8125}" type="sibTrans" cxnId="{12747B78-C4A2-49DD-BEEF-C4F91BAC700D}">
      <dgm:prSet/>
      <dgm:spPr/>
      <dgm:t>
        <a:bodyPr/>
        <a:lstStyle/>
        <a:p>
          <a:pPr rtl="1"/>
          <a:endParaRPr lang="ar-SA"/>
        </a:p>
      </dgm:t>
    </dgm:pt>
    <dgm:pt modelId="{F5976C42-DBB4-4AC1-92C5-4D083E00F2F3}">
      <dgm:prSet phldrT="[نص]" custT="1"/>
      <dgm:spPr/>
      <dgm:t>
        <a:bodyPr/>
        <a:lstStyle/>
        <a:p>
          <a:pPr rtl="1"/>
          <a:r>
            <a:rPr lang="ar-DZ" sz="3200" b="1" dirty="0" smtClean="0">
              <a:latin typeface="Sakkal Majalla" pitchFamily="2" charset="-78"/>
              <a:cs typeface="Sakkal Majalla" pitchFamily="2" charset="-78"/>
            </a:rPr>
            <a:t>المخزون من المعرفة القانونية</a:t>
          </a:r>
          <a:endParaRPr lang="ar-SA" sz="3200" b="1" dirty="0">
            <a:latin typeface="Sakkal Majalla" pitchFamily="2" charset="-78"/>
            <a:cs typeface="Sakkal Majalla" pitchFamily="2" charset="-78"/>
          </a:endParaRPr>
        </a:p>
      </dgm:t>
    </dgm:pt>
    <dgm:pt modelId="{F83A7F58-2718-4D11-9DBB-6338B99FB2B3}" type="parTrans" cxnId="{CAE8EAD2-22A1-4475-A161-6D0B534368A8}">
      <dgm:prSet/>
      <dgm:spPr/>
      <dgm:t>
        <a:bodyPr/>
        <a:lstStyle/>
        <a:p>
          <a:pPr rtl="1"/>
          <a:endParaRPr lang="ar-SA"/>
        </a:p>
      </dgm:t>
    </dgm:pt>
    <dgm:pt modelId="{B247EC64-81B4-45A1-9607-F063AA96C4B3}" type="sibTrans" cxnId="{CAE8EAD2-22A1-4475-A161-6D0B534368A8}">
      <dgm:prSet/>
      <dgm:spPr/>
      <dgm:t>
        <a:bodyPr/>
        <a:lstStyle/>
        <a:p>
          <a:pPr rtl="1"/>
          <a:endParaRPr lang="ar-SA"/>
        </a:p>
      </dgm:t>
    </dgm:pt>
    <dgm:pt modelId="{F821B777-D189-4DBF-9114-CBA549A5515D}">
      <dgm:prSet phldrT="[نص]" custT="1"/>
      <dgm:spPr/>
      <dgm:t>
        <a:bodyPr/>
        <a:lstStyle/>
        <a:p>
          <a:pPr rtl="1"/>
          <a:r>
            <a:rPr lang="ar-DZ" sz="3200" b="1" dirty="0" smtClean="0">
              <a:latin typeface="Sakkal Majalla" pitchFamily="2" charset="-78"/>
              <a:cs typeface="Sakkal Majalla" pitchFamily="2" charset="-78"/>
            </a:rPr>
            <a:t>ادوات الباحث القانوني</a:t>
          </a:r>
          <a:endParaRPr lang="ar-SA" sz="3200" b="1" dirty="0">
            <a:latin typeface="Sakkal Majalla" pitchFamily="2" charset="-78"/>
            <a:cs typeface="Sakkal Majalla" pitchFamily="2" charset="-78"/>
          </a:endParaRPr>
        </a:p>
      </dgm:t>
    </dgm:pt>
    <dgm:pt modelId="{850C317A-C542-49FD-B72A-990D62729D51}" type="parTrans" cxnId="{007ED559-8CBB-47C3-8EA1-B552E1C75940}">
      <dgm:prSet/>
      <dgm:spPr/>
      <dgm:t>
        <a:bodyPr/>
        <a:lstStyle/>
        <a:p>
          <a:pPr rtl="1"/>
          <a:endParaRPr lang="ar-SA"/>
        </a:p>
      </dgm:t>
    </dgm:pt>
    <dgm:pt modelId="{4358F44F-3C82-4378-A6E7-D962CD26FD39}" type="sibTrans" cxnId="{007ED559-8CBB-47C3-8EA1-B552E1C75940}">
      <dgm:prSet/>
      <dgm:spPr/>
      <dgm:t>
        <a:bodyPr/>
        <a:lstStyle/>
        <a:p>
          <a:pPr rtl="1"/>
          <a:endParaRPr lang="ar-SA"/>
        </a:p>
      </dgm:t>
    </dgm:pt>
    <dgm:pt modelId="{2E6483B9-34EB-4855-875E-B54E9F086F19}">
      <dgm:prSet phldrT="[نص]" custT="1"/>
      <dgm:spPr/>
      <dgm:t>
        <a:bodyPr/>
        <a:lstStyle/>
        <a:p>
          <a:pPr rtl="1"/>
          <a:r>
            <a:rPr lang="ar-DZ" sz="4000" b="1" dirty="0" smtClean="0">
              <a:latin typeface="Sakkal Majalla" pitchFamily="2" charset="-78"/>
              <a:cs typeface="Sakkal Majalla" pitchFamily="2" charset="-78"/>
            </a:rPr>
            <a:t>كيفية وطريقة الاجابة</a:t>
          </a:r>
          <a:endParaRPr lang="ar-SA" sz="4000" b="1" dirty="0">
            <a:latin typeface="Sakkal Majalla" pitchFamily="2" charset="-78"/>
            <a:cs typeface="Sakkal Majalla" pitchFamily="2" charset="-78"/>
          </a:endParaRPr>
        </a:p>
      </dgm:t>
    </dgm:pt>
    <dgm:pt modelId="{D1DE4867-6EBB-415D-9379-782DA7BB0ABC}" type="parTrans" cxnId="{416CB37B-27DB-4B56-9DA6-2BAEB33B2535}">
      <dgm:prSet/>
      <dgm:spPr/>
      <dgm:t>
        <a:bodyPr/>
        <a:lstStyle/>
        <a:p>
          <a:pPr rtl="1"/>
          <a:endParaRPr lang="ar-SA"/>
        </a:p>
      </dgm:t>
    </dgm:pt>
    <dgm:pt modelId="{96AED55E-0A36-4FAA-96E6-55CDDA6197B0}" type="sibTrans" cxnId="{416CB37B-27DB-4B56-9DA6-2BAEB33B2535}">
      <dgm:prSet/>
      <dgm:spPr/>
      <dgm:t>
        <a:bodyPr/>
        <a:lstStyle/>
        <a:p>
          <a:pPr rtl="1"/>
          <a:endParaRPr lang="ar-SA"/>
        </a:p>
      </dgm:t>
    </dgm:pt>
    <dgm:pt modelId="{4D95B6CB-49B4-41FD-8B63-8764461BFE28}" type="pres">
      <dgm:prSet presAssocID="{F14DCE33-0027-4A70-B310-F7DF8D93FD06}" presName="Name0" presStyleCnt="0">
        <dgm:presLayoutVars>
          <dgm:chPref val="1"/>
          <dgm:dir/>
          <dgm:animOne val="branch"/>
          <dgm:animLvl val="lvl"/>
          <dgm:resizeHandles val="exact"/>
        </dgm:presLayoutVars>
      </dgm:prSet>
      <dgm:spPr/>
    </dgm:pt>
    <dgm:pt modelId="{72168B00-9AED-4697-8205-68D5CF290763}" type="pres">
      <dgm:prSet presAssocID="{958626E6-6CCC-4C25-9B82-F72DD94A83ED}" presName="root1" presStyleCnt="0"/>
      <dgm:spPr/>
    </dgm:pt>
    <dgm:pt modelId="{0458A178-BE48-4C93-B94A-BCEE955D41F4}" type="pres">
      <dgm:prSet presAssocID="{958626E6-6CCC-4C25-9B82-F72DD94A83ED}" presName="LevelOneTextNode" presStyleLbl="node0" presStyleIdx="0" presStyleCnt="1">
        <dgm:presLayoutVars>
          <dgm:chPref val="3"/>
        </dgm:presLayoutVars>
      </dgm:prSet>
      <dgm:spPr/>
      <dgm:t>
        <a:bodyPr/>
        <a:lstStyle/>
        <a:p>
          <a:pPr rtl="1"/>
          <a:endParaRPr lang="ar-SA"/>
        </a:p>
      </dgm:t>
    </dgm:pt>
    <dgm:pt modelId="{8E3AB3AA-490F-4504-98F9-08594138F321}" type="pres">
      <dgm:prSet presAssocID="{958626E6-6CCC-4C25-9B82-F72DD94A83ED}" presName="level2hierChild" presStyleCnt="0"/>
      <dgm:spPr/>
    </dgm:pt>
    <dgm:pt modelId="{3C8A3150-658C-4FAF-80C7-2A7F17D712B6}" type="pres">
      <dgm:prSet presAssocID="{F83A7F58-2718-4D11-9DBB-6338B99FB2B3}" presName="conn2-1" presStyleLbl="parChTrans1D2" presStyleIdx="0" presStyleCnt="3"/>
      <dgm:spPr/>
    </dgm:pt>
    <dgm:pt modelId="{FF2ACFBE-0308-46D9-8CB7-1D6B9BEB981A}" type="pres">
      <dgm:prSet presAssocID="{F83A7F58-2718-4D11-9DBB-6338B99FB2B3}" presName="connTx" presStyleLbl="parChTrans1D2" presStyleIdx="0" presStyleCnt="3"/>
      <dgm:spPr/>
    </dgm:pt>
    <dgm:pt modelId="{59DDBCB8-A89F-4C50-BEE1-1AEC0D6DD64D}" type="pres">
      <dgm:prSet presAssocID="{F5976C42-DBB4-4AC1-92C5-4D083E00F2F3}" presName="root2" presStyleCnt="0"/>
      <dgm:spPr/>
    </dgm:pt>
    <dgm:pt modelId="{A680211B-25B9-4949-8CBC-5995E528FB52}" type="pres">
      <dgm:prSet presAssocID="{F5976C42-DBB4-4AC1-92C5-4D083E00F2F3}" presName="LevelTwoTextNode" presStyleLbl="node2" presStyleIdx="0" presStyleCnt="3" custScaleX="158444">
        <dgm:presLayoutVars>
          <dgm:chPref val="3"/>
        </dgm:presLayoutVars>
      </dgm:prSet>
      <dgm:spPr/>
    </dgm:pt>
    <dgm:pt modelId="{BB58519F-93F3-4D7E-AA1A-E36273BD34B1}" type="pres">
      <dgm:prSet presAssocID="{F5976C42-DBB4-4AC1-92C5-4D083E00F2F3}" presName="level3hierChild" presStyleCnt="0"/>
      <dgm:spPr/>
    </dgm:pt>
    <dgm:pt modelId="{778F74A2-11E7-41D6-89DC-12C296A07521}" type="pres">
      <dgm:prSet presAssocID="{850C317A-C542-49FD-B72A-990D62729D51}" presName="conn2-1" presStyleLbl="parChTrans1D2" presStyleIdx="1" presStyleCnt="3"/>
      <dgm:spPr/>
    </dgm:pt>
    <dgm:pt modelId="{1156E9F9-1B62-4951-ABC1-18299F224E1E}" type="pres">
      <dgm:prSet presAssocID="{850C317A-C542-49FD-B72A-990D62729D51}" presName="connTx" presStyleLbl="parChTrans1D2" presStyleIdx="1" presStyleCnt="3"/>
      <dgm:spPr/>
    </dgm:pt>
    <dgm:pt modelId="{271178A5-9C68-4331-A12E-EBA63CDFF49D}" type="pres">
      <dgm:prSet presAssocID="{F821B777-D189-4DBF-9114-CBA549A5515D}" presName="root2" presStyleCnt="0"/>
      <dgm:spPr/>
    </dgm:pt>
    <dgm:pt modelId="{FF5C3D3D-9B55-4B40-8181-FCEA461790CF}" type="pres">
      <dgm:prSet presAssocID="{F821B777-D189-4DBF-9114-CBA549A5515D}" presName="LevelTwoTextNode" presStyleLbl="node2" presStyleIdx="1" presStyleCnt="3" custScaleX="158444">
        <dgm:presLayoutVars>
          <dgm:chPref val="3"/>
        </dgm:presLayoutVars>
      </dgm:prSet>
      <dgm:spPr/>
    </dgm:pt>
    <dgm:pt modelId="{8A56A467-2B52-43C4-AB4E-1EAA3F7544A8}" type="pres">
      <dgm:prSet presAssocID="{F821B777-D189-4DBF-9114-CBA549A5515D}" presName="level3hierChild" presStyleCnt="0"/>
      <dgm:spPr/>
    </dgm:pt>
    <dgm:pt modelId="{6DB5A979-6AE2-4776-B6B0-B525AACE904D}" type="pres">
      <dgm:prSet presAssocID="{D1DE4867-6EBB-415D-9379-782DA7BB0ABC}" presName="conn2-1" presStyleLbl="parChTrans1D2" presStyleIdx="2" presStyleCnt="3"/>
      <dgm:spPr/>
    </dgm:pt>
    <dgm:pt modelId="{C5650E0D-F866-4264-91CB-FADBDDC28C00}" type="pres">
      <dgm:prSet presAssocID="{D1DE4867-6EBB-415D-9379-782DA7BB0ABC}" presName="connTx" presStyleLbl="parChTrans1D2" presStyleIdx="2" presStyleCnt="3"/>
      <dgm:spPr/>
    </dgm:pt>
    <dgm:pt modelId="{74505CA2-3988-48F2-9B9D-DFE7451D1BE0}" type="pres">
      <dgm:prSet presAssocID="{2E6483B9-34EB-4855-875E-B54E9F086F19}" presName="root2" presStyleCnt="0"/>
      <dgm:spPr/>
    </dgm:pt>
    <dgm:pt modelId="{E9884572-ABE0-44D0-A4A0-C49C11B4736C}" type="pres">
      <dgm:prSet presAssocID="{2E6483B9-34EB-4855-875E-B54E9F086F19}" presName="LevelTwoTextNode" presStyleLbl="node2" presStyleIdx="2" presStyleCnt="3" custScaleX="158444">
        <dgm:presLayoutVars>
          <dgm:chPref val="3"/>
        </dgm:presLayoutVars>
      </dgm:prSet>
      <dgm:spPr/>
    </dgm:pt>
    <dgm:pt modelId="{ACF50DDC-F65E-4EA9-9374-1B4833603DA6}" type="pres">
      <dgm:prSet presAssocID="{2E6483B9-34EB-4855-875E-B54E9F086F19}" presName="level3hierChild" presStyleCnt="0"/>
      <dgm:spPr/>
    </dgm:pt>
  </dgm:ptLst>
  <dgm:cxnLst>
    <dgm:cxn modelId="{8FBA3B2E-1C8A-4EA3-A980-56319FB2EA2E}" type="presOf" srcId="{F821B777-D189-4DBF-9114-CBA549A5515D}" destId="{FF5C3D3D-9B55-4B40-8181-FCEA461790CF}" srcOrd="0" destOrd="0" presId="urn:microsoft.com/office/officeart/2008/layout/HorizontalMultiLevelHierarchy"/>
    <dgm:cxn modelId="{5164A4A9-2AB9-4958-9F3E-582D9F52DAEC}" type="presOf" srcId="{F5976C42-DBB4-4AC1-92C5-4D083E00F2F3}" destId="{A680211B-25B9-4949-8CBC-5995E528FB52}" srcOrd="0" destOrd="0" presId="urn:microsoft.com/office/officeart/2008/layout/HorizontalMultiLevelHierarchy"/>
    <dgm:cxn modelId="{7133B89C-ED33-4E86-A78F-B92C78E9846E}" type="presOf" srcId="{D1DE4867-6EBB-415D-9379-782DA7BB0ABC}" destId="{C5650E0D-F866-4264-91CB-FADBDDC28C00}" srcOrd="1" destOrd="0" presId="urn:microsoft.com/office/officeart/2008/layout/HorizontalMultiLevelHierarchy"/>
    <dgm:cxn modelId="{ED38D626-CF8B-4B3F-85CF-7EAB29461CF0}" type="presOf" srcId="{850C317A-C542-49FD-B72A-990D62729D51}" destId="{1156E9F9-1B62-4951-ABC1-18299F224E1E}" srcOrd="1" destOrd="0" presId="urn:microsoft.com/office/officeart/2008/layout/HorizontalMultiLevelHierarchy"/>
    <dgm:cxn modelId="{3381989D-5E7D-472F-832B-7F26F689A99F}" type="presOf" srcId="{D1DE4867-6EBB-415D-9379-782DA7BB0ABC}" destId="{6DB5A979-6AE2-4776-B6B0-B525AACE904D}" srcOrd="0" destOrd="0" presId="urn:microsoft.com/office/officeart/2008/layout/HorizontalMultiLevelHierarchy"/>
    <dgm:cxn modelId="{BAF69C74-491E-417C-9003-B7BAEFF0E0B4}" type="presOf" srcId="{958626E6-6CCC-4C25-9B82-F72DD94A83ED}" destId="{0458A178-BE48-4C93-B94A-BCEE955D41F4}" srcOrd="0" destOrd="0" presId="urn:microsoft.com/office/officeart/2008/layout/HorizontalMultiLevelHierarchy"/>
    <dgm:cxn modelId="{CAE8EAD2-22A1-4475-A161-6D0B534368A8}" srcId="{958626E6-6CCC-4C25-9B82-F72DD94A83ED}" destId="{F5976C42-DBB4-4AC1-92C5-4D083E00F2F3}" srcOrd="0" destOrd="0" parTransId="{F83A7F58-2718-4D11-9DBB-6338B99FB2B3}" sibTransId="{B247EC64-81B4-45A1-9607-F063AA96C4B3}"/>
    <dgm:cxn modelId="{007ED559-8CBB-47C3-8EA1-B552E1C75940}" srcId="{958626E6-6CCC-4C25-9B82-F72DD94A83ED}" destId="{F821B777-D189-4DBF-9114-CBA549A5515D}" srcOrd="1" destOrd="0" parTransId="{850C317A-C542-49FD-B72A-990D62729D51}" sibTransId="{4358F44F-3C82-4378-A6E7-D962CD26FD39}"/>
    <dgm:cxn modelId="{E974CC39-4C09-4DFC-831E-294B6634E49F}" type="presOf" srcId="{F83A7F58-2718-4D11-9DBB-6338B99FB2B3}" destId="{3C8A3150-658C-4FAF-80C7-2A7F17D712B6}" srcOrd="0" destOrd="0" presId="urn:microsoft.com/office/officeart/2008/layout/HorizontalMultiLevelHierarchy"/>
    <dgm:cxn modelId="{BD8300C2-E4AA-458F-BCE5-715AE3BA8206}" type="presOf" srcId="{2E6483B9-34EB-4855-875E-B54E9F086F19}" destId="{E9884572-ABE0-44D0-A4A0-C49C11B4736C}" srcOrd="0" destOrd="0" presId="urn:microsoft.com/office/officeart/2008/layout/HorizontalMultiLevelHierarchy"/>
    <dgm:cxn modelId="{12747B78-C4A2-49DD-BEEF-C4F91BAC700D}" srcId="{F14DCE33-0027-4A70-B310-F7DF8D93FD06}" destId="{958626E6-6CCC-4C25-9B82-F72DD94A83ED}" srcOrd="0" destOrd="0" parTransId="{FAE240AF-D0F7-42AE-AA81-F72D4AD97A27}" sibTransId="{A85E9336-5B4E-4370-B97E-3B3029DD8125}"/>
    <dgm:cxn modelId="{416CB37B-27DB-4B56-9DA6-2BAEB33B2535}" srcId="{958626E6-6CCC-4C25-9B82-F72DD94A83ED}" destId="{2E6483B9-34EB-4855-875E-B54E9F086F19}" srcOrd="2" destOrd="0" parTransId="{D1DE4867-6EBB-415D-9379-782DA7BB0ABC}" sibTransId="{96AED55E-0A36-4FAA-96E6-55CDDA6197B0}"/>
    <dgm:cxn modelId="{D5C59062-0203-4B28-8FEA-293E6354B101}" type="presOf" srcId="{F83A7F58-2718-4D11-9DBB-6338B99FB2B3}" destId="{FF2ACFBE-0308-46D9-8CB7-1D6B9BEB981A}" srcOrd="1" destOrd="0" presId="urn:microsoft.com/office/officeart/2008/layout/HorizontalMultiLevelHierarchy"/>
    <dgm:cxn modelId="{272FE48D-F962-4807-9C25-0FC7BB34978A}" type="presOf" srcId="{F14DCE33-0027-4A70-B310-F7DF8D93FD06}" destId="{4D95B6CB-49B4-41FD-8B63-8764461BFE28}" srcOrd="0" destOrd="0" presId="urn:microsoft.com/office/officeart/2008/layout/HorizontalMultiLevelHierarchy"/>
    <dgm:cxn modelId="{867430B0-7813-430E-8BCA-0C35CF20FFC2}" type="presOf" srcId="{850C317A-C542-49FD-B72A-990D62729D51}" destId="{778F74A2-11E7-41D6-89DC-12C296A07521}" srcOrd="0" destOrd="0" presId="urn:microsoft.com/office/officeart/2008/layout/HorizontalMultiLevelHierarchy"/>
    <dgm:cxn modelId="{A96C3CEB-BCAD-449E-B17B-5BCAEFEA23F4}" type="presParOf" srcId="{4D95B6CB-49B4-41FD-8B63-8764461BFE28}" destId="{72168B00-9AED-4697-8205-68D5CF290763}" srcOrd="0" destOrd="0" presId="urn:microsoft.com/office/officeart/2008/layout/HorizontalMultiLevelHierarchy"/>
    <dgm:cxn modelId="{A8CF7987-7BD1-4252-A55F-23A15D156706}" type="presParOf" srcId="{72168B00-9AED-4697-8205-68D5CF290763}" destId="{0458A178-BE48-4C93-B94A-BCEE955D41F4}" srcOrd="0" destOrd="0" presId="urn:microsoft.com/office/officeart/2008/layout/HorizontalMultiLevelHierarchy"/>
    <dgm:cxn modelId="{BFC34355-AE0C-4C8B-828A-217F20B4F2BE}" type="presParOf" srcId="{72168B00-9AED-4697-8205-68D5CF290763}" destId="{8E3AB3AA-490F-4504-98F9-08594138F321}" srcOrd="1" destOrd="0" presId="urn:microsoft.com/office/officeart/2008/layout/HorizontalMultiLevelHierarchy"/>
    <dgm:cxn modelId="{791AE82D-DAEC-403C-A38B-A0C1E58F885F}" type="presParOf" srcId="{8E3AB3AA-490F-4504-98F9-08594138F321}" destId="{3C8A3150-658C-4FAF-80C7-2A7F17D712B6}" srcOrd="0" destOrd="0" presId="urn:microsoft.com/office/officeart/2008/layout/HorizontalMultiLevelHierarchy"/>
    <dgm:cxn modelId="{3008F271-C3B8-4AF5-9F1D-1482DD29652A}" type="presParOf" srcId="{3C8A3150-658C-4FAF-80C7-2A7F17D712B6}" destId="{FF2ACFBE-0308-46D9-8CB7-1D6B9BEB981A}" srcOrd="0" destOrd="0" presId="urn:microsoft.com/office/officeart/2008/layout/HorizontalMultiLevelHierarchy"/>
    <dgm:cxn modelId="{C0B180F5-D75D-4BD3-AE76-AD25DDB41BA6}" type="presParOf" srcId="{8E3AB3AA-490F-4504-98F9-08594138F321}" destId="{59DDBCB8-A89F-4C50-BEE1-1AEC0D6DD64D}" srcOrd="1" destOrd="0" presId="urn:microsoft.com/office/officeart/2008/layout/HorizontalMultiLevelHierarchy"/>
    <dgm:cxn modelId="{3363715C-1468-4CB4-8476-A0892E2BFFA5}" type="presParOf" srcId="{59DDBCB8-A89F-4C50-BEE1-1AEC0D6DD64D}" destId="{A680211B-25B9-4949-8CBC-5995E528FB52}" srcOrd="0" destOrd="0" presId="urn:microsoft.com/office/officeart/2008/layout/HorizontalMultiLevelHierarchy"/>
    <dgm:cxn modelId="{44E08BB0-F4FE-427D-ADBD-120BA5992A27}" type="presParOf" srcId="{59DDBCB8-A89F-4C50-BEE1-1AEC0D6DD64D}" destId="{BB58519F-93F3-4D7E-AA1A-E36273BD34B1}" srcOrd="1" destOrd="0" presId="urn:microsoft.com/office/officeart/2008/layout/HorizontalMultiLevelHierarchy"/>
    <dgm:cxn modelId="{7A31C9BD-726B-409E-BDB1-F806EE610300}" type="presParOf" srcId="{8E3AB3AA-490F-4504-98F9-08594138F321}" destId="{778F74A2-11E7-41D6-89DC-12C296A07521}" srcOrd="2" destOrd="0" presId="urn:microsoft.com/office/officeart/2008/layout/HorizontalMultiLevelHierarchy"/>
    <dgm:cxn modelId="{6B0D508B-FD1C-434E-AB2B-46E7E8C520E2}" type="presParOf" srcId="{778F74A2-11E7-41D6-89DC-12C296A07521}" destId="{1156E9F9-1B62-4951-ABC1-18299F224E1E}" srcOrd="0" destOrd="0" presId="urn:microsoft.com/office/officeart/2008/layout/HorizontalMultiLevelHierarchy"/>
    <dgm:cxn modelId="{0C83EE99-FA1E-4C17-81B5-1268D6BC11BB}" type="presParOf" srcId="{8E3AB3AA-490F-4504-98F9-08594138F321}" destId="{271178A5-9C68-4331-A12E-EBA63CDFF49D}" srcOrd="3" destOrd="0" presId="urn:microsoft.com/office/officeart/2008/layout/HorizontalMultiLevelHierarchy"/>
    <dgm:cxn modelId="{5ED6EA92-91CF-4E4E-9D76-5C3BD7A6383C}" type="presParOf" srcId="{271178A5-9C68-4331-A12E-EBA63CDFF49D}" destId="{FF5C3D3D-9B55-4B40-8181-FCEA461790CF}" srcOrd="0" destOrd="0" presId="urn:microsoft.com/office/officeart/2008/layout/HorizontalMultiLevelHierarchy"/>
    <dgm:cxn modelId="{2FEEC9B4-1784-4D15-955C-FFBDD8B9985E}" type="presParOf" srcId="{271178A5-9C68-4331-A12E-EBA63CDFF49D}" destId="{8A56A467-2B52-43C4-AB4E-1EAA3F7544A8}" srcOrd="1" destOrd="0" presId="urn:microsoft.com/office/officeart/2008/layout/HorizontalMultiLevelHierarchy"/>
    <dgm:cxn modelId="{41A87D39-1300-435A-B341-AFDFEC5FAE9E}" type="presParOf" srcId="{8E3AB3AA-490F-4504-98F9-08594138F321}" destId="{6DB5A979-6AE2-4776-B6B0-B525AACE904D}" srcOrd="4" destOrd="0" presId="urn:microsoft.com/office/officeart/2008/layout/HorizontalMultiLevelHierarchy"/>
    <dgm:cxn modelId="{4F8DC311-0BFA-402A-BEE9-0FE5C95E0D7A}" type="presParOf" srcId="{6DB5A979-6AE2-4776-B6B0-B525AACE904D}" destId="{C5650E0D-F866-4264-91CB-FADBDDC28C00}" srcOrd="0" destOrd="0" presId="urn:microsoft.com/office/officeart/2008/layout/HorizontalMultiLevelHierarchy"/>
    <dgm:cxn modelId="{8CC5A466-DBDB-4923-B1F7-48F9DF432489}" type="presParOf" srcId="{8E3AB3AA-490F-4504-98F9-08594138F321}" destId="{74505CA2-3988-48F2-9B9D-DFE7451D1BE0}" srcOrd="5" destOrd="0" presId="urn:microsoft.com/office/officeart/2008/layout/HorizontalMultiLevelHierarchy"/>
    <dgm:cxn modelId="{6419444C-7783-4095-869D-5C6D7D00CD74}" type="presParOf" srcId="{74505CA2-3988-48F2-9B9D-DFE7451D1BE0}" destId="{E9884572-ABE0-44D0-A4A0-C49C11B4736C}" srcOrd="0" destOrd="0" presId="urn:microsoft.com/office/officeart/2008/layout/HorizontalMultiLevelHierarchy"/>
    <dgm:cxn modelId="{8ACC976C-921B-4612-9A88-BF04F83952B3}" type="presParOf" srcId="{74505CA2-3988-48F2-9B9D-DFE7451D1BE0}" destId="{ACF50DDC-F65E-4EA9-9374-1B4833603DA6}" srcOrd="1" destOrd="0" presId="urn:microsoft.com/office/officeart/2008/layout/HorizontalMultiLevelHierarchy"/>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A67E52F-493C-4554-AE59-E036C6328A8D}"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SA"/>
        </a:p>
      </dgm:t>
    </dgm:pt>
    <dgm:pt modelId="{744A4C83-AE23-4180-87D7-BBA14AA4EC8D}">
      <dgm:prSet phldrT="[نص]" custT="1"/>
      <dgm:spPr/>
      <dgm:t>
        <a:bodyPr/>
        <a:lstStyle/>
        <a:p>
          <a:pPr rtl="1"/>
          <a:r>
            <a:rPr lang="ar-DZ" sz="5400" dirty="0" smtClean="0">
              <a:latin typeface="Sakkal Majalla" pitchFamily="2" charset="-78"/>
              <a:cs typeface="Sakkal Majalla" pitchFamily="2" charset="-78"/>
            </a:rPr>
            <a:t>1- أسلوب المدخل لدراسة القانون </a:t>
          </a:r>
          <a:endParaRPr lang="ar-SA" sz="5400" dirty="0">
            <a:latin typeface="Sakkal Majalla" pitchFamily="2" charset="-78"/>
            <a:cs typeface="Sakkal Majalla" pitchFamily="2" charset="-78"/>
          </a:endParaRPr>
        </a:p>
      </dgm:t>
    </dgm:pt>
    <dgm:pt modelId="{261F5142-EE8C-42C2-ACA7-DE4B4E955802}" type="parTrans" cxnId="{5D959862-FC2B-443A-B0A6-7D0156BA3C99}">
      <dgm:prSet/>
      <dgm:spPr/>
      <dgm:t>
        <a:bodyPr/>
        <a:lstStyle/>
        <a:p>
          <a:pPr rtl="1"/>
          <a:endParaRPr lang="ar-SA"/>
        </a:p>
      </dgm:t>
    </dgm:pt>
    <dgm:pt modelId="{63DC0A82-18DE-4780-9CF8-28CE5F978D67}" type="sibTrans" cxnId="{5D959862-FC2B-443A-B0A6-7D0156BA3C99}">
      <dgm:prSet/>
      <dgm:spPr/>
      <dgm:t>
        <a:bodyPr/>
        <a:lstStyle/>
        <a:p>
          <a:pPr rtl="1"/>
          <a:endParaRPr lang="ar-SA"/>
        </a:p>
      </dgm:t>
    </dgm:pt>
    <dgm:pt modelId="{25932669-18F4-46B3-BDE8-E2D83778048F}">
      <dgm:prSet phldrT="[نص]" phldr="1"/>
      <dgm:spPr/>
      <dgm:t>
        <a:bodyPr/>
        <a:lstStyle/>
        <a:p>
          <a:pPr rtl="1"/>
          <a:endParaRPr lang="ar-SA"/>
        </a:p>
      </dgm:t>
    </dgm:pt>
    <dgm:pt modelId="{69118846-4626-4F43-B4BA-DAAB7140F742}" type="parTrans" cxnId="{6D56E99A-799C-4DA2-8CAE-654593B5ED6F}">
      <dgm:prSet/>
      <dgm:spPr/>
      <dgm:t>
        <a:bodyPr/>
        <a:lstStyle/>
        <a:p>
          <a:pPr rtl="1"/>
          <a:endParaRPr lang="ar-SA"/>
        </a:p>
      </dgm:t>
    </dgm:pt>
    <dgm:pt modelId="{E2292849-D41B-46CF-B297-A34AB791865D}" type="sibTrans" cxnId="{6D56E99A-799C-4DA2-8CAE-654593B5ED6F}">
      <dgm:prSet/>
      <dgm:spPr/>
      <dgm:t>
        <a:bodyPr/>
        <a:lstStyle/>
        <a:p>
          <a:pPr rtl="1"/>
          <a:endParaRPr lang="ar-SA"/>
        </a:p>
      </dgm:t>
    </dgm:pt>
    <dgm:pt modelId="{44A6335B-4BB9-408C-BF9D-3DB7D7BFB114}">
      <dgm:prSet phldrT="[نص]" custT="1"/>
      <dgm:spPr/>
      <dgm:t>
        <a:bodyPr/>
        <a:lstStyle/>
        <a:p>
          <a:pPr rtl="1"/>
          <a:r>
            <a:rPr lang="ar-DZ" sz="5400" b="1" dirty="0" smtClean="0">
              <a:latin typeface="Sakkal Majalla" pitchFamily="2" charset="-78"/>
              <a:cs typeface="Sakkal Majalla" pitchFamily="2" charset="-78"/>
            </a:rPr>
            <a:t>02-أسلوب</a:t>
          </a:r>
          <a:r>
            <a:rPr lang="ar-DZ" sz="6000" b="1" dirty="0" smtClean="0">
              <a:latin typeface="Sakkal Majalla" pitchFamily="2" charset="-78"/>
              <a:cs typeface="Sakkal Majalla" pitchFamily="2" charset="-78"/>
            </a:rPr>
            <a:t>  فلسفة القانون.</a:t>
          </a:r>
          <a:endParaRPr lang="ar-SA" sz="6000" b="1" dirty="0">
            <a:latin typeface="Sakkal Majalla" pitchFamily="2" charset="-78"/>
            <a:cs typeface="Sakkal Majalla" pitchFamily="2" charset="-78"/>
          </a:endParaRPr>
        </a:p>
      </dgm:t>
    </dgm:pt>
    <dgm:pt modelId="{78713169-282F-4B2C-ACB3-B4396634B720}" type="parTrans" cxnId="{ACEEB611-536F-42D2-9B8A-CED80EA9CAA7}">
      <dgm:prSet/>
      <dgm:spPr/>
      <dgm:t>
        <a:bodyPr/>
        <a:lstStyle/>
        <a:p>
          <a:pPr rtl="1"/>
          <a:endParaRPr lang="ar-SA"/>
        </a:p>
      </dgm:t>
    </dgm:pt>
    <dgm:pt modelId="{A731E316-4E89-42F8-B606-1BB07EF801D9}" type="sibTrans" cxnId="{ACEEB611-536F-42D2-9B8A-CED80EA9CAA7}">
      <dgm:prSet/>
      <dgm:spPr/>
      <dgm:t>
        <a:bodyPr/>
        <a:lstStyle/>
        <a:p>
          <a:pPr rtl="1"/>
          <a:endParaRPr lang="ar-SA"/>
        </a:p>
      </dgm:t>
    </dgm:pt>
    <dgm:pt modelId="{5C9DBE48-4A40-4BB2-841E-9A1BD7E979A0}">
      <dgm:prSet phldrT="[نص]" phldr="1"/>
      <dgm:spPr/>
      <dgm:t>
        <a:bodyPr/>
        <a:lstStyle/>
        <a:p>
          <a:pPr rtl="1"/>
          <a:endParaRPr lang="ar-SA"/>
        </a:p>
      </dgm:t>
    </dgm:pt>
    <dgm:pt modelId="{CFB58DF7-CB12-42DC-B5CD-80F20B66D6E5}" type="parTrans" cxnId="{ACA2937A-C0BE-4CA3-996E-A07108B3B1AE}">
      <dgm:prSet/>
      <dgm:spPr/>
      <dgm:t>
        <a:bodyPr/>
        <a:lstStyle/>
        <a:p>
          <a:pPr rtl="1"/>
          <a:endParaRPr lang="ar-SA"/>
        </a:p>
      </dgm:t>
    </dgm:pt>
    <dgm:pt modelId="{CF9AFB7D-C3EE-4182-B98B-6EBE30506D34}" type="sibTrans" cxnId="{ACA2937A-C0BE-4CA3-996E-A07108B3B1AE}">
      <dgm:prSet/>
      <dgm:spPr/>
      <dgm:t>
        <a:bodyPr/>
        <a:lstStyle/>
        <a:p>
          <a:pPr rtl="1"/>
          <a:endParaRPr lang="ar-SA"/>
        </a:p>
      </dgm:t>
    </dgm:pt>
    <dgm:pt modelId="{365D79DA-97A4-4819-99B3-A022D9CA5719}" type="pres">
      <dgm:prSet presAssocID="{9A67E52F-493C-4554-AE59-E036C6328A8D}" presName="linear" presStyleCnt="0">
        <dgm:presLayoutVars>
          <dgm:animLvl val="lvl"/>
          <dgm:resizeHandles val="exact"/>
        </dgm:presLayoutVars>
      </dgm:prSet>
      <dgm:spPr/>
    </dgm:pt>
    <dgm:pt modelId="{154A4DD1-6590-4BAB-AC9B-DC24EB4325B3}" type="pres">
      <dgm:prSet presAssocID="{744A4C83-AE23-4180-87D7-BBA14AA4EC8D}" presName="parentText" presStyleLbl="node1" presStyleIdx="0" presStyleCnt="2">
        <dgm:presLayoutVars>
          <dgm:chMax val="0"/>
          <dgm:bulletEnabled val="1"/>
        </dgm:presLayoutVars>
      </dgm:prSet>
      <dgm:spPr/>
    </dgm:pt>
    <dgm:pt modelId="{60E96F59-E57E-43A5-BE46-D4086C2DD080}" type="pres">
      <dgm:prSet presAssocID="{744A4C83-AE23-4180-87D7-BBA14AA4EC8D}" presName="childText" presStyleLbl="revTx" presStyleIdx="0" presStyleCnt="2">
        <dgm:presLayoutVars>
          <dgm:bulletEnabled val="1"/>
        </dgm:presLayoutVars>
      </dgm:prSet>
      <dgm:spPr/>
    </dgm:pt>
    <dgm:pt modelId="{42AF24CB-843D-4E4C-892C-7CD995AF741C}" type="pres">
      <dgm:prSet presAssocID="{44A6335B-4BB9-408C-BF9D-3DB7D7BFB114}" presName="parentText" presStyleLbl="node1" presStyleIdx="1" presStyleCnt="2">
        <dgm:presLayoutVars>
          <dgm:chMax val="0"/>
          <dgm:bulletEnabled val="1"/>
        </dgm:presLayoutVars>
      </dgm:prSet>
      <dgm:spPr/>
      <dgm:t>
        <a:bodyPr/>
        <a:lstStyle/>
        <a:p>
          <a:pPr rtl="1"/>
          <a:endParaRPr lang="ar-SA"/>
        </a:p>
      </dgm:t>
    </dgm:pt>
    <dgm:pt modelId="{E57C2E8E-0963-4B01-9D9C-9A35E012B3BB}" type="pres">
      <dgm:prSet presAssocID="{44A6335B-4BB9-408C-BF9D-3DB7D7BFB114}" presName="childText" presStyleLbl="revTx" presStyleIdx="1" presStyleCnt="2">
        <dgm:presLayoutVars>
          <dgm:bulletEnabled val="1"/>
        </dgm:presLayoutVars>
      </dgm:prSet>
      <dgm:spPr/>
    </dgm:pt>
  </dgm:ptLst>
  <dgm:cxnLst>
    <dgm:cxn modelId="{8D1B95C6-C8C8-431B-B0C0-7B8C990F69B7}" type="presOf" srcId="{44A6335B-4BB9-408C-BF9D-3DB7D7BFB114}" destId="{42AF24CB-843D-4E4C-892C-7CD995AF741C}" srcOrd="0" destOrd="0" presId="urn:microsoft.com/office/officeart/2005/8/layout/vList2"/>
    <dgm:cxn modelId="{F7064BA8-A97F-40CE-9FD6-8A80F6F3551D}" type="presOf" srcId="{25932669-18F4-46B3-BDE8-E2D83778048F}" destId="{60E96F59-E57E-43A5-BE46-D4086C2DD080}" srcOrd="0" destOrd="0" presId="urn:microsoft.com/office/officeart/2005/8/layout/vList2"/>
    <dgm:cxn modelId="{2AA49078-BC2C-4374-89B0-A57A09CA12F3}" type="presOf" srcId="{5C9DBE48-4A40-4BB2-841E-9A1BD7E979A0}" destId="{E57C2E8E-0963-4B01-9D9C-9A35E012B3BB}" srcOrd="0" destOrd="0" presId="urn:microsoft.com/office/officeart/2005/8/layout/vList2"/>
    <dgm:cxn modelId="{ACEEB611-536F-42D2-9B8A-CED80EA9CAA7}" srcId="{9A67E52F-493C-4554-AE59-E036C6328A8D}" destId="{44A6335B-4BB9-408C-BF9D-3DB7D7BFB114}" srcOrd="1" destOrd="0" parTransId="{78713169-282F-4B2C-ACB3-B4396634B720}" sibTransId="{A731E316-4E89-42F8-B606-1BB07EF801D9}"/>
    <dgm:cxn modelId="{5D959862-FC2B-443A-B0A6-7D0156BA3C99}" srcId="{9A67E52F-493C-4554-AE59-E036C6328A8D}" destId="{744A4C83-AE23-4180-87D7-BBA14AA4EC8D}" srcOrd="0" destOrd="0" parTransId="{261F5142-EE8C-42C2-ACA7-DE4B4E955802}" sibTransId="{63DC0A82-18DE-4780-9CF8-28CE5F978D67}"/>
    <dgm:cxn modelId="{6D56E99A-799C-4DA2-8CAE-654593B5ED6F}" srcId="{744A4C83-AE23-4180-87D7-BBA14AA4EC8D}" destId="{25932669-18F4-46B3-BDE8-E2D83778048F}" srcOrd="0" destOrd="0" parTransId="{69118846-4626-4F43-B4BA-DAAB7140F742}" sibTransId="{E2292849-D41B-46CF-B297-A34AB791865D}"/>
    <dgm:cxn modelId="{B8D6ACC5-90F3-4BDA-8C7D-CCCC3DEC76EE}" type="presOf" srcId="{744A4C83-AE23-4180-87D7-BBA14AA4EC8D}" destId="{154A4DD1-6590-4BAB-AC9B-DC24EB4325B3}" srcOrd="0" destOrd="0" presId="urn:microsoft.com/office/officeart/2005/8/layout/vList2"/>
    <dgm:cxn modelId="{ACA2937A-C0BE-4CA3-996E-A07108B3B1AE}" srcId="{44A6335B-4BB9-408C-BF9D-3DB7D7BFB114}" destId="{5C9DBE48-4A40-4BB2-841E-9A1BD7E979A0}" srcOrd="0" destOrd="0" parTransId="{CFB58DF7-CB12-42DC-B5CD-80F20B66D6E5}" sibTransId="{CF9AFB7D-C3EE-4182-B98B-6EBE30506D34}"/>
    <dgm:cxn modelId="{5870E474-6CB1-43E0-A13F-9A55B05A988B}" type="presOf" srcId="{9A67E52F-493C-4554-AE59-E036C6328A8D}" destId="{365D79DA-97A4-4819-99B3-A022D9CA5719}" srcOrd="0" destOrd="0" presId="urn:microsoft.com/office/officeart/2005/8/layout/vList2"/>
    <dgm:cxn modelId="{823B264F-25EE-46BF-9768-605A8B431328}" type="presParOf" srcId="{365D79DA-97A4-4819-99B3-A022D9CA5719}" destId="{154A4DD1-6590-4BAB-AC9B-DC24EB4325B3}" srcOrd="0" destOrd="0" presId="urn:microsoft.com/office/officeart/2005/8/layout/vList2"/>
    <dgm:cxn modelId="{972839CB-C5E1-4E48-882A-92B557CF5FF8}" type="presParOf" srcId="{365D79DA-97A4-4819-99B3-A022D9CA5719}" destId="{60E96F59-E57E-43A5-BE46-D4086C2DD080}" srcOrd="1" destOrd="0" presId="urn:microsoft.com/office/officeart/2005/8/layout/vList2"/>
    <dgm:cxn modelId="{96928559-FA5B-4727-B06A-391E91A6B1ED}" type="presParOf" srcId="{365D79DA-97A4-4819-99B3-A022D9CA5719}" destId="{42AF24CB-843D-4E4C-892C-7CD995AF741C}" srcOrd="2" destOrd="0" presId="urn:microsoft.com/office/officeart/2005/8/layout/vList2"/>
    <dgm:cxn modelId="{1A05528B-E296-43CF-8F2A-3DC3580E65AC}" type="presParOf" srcId="{365D79DA-97A4-4819-99B3-A022D9CA5719}" destId="{E57C2E8E-0963-4B01-9D9C-9A35E012B3BB}" srcOrd="3"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A67E52F-493C-4554-AE59-E036C6328A8D}"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SA"/>
        </a:p>
      </dgm:t>
    </dgm:pt>
    <dgm:pt modelId="{744A4C83-AE23-4180-87D7-BBA14AA4EC8D}">
      <dgm:prSet phldrT="[نص]" custT="1"/>
      <dgm:spPr>
        <a:solidFill>
          <a:schemeClr val="accent2"/>
        </a:solidFill>
      </dgm:spPr>
      <dgm:t>
        <a:bodyPr/>
        <a:lstStyle/>
        <a:p>
          <a:pPr rtl="1"/>
          <a:r>
            <a:rPr lang="ar-SA" sz="2800" b="1" dirty="0" smtClean="0">
              <a:latin typeface="Sakkal Majalla" pitchFamily="2" charset="-78"/>
              <a:cs typeface="Sakkal Majalla" pitchFamily="2" charset="-78"/>
            </a:rPr>
            <a:t>تتطلب الحياة في جماعة تنظيم سلوك أفرادها وعلاقاتهم عن طريق وضع قواعد تبين للجميع حقوقهم وواجبتهم </a:t>
          </a:r>
          <a:r>
            <a:rPr lang="ar-DZ" sz="2800" b="1" dirty="0" smtClean="0">
              <a:latin typeface="Sakkal Majalla" pitchFamily="2" charset="-78"/>
              <a:cs typeface="Sakkal Majalla" pitchFamily="2" charset="-78"/>
            </a:rPr>
            <a:t>.</a:t>
          </a:r>
          <a:r>
            <a:rPr lang="ar-SA" sz="2800" b="1" dirty="0" smtClean="0">
              <a:latin typeface="Sakkal Majalla" pitchFamily="2" charset="-78"/>
              <a:cs typeface="Sakkal Majalla" pitchFamily="2" charset="-78"/>
            </a:rPr>
            <a:t>
استشعر الأفراد الحاجة إلى قواعد تنظم تصادم المصالح بينهم 
</a:t>
          </a:r>
          <a:r>
            <a:rPr lang="ar-DZ" sz="2800" b="1" dirty="0" smtClean="0">
              <a:latin typeface="Sakkal Majalla" pitchFamily="2" charset="-78"/>
              <a:cs typeface="Sakkal Majalla" pitchFamily="2" charset="-78"/>
            </a:rPr>
            <a:t>لذا </a:t>
          </a:r>
          <a:r>
            <a:rPr lang="ar-SA" sz="2800" b="1" dirty="0" smtClean="0">
              <a:latin typeface="Sakkal Majalla" pitchFamily="2" charset="-78"/>
              <a:cs typeface="Sakkal Majalla" pitchFamily="2" charset="-78"/>
            </a:rPr>
            <a:t>ظهرت الحاجة إلى القانون بهدف إزالة ما يتعارض بين حريات الافراد والتوفيق بين</a:t>
          </a:r>
          <a:r>
            <a:rPr lang="ar-DZ" sz="2800" b="1" dirty="0" smtClean="0">
              <a:latin typeface="Sakkal Majalla" pitchFamily="2" charset="-78"/>
              <a:cs typeface="Sakkal Majalla" pitchFamily="2" charset="-78"/>
            </a:rPr>
            <a:t> </a:t>
          </a:r>
          <a:r>
            <a:rPr lang="ar-SA" sz="2800" b="1" dirty="0" smtClean="0">
              <a:latin typeface="Sakkal Majalla" pitchFamily="2" charset="-78"/>
              <a:cs typeface="Sakkal Majalla" pitchFamily="2" charset="-78"/>
            </a:rPr>
            <a:t>يلتزم به الجميع، مما يحقق النظام العام والاستقرار في المعاملات.</a:t>
          </a:r>
          <a:endParaRPr lang="ar-SA" sz="2800" b="1" dirty="0">
            <a:latin typeface="Sakkal Majalla" pitchFamily="2" charset="-78"/>
            <a:cs typeface="Sakkal Majalla" pitchFamily="2" charset="-78"/>
          </a:endParaRPr>
        </a:p>
      </dgm:t>
    </dgm:pt>
    <dgm:pt modelId="{261F5142-EE8C-42C2-ACA7-DE4B4E955802}" type="parTrans" cxnId="{5D959862-FC2B-443A-B0A6-7D0156BA3C99}">
      <dgm:prSet/>
      <dgm:spPr/>
      <dgm:t>
        <a:bodyPr/>
        <a:lstStyle/>
        <a:p>
          <a:pPr rtl="1"/>
          <a:endParaRPr lang="ar-SA"/>
        </a:p>
      </dgm:t>
    </dgm:pt>
    <dgm:pt modelId="{63DC0A82-18DE-4780-9CF8-28CE5F978D67}" type="sibTrans" cxnId="{5D959862-FC2B-443A-B0A6-7D0156BA3C99}">
      <dgm:prSet/>
      <dgm:spPr/>
      <dgm:t>
        <a:bodyPr/>
        <a:lstStyle/>
        <a:p>
          <a:pPr rtl="1"/>
          <a:endParaRPr lang="ar-SA"/>
        </a:p>
      </dgm:t>
    </dgm:pt>
    <dgm:pt modelId="{25932669-18F4-46B3-BDE8-E2D83778048F}">
      <dgm:prSet phldrT="[نص]" phldr="1"/>
      <dgm:spPr/>
      <dgm:t>
        <a:bodyPr/>
        <a:lstStyle/>
        <a:p>
          <a:pPr rtl="1"/>
          <a:endParaRPr lang="ar-SA"/>
        </a:p>
      </dgm:t>
    </dgm:pt>
    <dgm:pt modelId="{69118846-4626-4F43-B4BA-DAAB7140F742}" type="parTrans" cxnId="{6D56E99A-799C-4DA2-8CAE-654593B5ED6F}">
      <dgm:prSet/>
      <dgm:spPr/>
      <dgm:t>
        <a:bodyPr/>
        <a:lstStyle/>
        <a:p>
          <a:pPr rtl="1"/>
          <a:endParaRPr lang="ar-SA"/>
        </a:p>
      </dgm:t>
    </dgm:pt>
    <dgm:pt modelId="{E2292849-D41B-46CF-B297-A34AB791865D}" type="sibTrans" cxnId="{6D56E99A-799C-4DA2-8CAE-654593B5ED6F}">
      <dgm:prSet/>
      <dgm:spPr/>
      <dgm:t>
        <a:bodyPr/>
        <a:lstStyle/>
        <a:p>
          <a:pPr rtl="1"/>
          <a:endParaRPr lang="ar-SA"/>
        </a:p>
      </dgm:t>
    </dgm:pt>
    <dgm:pt modelId="{5C9DBE48-4A40-4BB2-841E-9A1BD7E979A0}">
      <dgm:prSet phldrT="[نص]" phldr="1"/>
      <dgm:spPr/>
      <dgm:t>
        <a:bodyPr/>
        <a:lstStyle/>
        <a:p>
          <a:pPr rtl="1"/>
          <a:endParaRPr lang="ar-SA"/>
        </a:p>
      </dgm:t>
    </dgm:pt>
    <dgm:pt modelId="{CFB58DF7-CB12-42DC-B5CD-80F20B66D6E5}" type="parTrans" cxnId="{ACA2937A-C0BE-4CA3-996E-A07108B3B1AE}">
      <dgm:prSet/>
      <dgm:spPr/>
      <dgm:t>
        <a:bodyPr/>
        <a:lstStyle/>
        <a:p>
          <a:pPr rtl="1"/>
          <a:endParaRPr lang="ar-SA"/>
        </a:p>
      </dgm:t>
    </dgm:pt>
    <dgm:pt modelId="{CF9AFB7D-C3EE-4182-B98B-6EBE30506D34}" type="sibTrans" cxnId="{ACA2937A-C0BE-4CA3-996E-A07108B3B1AE}">
      <dgm:prSet/>
      <dgm:spPr/>
      <dgm:t>
        <a:bodyPr/>
        <a:lstStyle/>
        <a:p>
          <a:pPr rtl="1"/>
          <a:endParaRPr lang="ar-SA"/>
        </a:p>
      </dgm:t>
    </dgm:pt>
    <dgm:pt modelId="{44A6335B-4BB9-408C-BF9D-3DB7D7BFB114}">
      <dgm:prSet phldrT="[نص]" custT="1"/>
      <dgm:spPr/>
      <dgm:t>
        <a:bodyPr/>
        <a:lstStyle/>
        <a:p>
          <a:pPr rtl="1"/>
          <a:endParaRPr lang="ar-SA" sz="6000" b="1" dirty="0">
            <a:latin typeface="Sakkal Majalla" pitchFamily="2" charset="-78"/>
            <a:cs typeface="Sakkal Majalla" pitchFamily="2" charset="-78"/>
          </a:endParaRPr>
        </a:p>
      </dgm:t>
    </dgm:pt>
    <dgm:pt modelId="{A731E316-4E89-42F8-B606-1BB07EF801D9}" type="sibTrans" cxnId="{ACEEB611-536F-42D2-9B8A-CED80EA9CAA7}">
      <dgm:prSet/>
      <dgm:spPr/>
      <dgm:t>
        <a:bodyPr/>
        <a:lstStyle/>
        <a:p>
          <a:pPr rtl="1"/>
          <a:endParaRPr lang="ar-SA"/>
        </a:p>
      </dgm:t>
    </dgm:pt>
    <dgm:pt modelId="{78713169-282F-4B2C-ACB3-B4396634B720}" type="parTrans" cxnId="{ACEEB611-536F-42D2-9B8A-CED80EA9CAA7}">
      <dgm:prSet/>
      <dgm:spPr/>
      <dgm:t>
        <a:bodyPr/>
        <a:lstStyle/>
        <a:p>
          <a:pPr rtl="1"/>
          <a:endParaRPr lang="ar-SA"/>
        </a:p>
      </dgm:t>
    </dgm:pt>
    <dgm:pt modelId="{365D79DA-97A4-4819-99B3-A022D9CA5719}" type="pres">
      <dgm:prSet presAssocID="{9A67E52F-493C-4554-AE59-E036C6328A8D}" presName="linear" presStyleCnt="0">
        <dgm:presLayoutVars>
          <dgm:animLvl val="lvl"/>
          <dgm:resizeHandles val="exact"/>
        </dgm:presLayoutVars>
      </dgm:prSet>
      <dgm:spPr/>
    </dgm:pt>
    <dgm:pt modelId="{154A4DD1-6590-4BAB-AC9B-DC24EB4325B3}" type="pres">
      <dgm:prSet presAssocID="{744A4C83-AE23-4180-87D7-BBA14AA4EC8D}" presName="parentText" presStyleLbl="node1" presStyleIdx="0" presStyleCnt="2" custScaleX="132134" custScaleY="133502">
        <dgm:presLayoutVars>
          <dgm:chMax val="0"/>
          <dgm:bulletEnabled val="1"/>
        </dgm:presLayoutVars>
      </dgm:prSet>
      <dgm:spPr/>
      <dgm:t>
        <a:bodyPr/>
        <a:lstStyle/>
        <a:p>
          <a:pPr rtl="1"/>
          <a:endParaRPr lang="ar-SA"/>
        </a:p>
      </dgm:t>
    </dgm:pt>
    <dgm:pt modelId="{60E96F59-E57E-43A5-BE46-D4086C2DD080}" type="pres">
      <dgm:prSet presAssocID="{744A4C83-AE23-4180-87D7-BBA14AA4EC8D}" presName="childText" presStyleLbl="revTx" presStyleIdx="0" presStyleCnt="2">
        <dgm:presLayoutVars>
          <dgm:bulletEnabled val="1"/>
        </dgm:presLayoutVars>
      </dgm:prSet>
      <dgm:spPr/>
    </dgm:pt>
    <dgm:pt modelId="{42AF24CB-843D-4E4C-892C-7CD995AF741C}" type="pres">
      <dgm:prSet presAssocID="{44A6335B-4BB9-408C-BF9D-3DB7D7BFB114}" presName="parentText" presStyleLbl="node1" presStyleIdx="1" presStyleCnt="2" custScaleX="76939" custScaleY="5972">
        <dgm:presLayoutVars>
          <dgm:chMax val="0"/>
          <dgm:bulletEnabled val="1"/>
        </dgm:presLayoutVars>
      </dgm:prSet>
      <dgm:spPr/>
      <dgm:t>
        <a:bodyPr/>
        <a:lstStyle/>
        <a:p>
          <a:pPr rtl="1"/>
          <a:endParaRPr lang="ar-SA"/>
        </a:p>
      </dgm:t>
    </dgm:pt>
    <dgm:pt modelId="{E57C2E8E-0963-4B01-9D9C-9A35E012B3BB}" type="pres">
      <dgm:prSet presAssocID="{44A6335B-4BB9-408C-BF9D-3DB7D7BFB114}" presName="childText" presStyleLbl="revTx" presStyleIdx="1" presStyleCnt="2">
        <dgm:presLayoutVars>
          <dgm:bulletEnabled val="1"/>
        </dgm:presLayoutVars>
      </dgm:prSet>
      <dgm:spPr/>
    </dgm:pt>
  </dgm:ptLst>
  <dgm:cxnLst>
    <dgm:cxn modelId="{C39AE978-A5AE-41E2-A8E7-23C7ADC047D3}" type="presOf" srcId="{25932669-18F4-46B3-BDE8-E2D83778048F}" destId="{60E96F59-E57E-43A5-BE46-D4086C2DD080}" srcOrd="0" destOrd="0" presId="urn:microsoft.com/office/officeart/2005/8/layout/vList2"/>
    <dgm:cxn modelId="{5D959862-FC2B-443A-B0A6-7D0156BA3C99}" srcId="{9A67E52F-493C-4554-AE59-E036C6328A8D}" destId="{744A4C83-AE23-4180-87D7-BBA14AA4EC8D}" srcOrd="0" destOrd="0" parTransId="{261F5142-EE8C-42C2-ACA7-DE4B4E955802}" sibTransId="{63DC0A82-18DE-4780-9CF8-28CE5F978D67}"/>
    <dgm:cxn modelId="{7FE17641-7D6D-4D5B-800E-A7C499700F0E}" type="presOf" srcId="{9A67E52F-493C-4554-AE59-E036C6328A8D}" destId="{365D79DA-97A4-4819-99B3-A022D9CA5719}" srcOrd="0" destOrd="0" presId="urn:microsoft.com/office/officeart/2005/8/layout/vList2"/>
    <dgm:cxn modelId="{6D56E99A-799C-4DA2-8CAE-654593B5ED6F}" srcId="{744A4C83-AE23-4180-87D7-BBA14AA4EC8D}" destId="{25932669-18F4-46B3-BDE8-E2D83778048F}" srcOrd="0" destOrd="0" parTransId="{69118846-4626-4F43-B4BA-DAAB7140F742}" sibTransId="{E2292849-D41B-46CF-B297-A34AB791865D}"/>
    <dgm:cxn modelId="{B9AD1D9F-60C7-4EB6-A15B-6F30779ABBB7}" type="presOf" srcId="{5C9DBE48-4A40-4BB2-841E-9A1BD7E979A0}" destId="{E57C2E8E-0963-4B01-9D9C-9A35E012B3BB}" srcOrd="0" destOrd="0" presId="urn:microsoft.com/office/officeart/2005/8/layout/vList2"/>
    <dgm:cxn modelId="{3B6996F5-8EC2-4F85-9FAE-0E0A4184BB8C}" type="presOf" srcId="{44A6335B-4BB9-408C-BF9D-3DB7D7BFB114}" destId="{42AF24CB-843D-4E4C-892C-7CD995AF741C}" srcOrd="0" destOrd="0" presId="urn:microsoft.com/office/officeart/2005/8/layout/vList2"/>
    <dgm:cxn modelId="{ACEEB611-536F-42D2-9B8A-CED80EA9CAA7}" srcId="{9A67E52F-493C-4554-AE59-E036C6328A8D}" destId="{44A6335B-4BB9-408C-BF9D-3DB7D7BFB114}" srcOrd="1" destOrd="0" parTransId="{78713169-282F-4B2C-ACB3-B4396634B720}" sibTransId="{A731E316-4E89-42F8-B606-1BB07EF801D9}"/>
    <dgm:cxn modelId="{ACA2937A-C0BE-4CA3-996E-A07108B3B1AE}" srcId="{44A6335B-4BB9-408C-BF9D-3DB7D7BFB114}" destId="{5C9DBE48-4A40-4BB2-841E-9A1BD7E979A0}" srcOrd="0" destOrd="0" parTransId="{CFB58DF7-CB12-42DC-B5CD-80F20B66D6E5}" sibTransId="{CF9AFB7D-C3EE-4182-B98B-6EBE30506D34}"/>
    <dgm:cxn modelId="{188FF1EB-7AAB-49F5-B2E4-277C6D0D1D11}" type="presOf" srcId="{744A4C83-AE23-4180-87D7-BBA14AA4EC8D}" destId="{154A4DD1-6590-4BAB-AC9B-DC24EB4325B3}" srcOrd="0" destOrd="0" presId="urn:microsoft.com/office/officeart/2005/8/layout/vList2"/>
    <dgm:cxn modelId="{9B7AC809-2F03-4142-9BB5-A513E3C58692}" type="presParOf" srcId="{365D79DA-97A4-4819-99B3-A022D9CA5719}" destId="{154A4DD1-6590-4BAB-AC9B-DC24EB4325B3}" srcOrd="0" destOrd="0" presId="urn:microsoft.com/office/officeart/2005/8/layout/vList2"/>
    <dgm:cxn modelId="{97D0F177-F9D3-43A0-885C-836912C6A749}" type="presParOf" srcId="{365D79DA-97A4-4819-99B3-A022D9CA5719}" destId="{60E96F59-E57E-43A5-BE46-D4086C2DD080}" srcOrd="1" destOrd="0" presId="urn:microsoft.com/office/officeart/2005/8/layout/vList2"/>
    <dgm:cxn modelId="{3B50C1E4-0AE7-4BB3-A154-EBED890C29A0}" type="presParOf" srcId="{365D79DA-97A4-4819-99B3-A022D9CA5719}" destId="{42AF24CB-843D-4E4C-892C-7CD995AF741C}" srcOrd="2" destOrd="0" presId="urn:microsoft.com/office/officeart/2005/8/layout/vList2"/>
    <dgm:cxn modelId="{3197D2CC-37BD-4A1A-9530-103143386357}" type="presParOf" srcId="{365D79DA-97A4-4819-99B3-A022D9CA5719}" destId="{E57C2E8E-0963-4B01-9D9C-9A35E012B3BB}" srcOrd="3"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A67E52F-493C-4554-AE59-E036C6328A8D}"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SA"/>
        </a:p>
      </dgm:t>
    </dgm:pt>
    <dgm:pt modelId="{744A4C83-AE23-4180-87D7-BBA14AA4EC8D}">
      <dgm:prSet phldrT="[نص]" custT="1"/>
      <dgm:spPr>
        <a:solidFill>
          <a:schemeClr val="accent2"/>
        </a:solidFill>
      </dgm:spPr>
      <dgm:t>
        <a:bodyPr/>
        <a:lstStyle/>
        <a:p>
          <a:pPr rtl="1">
            <a:lnSpc>
              <a:spcPct val="100000"/>
            </a:lnSpc>
          </a:pPr>
          <a:r>
            <a:rPr lang="ar-SA" sz="2500" dirty="0" smtClean="0">
              <a:latin typeface="Sakkal Majalla" pitchFamily="2" charset="-78"/>
              <a:cs typeface="Sakkal Majalla" pitchFamily="2" charset="-78"/>
            </a:rPr>
            <a:t>مجموعة من القواعد العامة و المجردة </a:t>
          </a:r>
        </a:p>
        <a:p>
          <a:pPr rtl="1">
            <a:lnSpc>
              <a:spcPct val="100000"/>
            </a:lnSpc>
          </a:pPr>
          <a:r>
            <a:rPr lang="ar-SA" sz="2400" dirty="0" smtClean="0">
              <a:latin typeface="Sakkal Majalla" pitchFamily="2" charset="-78"/>
              <a:cs typeface="Sakkal Majalla" pitchFamily="2" charset="-78"/>
            </a:rPr>
            <a:t>التي تنظم سلوك الفرد في المجتمع  </a:t>
          </a:r>
        </a:p>
        <a:p>
          <a:pPr rtl="1">
            <a:lnSpc>
              <a:spcPct val="100000"/>
            </a:lnSpc>
          </a:pPr>
          <a:r>
            <a:rPr lang="ar-SA" sz="2400" dirty="0" smtClean="0">
              <a:latin typeface="Sakkal Majalla" pitchFamily="2" charset="-78"/>
              <a:cs typeface="Sakkal Majalla" pitchFamily="2" charset="-78"/>
            </a:rPr>
            <a:t>الملزمة والمقترنة بجزاء</a:t>
          </a:r>
        </a:p>
        <a:p>
          <a:pPr rtl="1">
            <a:lnSpc>
              <a:spcPct val="100000"/>
            </a:lnSpc>
          </a:pPr>
          <a:r>
            <a:rPr lang="ar-SA" sz="2400" dirty="0" smtClean="0">
              <a:latin typeface="Sakkal Majalla" pitchFamily="2" charset="-78"/>
              <a:cs typeface="Sakkal Majalla" pitchFamily="2" charset="-78"/>
            </a:rPr>
            <a:t> توقعه الدولة </a:t>
          </a:r>
        </a:p>
        <a:p>
          <a:pPr rtl="1">
            <a:lnSpc>
              <a:spcPct val="90000"/>
            </a:lnSpc>
          </a:pPr>
          <a:endParaRPr lang="ar-SA" sz="5400" dirty="0">
            <a:latin typeface="Sakkal Majalla" pitchFamily="2" charset="-78"/>
            <a:cs typeface="Sakkal Majalla" pitchFamily="2" charset="-78"/>
          </a:endParaRPr>
        </a:p>
      </dgm:t>
    </dgm:pt>
    <dgm:pt modelId="{261F5142-EE8C-42C2-ACA7-DE4B4E955802}" type="parTrans" cxnId="{5D959862-FC2B-443A-B0A6-7D0156BA3C99}">
      <dgm:prSet/>
      <dgm:spPr/>
      <dgm:t>
        <a:bodyPr/>
        <a:lstStyle/>
        <a:p>
          <a:pPr rtl="1"/>
          <a:endParaRPr lang="ar-SA"/>
        </a:p>
      </dgm:t>
    </dgm:pt>
    <dgm:pt modelId="{63DC0A82-18DE-4780-9CF8-28CE5F978D67}" type="sibTrans" cxnId="{5D959862-FC2B-443A-B0A6-7D0156BA3C99}">
      <dgm:prSet/>
      <dgm:spPr/>
      <dgm:t>
        <a:bodyPr/>
        <a:lstStyle/>
        <a:p>
          <a:pPr rtl="1"/>
          <a:endParaRPr lang="ar-SA"/>
        </a:p>
      </dgm:t>
    </dgm:pt>
    <dgm:pt modelId="{25932669-18F4-46B3-BDE8-E2D83778048F}">
      <dgm:prSet phldrT="[نص]" phldr="1"/>
      <dgm:spPr/>
      <dgm:t>
        <a:bodyPr/>
        <a:lstStyle/>
        <a:p>
          <a:pPr rtl="1"/>
          <a:endParaRPr lang="ar-SA"/>
        </a:p>
      </dgm:t>
    </dgm:pt>
    <dgm:pt modelId="{69118846-4626-4F43-B4BA-DAAB7140F742}" type="parTrans" cxnId="{6D56E99A-799C-4DA2-8CAE-654593B5ED6F}">
      <dgm:prSet/>
      <dgm:spPr/>
      <dgm:t>
        <a:bodyPr/>
        <a:lstStyle/>
        <a:p>
          <a:pPr rtl="1"/>
          <a:endParaRPr lang="ar-SA"/>
        </a:p>
      </dgm:t>
    </dgm:pt>
    <dgm:pt modelId="{E2292849-D41B-46CF-B297-A34AB791865D}" type="sibTrans" cxnId="{6D56E99A-799C-4DA2-8CAE-654593B5ED6F}">
      <dgm:prSet/>
      <dgm:spPr/>
      <dgm:t>
        <a:bodyPr/>
        <a:lstStyle/>
        <a:p>
          <a:pPr rtl="1"/>
          <a:endParaRPr lang="ar-SA"/>
        </a:p>
      </dgm:t>
    </dgm:pt>
    <dgm:pt modelId="{5C9DBE48-4A40-4BB2-841E-9A1BD7E979A0}">
      <dgm:prSet phldrT="[نص]" phldr="1"/>
      <dgm:spPr/>
      <dgm:t>
        <a:bodyPr/>
        <a:lstStyle/>
        <a:p>
          <a:pPr rtl="1"/>
          <a:endParaRPr lang="ar-SA"/>
        </a:p>
      </dgm:t>
    </dgm:pt>
    <dgm:pt modelId="{CFB58DF7-CB12-42DC-B5CD-80F20B66D6E5}" type="parTrans" cxnId="{ACA2937A-C0BE-4CA3-996E-A07108B3B1AE}">
      <dgm:prSet/>
      <dgm:spPr/>
      <dgm:t>
        <a:bodyPr/>
        <a:lstStyle/>
        <a:p>
          <a:pPr rtl="1"/>
          <a:endParaRPr lang="ar-SA"/>
        </a:p>
      </dgm:t>
    </dgm:pt>
    <dgm:pt modelId="{CF9AFB7D-C3EE-4182-B98B-6EBE30506D34}" type="sibTrans" cxnId="{ACA2937A-C0BE-4CA3-996E-A07108B3B1AE}">
      <dgm:prSet/>
      <dgm:spPr/>
      <dgm:t>
        <a:bodyPr/>
        <a:lstStyle/>
        <a:p>
          <a:pPr rtl="1"/>
          <a:endParaRPr lang="ar-SA"/>
        </a:p>
      </dgm:t>
    </dgm:pt>
    <dgm:pt modelId="{44A6335B-4BB9-408C-BF9D-3DB7D7BFB114}">
      <dgm:prSet phldrT="[نص]" custT="1"/>
      <dgm:spPr/>
      <dgm:t>
        <a:bodyPr/>
        <a:lstStyle/>
        <a:p>
          <a:pPr rtl="1"/>
          <a:endParaRPr lang="ar-SA" sz="6000" b="1" dirty="0">
            <a:latin typeface="Sakkal Majalla" pitchFamily="2" charset="-78"/>
            <a:cs typeface="Sakkal Majalla" pitchFamily="2" charset="-78"/>
          </a:endParaRPr>
        </a:p>
      </dgm:t>
    </dgm:pt>
    <dgm:pt modelId="{A731E316-4E89-42F8-B606-1BB07EF801D9}" type="sibTrans" cxnId="{ACEEB611-536F-42D2-9B8A-CED80EA9CAA7}">
      <dgm:prSet/>
      <dgm:spPr/>
      <dgm:t>
        <a:bodyPr/>
        <a:lstStyle/>
        <a:p>
          <a:pPr rtl="1"/>
          <a:endParaRPr lang="ar-SA"/>
        </a:p>
      </dgm:t>
    </dgm:pt>
    <dgm:pt modelId="{78713169-282F-4B2C-ACB3-B4396634B720}" type="parTrans" cxnId="{ACEEB611-536F-42D2-9B8A-CED80EA9CAA7}">
      <dgm:prSet/>
      <dgm:spPr/>
      <dgm:t>
        <a:bodyPr/>
        <a:lstStyle/>
        <a:p>
          <a:pPr rtl="1"/>
          <a:endParaRPr lang="ar-SA"/>
        </a:p>
      </dgm:t>
    </dgm:pt>
    <dgm:pt modelId="{365D79DA-97A4-4819-99B3-A022D9CA5719}" type="pres">
      <dgm:prSet presAssocID="{9A67E52F-493C-4554-AE59-E036C6328A8D}" presName="linear" presStyleCnt="0">
        <dgm:presLayoutVars>
          <dgm:animLvl val="lvl"/>
          <dgm:resizeHandles val="exact"/>
        </dgm:presLayoutVars>
      </dgm:prSet>
      <dgm:spPr/>
    </dgm:pt>
    <dgm:pt modelId="{154A4DD1-6590-4BAB-AC9B-DC24EB4325B3}" type="pres">
      <dgm:prSet presAssocID="{744A4C83-AE23-4180-87D7-BBA14AA4EC8D}" presName="parentText" presStyleLbl="node1" presStyleIdx="0" presStyleCnt="2" custScaleX="132134" custScaleY="133502">
        <dgm:presLayoutVars>
          <dgm:chMax val="0"/>
          <dgm:bulletEnabled val="1"/>
        </dgm:presLayoutVars>
      </dgm:prSet>
      <dgm:spPr/>
      <dgm:t>
        <a:bodyPr/>
        <a:lstStyle/>
        <a:p>
          <a:pPr rtl="1"/>
          <a:endParaRPr lang="ar-SA"/>
        </a:p>
      </dgm:t>
    </dgm:pt>
    <dgm:pt modelId="{60E96F59-E57E-43A5-BE46-D4086C2DD080}" type="pres">
      <dgm:prSet presAssocID="{744A4C83-AE23-4180-87D7-BBA14AA4EC8D}" presName="childText" presStyleLbl="revTx" presStyleIdx="0" presStyleCnt="2">
        <dgm:presLayoutVars>
          <dgm:bulletEnabled val="1"/>
        </dgm:presLayoutVars>
      </dgm:prSet>
      <dgm:spPr/>
    </dgm:pt>
    <dgm:pt modelId="{42AF24CB-843D-4E4C-892C-7CD995AF741C}" type="pres">
      <dgm:prSet presAssocID="{44A6335B-4BB9-408C-BF9D-3DB7D7BFB114}" presName="parentText" presStyleLbl="node1" presStyleIdx="1" presStyleCnt="2" custScaleX="76939" custScaleY="5972">
        <dgm:presLayoutVars>
          <dgm:chMax val="0"/>
          <dgm:bulletEnabled val="1"/>
        </dgm:presLayoutVars>
      </dgm:prSet>
      <dgm:spPr/>
      <dgm:t>
        <a:bodyPr/>
        <a:lstStyle/>
        <a:p>
          <a:pPr rtl="1"/>
          <a:endParaRPr lang="ar-SA"/>
        </a:p>
      </dgm:t>
    </dgm:pt>
    <dgm:pt modelId="{E57C2E8E-0963-4B01-9D9C-9A35E012B3BB}" type="pres">
      <dgm:prSet presAssocID="{44A6335B-4BB9-408C-BF9D-3DB7D7BFB114}" presName="childText" presStyleLbl="revTx" presStyleIdx="1" presStyleCnt="2">
        <dgm:presLayoutVars>
          <dgm:bulletEnabled val="1"/>
        </dgm:presLayoutVars>
      </dgm:prSet>
      <dgm:spPr/>
    </dgm:pt>
  </dgm:ptLst>
  <dgm:cxnLst>
    <dgm:cxn modelId="{ACEEB611-536F-42D2-9B8A-CED80EA9CAA7}" srcId="{9A67E52F-493C-4554-AE59-E036C6328A8D}" destId="{44A6335B-4BB9-408C-BF9D-3DB7D7BFB114}" srcOrd="1" destOrd="0" parTransId="{78713169-282F-4B2C-ACB3-B4396634B720}" sibTransId="{A731E316-4E89-42F8-B606-1BB07EF801D9}"/>
    <dgm:cxn modelId="{E0421C64-6F7A-42D2-B159-7F6FF020089A}" type="presOf" srcId="{744A4C83-AE23-4180-87D7-BBA14AA4EC8D}" destId="{154A4DD1-6590-4BAB-AC9B-DC24EB4325B3}" srcOrd="0" destOrd="0" presId="urn:microsoft.com/office/officeart/2005/8/layout/vList2"/>
    <dgm:cxn modelId="{77E85634-16F3-48C5-911A-99ABD2E95873}" type="presOf" srcId="{9A67E52F-493C-4554-AE59-E036C6328A8D}" destId="{365D79DA-97A4-4819-99B3-A022D9CA5719}" srcOrd="0" destOrd="0" presId="urn:microsoft.com/office/officeart/2005/8/layout/vList2"/>
    <dgm:cxn modelId="{ACA2937A-C0BE-4CA3-996E-A07108B3B1AE}" srcId="{44A6335B-4BB9-408C-BF9D-3DB7D7BFB114}" destId="{5C9DBE48-4A40-4BB2-841E-9A1BD7E979A0}" srcOrd="0" destOrd="0" parTransId="{CFB58DF7-CB12-42DC-B5CD-80F20B66D6E5}" sibTransId="{CF9AFB7D-C3EE-4182-B98B-6EBE30506D34}"/>
    <dgm:cxn modelId="{B3EB2AD9-8D81-4164-B234-DAA9C1798392}" type="presOf" srcId="{5C9DBE48-4A40-4BB2-841E-9A1BD7E979A0}" destId="{E57C2E8E-0963-4B01-9D9C-9A35E012B3BB}" srcOrd="0" destOrd="0" presId="urn:microsoft.com/office/officeart/2005/8/layout/vList2"/>
    <dgm:cxn modelId="{005F7E3E-3CAB-4470-8AEE-0FE93DF9FC08}" type="presOf" srcId="{44A6335B-4BB9-408C-BF9D-3DB7D7BFB114}" destId="{42AF24CB-843D-4E4C-892C-7CD995AF741C}" srcOrd="0" destOrd="0" presId="urn:microsoft.com/office/officeart/2005/8/layout/vList2"/>
    <dgm:cxn modelId="{6D56E99A-799C-4DA2-8CAE-654593B5ED6F}" srcId="{744A4C83-AE23-4180-87D7-BBA14AA4EC8D}" destId="{25932669-18F4-46B3-BDE8-E2D83778048F}" srcOrd="0" destOrd="0" parTransId="{69118846-4626-4F43-B4BA-DAAB7140F742}" sibTransId="{E2292849-D41B-46CF-B297-A34AB791865D}"/>
    <dgm:cxn modelId="{5D959862-FC2B-443A-B0A6-7D0156BA3C99}" srcId="{9A67E52F-493C-4554-AE59-E036C6328A8D}" destId="{744A4C83-AE23-4180-87D7-BBA14AA4EC8D}" srcOrd="0" destOrd="0" parTransId="{261F5142-EE8C-42C2-ACA7-DE4B4E955802}" sibTransId="{63DC0A82-18DE-4780-9CF8-28CE5F978D67}"/>
    <dgm:cxn modelId="{8D128FA9-C326-4D4C-8D09-805BD87F1AE4}" type="presOf" srcId="{25932669-18F4-46B3-BDE8-E2D83778048F}" destId="{60E96F59-E57E-43A5-BE46-D4086C2DD080}" srcOrd="0" destOrd="0" presId="urn:microsoft.com/office/officeart/2005/8/layout/vList2"/>
    <dgm:cxn modelId="{20CAAB6A-B869-4C3E-A847-6D538D3B7BD5}" type="presParOf" srcId="{365D79DA-97A4-4819-99B3-A022D9CA5719}" destId="{154A4DD1-6590-4BAB-AC9B-DC24EB4325B3}" srcOrd="0" destOrd="0" presId="urn:microsoft.com/office/officeart/2005/8/layout/vList2"/>
    <dgm:cxn modelId="{C5FE25A8-D600-499B-B5DB-184372804BDC}" type="presParOf" srcId="{365D79DA-97A4-4819-99B3-A022D9CA5719}" destId="{60E96F59-E57E-43A5-BE46-D4086C2DD080}" srcOrd="1" destOrd="0" presId="urn:microsoft.com/office/officeart/2005/8/layout/vList2"/>
    <dgm:cxn modelId="{619E422C-3229-4BC9-88DD-9C101AEA22DA}" type="presParOf" srcId="{365D79DA-97A4-4819-99B3-A022D9CA5719}" destId="{42AF24CB-843D-4E4C-892C-7CD995AF741C}" srcOrd="2" destOrd="0" presId="urn:microsoft.com/office/officeart/2005/8/layout/vList2"/>
    <dgm:cxn modelId="{321E524B-CC26-4810-A64B-3C3B0B23C3ED}" type="presParOf" srcId="{365D79DA-97A4-4819-99B3-A022D9CA5719}" destId="{E57C2E8E-0963-4B01-9D9C-9A35E012B3BB}" srcOrd="3"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9EFB37F-7FC8-406A-9596-B757998A5752}" type="doc">
      <dgm:prSet loTypeId="urn:microsoft.com/office/officeart/2009/3/layout/FramedTextPicture" loCatId="picture" qsTypeId="urn:microsoft.com/office/officeart/2005/8/quickstyle/simple1" qsCatId="simple" csTypeId="urn:microsoft.com/office/officeart/2005/8/colors/accent1_2" csCatId="accent1" phldr="1"/>
      <dgm:spPr/>
      <dgm:t>
        <a:bodyPr/>
        <a:lstStyle/>
        <a:p>
          <a:pPr rtl="1"/>
          <a:endParaRPr lang="ar-SA"/>
        </a:p>
      </dgm:t>
    </dgm:pt>
    <dgm:pt modelId="{AA9BEABD-9D84-4EF0-9D78-1E123FD71016}">
      <dgm:prSet phldrT="[نص]" custT="1"/>
      <dgm:spPr/>
      <dgm:t>
        <a:bodyPr/>
        <a:lstStyle/>
        <a:p>
          <a:pPr rtl="1"/>
          <a:endParaRPr lang="ar-DZ" sz="2800" dirty="0" smtClean="0">
            <a:latin typeface="Sakkal Majalla" pitchFamily="2" charset="-78"/>
            <a:cs typeface="Sakkal Majalla" pitchFamily="2" charset="-78"/>
          </a:endParaRPr>
        </a:p>
        <a:p>
          <a:pPr rtl="1"/>
          <a:r>
            <a:rPr lang="ar-SA" sz="2800" b="1" dirty="0" smtClean="0">
              <a:latin typeface="Sakkal Majalla" pitchFamily="2" charset="-78"/>
              <a:cs typeface="Sakkal Majalla" pitchFamily="2" charset="-78"/>
            </a:rPr>
            <a:t>القانون كلمة يونانية الأصل </a:t>
          </a:r>
          <a:r>
            <a:rPr lang="fr-FR" sz="2800" b="1" dirty="0" err="1" smtClean="0">
              <a:latin typeface="Sakkal Majalla" pitchFamily="2" charset="-78"/>
              <a:cs typeface="Sakkal Majalla" pitchFamily="2" charset="-78"/>
            </a:rPr>
            <a:t>kanun</a:t>
          </a:r>
          <a:r>
            <a:rPr lang="fr-FR" sz="2800" b="1" dirty="0" smtClean="0">
              <a:latin typeface="Sakkal Majalla" pitchFamily="2" charset="-78"/>
              <a:cs typeface="Sakkal Majalla" pitchFamily="2" charset="-78"/>
            </a:rPr>
            <a:t> </a:t>
          </a:r>
          <a:r>
            <a:rPr lang="ar-SA" sz="2800" b="1" dirty="0" smtClean="0">
              <a:latin typeface="Sakkal Majalla" pitchFamily="2" charset="-78"/>
              <a:cs typeface="Sakkal Majalla" pitchFamily="2" charset="-78"/>
            </a:rPr>
            <a:t>وانتقلت من </a:t>
          </a:r>
          <a:r>
            <a:rPr lang="ar-SA" sz="2800" b="1" dirty="0" smtClean="0">
              <a:solidFill>
                <a:srgbClr val="0070C0"/>
              </a:solidFill>
              <a:latin typeface="Sakkal Majalla" pitchFamily="2" charset="-78"/>
              <a:cs typeface="Sakkal Majalla" pitchFamily="2" charset="-78"/>
            </a:rPr>
            <a:t>اليونانية</a:t>
          </a:r>
          <a:r>
            <a:rPr lang="ar-SA" sz="2800" b="1" dirty="0" smtClean="0">
              <a:latin typeface="Sakkal Majalla" pitchFamily="2" charset="-78"/>
              <a:cs typeface="Sakkal Majalla" pitchFamily="2" charset="-78"/>
            </a:rPr>
            <a:t> إلى اللغات الأخرى وهي تعني </a:t>
          </a:r>
          <a:r>
            <a:rPr lang="ar-SA" sz="2800" b="1" dirty="0" smtClean="0">
              <a:solidFill>
                <a:srgbClr val="C00000"/>
              </a:solidFill>
              <a:latin typeface="Sakkal Majalla" pitchFamily="2" charset="-78"/>
              <a:cs typeface="Sakkal Majalla" pitchFamily="2" charset="-78"/>
            </a:rPr>
            <a:t>العصا المستقيمة </a:t>
          </a:r>
          <a:r>
            <a:rPr lang="ar-SA" sz="2800" b="1" dirty="0" smtClean="0">
              <a:latin typeface="Sakkal Majalla" pitchFamily="2" charset="-78"/>
              <a:cs typeface="Sakkal Majalla" pitchFamily="2" charset="-78"/>
            </a:rPr>
            <a:t>، فانتقلت إلى </a:t>
          </a:r>
          <a:r>
            <a:rPr lang="ar-SA" sz="2800" b="1" dirty="0" smtClean="0">
              <a:solidFill>
                <a:srgbClr val="0070C0"/>
              </a:solidFill>
              <a:latin typeface="Sakkal Majalla" pitchFamily="2" charset="-78"/>
              <a:cs typeface="Sakkal Majalla" pitchFamily="2" charset="-78"/>
            </a:rPr>
            <a:t>الفارسية </a:t>
          </a:r>
          <a:r>
            <a:rPr lang="ar-SA" sz="2800" b="1" dirty="0" smtClean="0">
              <a:latin typeface="Sakkal Majalla" pitchFamily="2" charset="-78"/>
              <a:cs typeface="Sakkal Majalla" pitchFamily="2" charset="-78"/>
            </a:rPr>
            <a:t>بنفس اللفظ (كانون) بمعنى </a:t>
          </a:r>
          <a:r>
            <a:rPr lang="ar-SA" sz="2800" b="1" dirty="0" smtClean="0">
              <a:solidFill>
                <a:srgbClr val="C00000"/>
              </a:solidFill>
              <a:latin typeface="Sakkal Majalla" pitchFamily="2" charset="-78"/>
              <a:cs typeface="Sakkal Majalla" pitchFamily="2" charset="-78"/>
            </a:rPr>
            <a:t>أصل كل شيء وقياسه</a:t>
          </a:r>
          <a:endParaRPr lang="ar-SA" sz="2800" b="1" dirty="0">
            <a:solidFill>
              <a:srgbClr val="C00000"/>
            </a:solidFill>
            <a:latin typeface="Sakkal Majalla" pitchFamily="2" charset="-78"/>
            <a:cs typeface="Sakkal Majalla" pitchFamily="2" charset="-78"/>
          </a:endParaRPr>
        </a:p>
      </dgm:t>
    </dgm:pt>
    <dgm:pt modelId="{6412320C-11B3-4337-A67C-7A60E3F4BCF5}" type="parTrans" cxnId="{FE77C65E-5BA3-4B2D-ACEF-E7828EBD2402}">
      <dgm:prSet/>
      <dgm:spPr/>
      <dgm:t>
        <a:bodyPr/>
        <a:lstStyle/>
        <a:p>
          <a:pPr rtl="1"/>
          <a:endParaRPr lang="ar-SA"/>
        </a:p>
      </dgm:t>
    </dgm:pt>
    <dgm:pt modelId="{31BC34EA-0ECF-4A05-A704-B7CCE8A48B68}" type="sibTrans" cxnId="{FE77C65E-5BA3-4B2D-ACEF-E7828EBD2402}">
      <dgm:prSet/>
      <dgm:spPr/>
      <dgm:t>
        <a:bodyPr/>
        <a:lstStyle/>
        <a:p>
          <a:pPr rtl="1"/>
          <a:endParaRPr lang="ar-SA"/>
        </a:p>
      </dgm:t>
    </dgm:pt>
    <dgm:pt modelId="{1954E4C8-2A75-4B7F-A770-7B3B614DCB10}" type="pres">
      <dgm:prSet presAssocID="{59EFB37F-7FC8-406A-9596-B757998A5752}" presName="Name0" presStyleCnt="0">
        <dgm:presLayoutVars>
          <dgm:chMax/>
          <dgm:chPref/>
          <dgm:dir/>
        </dgm:presLayoutVars>
      </dgm:prSet>
      <dgm:spPr/>
    </dgm:pt>
    <dgm:pt modelId="{1877251C-B776-43EA-A413-8D30DF70D816}" type="pres">
      <dgm:prSet presAssocID="{AA9BEABD-9D84-4EF0-9D78-1E123FD71016}" presName="composite" presStyleCnt="0">
        <dgm:presLayoutVars>
          <dgm:chMax/>
          <dgm:chPref/>
        </dgm:presLayoutVars>
      </dgm:prSet>
      <dgm:spPr/>
    </dgm:pt>
    <dgm:pt modelId="{51FAD349-E955-4C8D-B864-4452F0FC75C0}" type="pres">
      <dgm:prSet presAssocID="{AA9BEABD-9D84-4EF0-9D78-1E123FD71016}" presName="Image" presStyleLbl="bgImgPlace1" presStyleIdx="0" presStyleCnt="1" custFlipVert="1" custFlipHor="0" custScaleX="2927" custScaleY="17486"/>
      <dgm:spPr/>
    </dgm:pt>
    <dgm:pt modelId="{8BDA2784-EE4D-4DE5-84E9-7F0358F8D855}" type="pres">
      <dgm:prSet presAssocID="{AA9BEABD-9D84-4EF0-9D78-1E123FD71016}" presName="ParentText" presStyleLbl="revTx" presStyleIdx="0" presStyleCnt="1" custScaleX="175032" custScaleY="176919">
        <dgm:presLayoutVars>
          <dgm:chMax val="0"/>
          <dgm:chPref val="0"/>
          <dgm:bulletEnabled val="1"/>
        </dgm:presLayoutVars>
      </dgm:prSet>
      <dgm:spPr/>
      <dgm:t>
        <a:bodyPr/>
        <a:lstStyle/>
        <a:p>
          <a:pPr rtl="1"/>
          <a:endParaRPr lang="ar-SA"/>
        </a:p>
      </dgm:t>
    </dgm:pt>
    <dgm:pt modelId="{C336D6C5-4B77-4907-83CA-8BAB77251B35}" type="pres">
      <dgm:prSet presAssocID="{AA9BEABD-9D84-4EF0-9D78-1E123FD71016}" presName="tlFrame" presStyleLbl="node1" presStyleIdx="0" presStyleCnt="4"/>
      <dgm:spPr/>
    </dgm:pt>
    <dgm:pt modelId="{238F25BF-9A9E-4E53-8B2E-5FD73119FC76}" type="pres">
      <dgm:prSet presAssocID="{AA9BEABD-9D84-4EF0-9D78-1E123FD71016}" presName="trFrame" presStyleLbl="node1" presStyleIdx="1" presStyleCnt="4"/>
      <dgm:spPr/>
    </dgm:pt>
    <dgm:pt modelId="{D3A6FD3F-0B68-4E02-B4B4-8BBA192F6EB6}" type="pres">
      <dgm:prSet presAssocID="{AA9BEABD-9D84-4EF0-9D78-1E123FD71016}" presName="blFrame" presStyleLbl="node1" presStyleIdx="2" presStyleCnt="4"/>
      <dgm:spPr/>
    </dgm:pt>
    <dgm:pt modelId="{1A1BCD6D-D969-4A35-9797-0BA6B549359E}" type="pres">
      <dgm:prSet presAssocID="{AA9BEABD-9D84-4EF0-9D78-1E123FD71016}" presName="brFrame" presStyleLbl="node1" presStyleIdx="3" presStyleCnt="4"/>
      <dgm:spPr/>
    </dgm:pt>
  </dgm:ptLst>
  <dgm:cxnLst>
    <dgm:cxn modelId="{5A2191E2-AB83-4FC9-907F-3E1460927662}" type="presOf" srcId="{59EFB37F-7FC8-406A-9596-B757998A5752}" destId="{1954E4C8-2A75-4B7F-A770-7B3B614DCB10}" srcOrd="0" destOrd="0" presId="urn:microsoft.com/office/officeart/2009/3/layout/FramedTextPicture"/>
    <dgm:cxn modelId="{721D72A6-428F-470D-9AFC-44D9C1AA3BBB}" type="presOf" srcId="{AA9BEABD-9D84-4EF0-9D78-1E123FD71016}" destId="{8BDA2784-EE4D-4DE5-84E9-7F0358F8D855}" srcOrd="0" destOrd="0" presId="urn:microsoft.com/office/officeart/2009/3/layout/FramedTextPicture"/>
    <dgm:cxn modelId="{FE77C65E-5BA3-4B2D-ACEF-E7828EBD2402}" srcId="{59EFB37F-7FC8-406A-9596-B757998A5752}" destId="{AA9BEABD-9D84-4EF0-9D78-1E123FD71016}" srcOrd="0" destOrd="0" parTransId="{6412320C-11B3-4337-A67C-7A60E3F4BCF5}" sibTransId="{31BC34EA-0ECF-4A05-A704-B7CCE8A48B68}"/>
    <dgm:cxn modelId="{D779BE62-2703-40E6-95F4-E935AA5E056F}" type="presParOf" srcId="{1954E4C8-2A75-4B7F-A770-7B3B614DCB10}" destId="{1877251C-B776-43EA-A413-8D30DF70D816}" srcOrd="0" destOrd="0" presId="urn:microsoft.com/office/officeart/2009/3/layout/FramedTextPicture"/>
    <dgm:cxn modelId="{461E9AED-C194-4262-A297-A5A20CB803A0}" type="presParOf" srcId="{1877251C-B776-43EA-A413-8D30DF70D816}" destId="{51FAD349-E955-4C8D-B864-4452F0FC75C0}" srcOrd="0" destOrd="0" presId="urn:microsoft.com/office/officeart/2009/3/layout/FramedTextPicture"/>
    <dgm:cxn modelId="{4C4B02CB-9180-4BDF-87A6-0AB1C728C88B}" type="presParOf" srcId="{1877251C-B776-43EA-A413-8D30DF70D816}" destId="{8BDA2784-EE4D-4DE5-84E9-7F0358F8D855}" srcOrd="1" destOrd="0" presId="urn:microsoft.com/office/officeart/2009/3/layout/FramedTextPicture"/>
    <dgm:cxn modelId="{C43C3E2B-B0A6-4A13-87D0-B6C1944B78FE}" type="presParOf" srcId="{1877251C-B776-43EA-A413-8D30DF70D816}" destId="{C336D6C5-4B77-4907-83CA-8BAB77251B35}" srcOrd="2" destOrd="0" presId="urn:microsoft.com/office/officeart/2009/3/layout/FramedTextPicture"/>
    <dgm:cxn modelId="{B5C553B5-0922-42EE-AADE-B056D80E361B}" type="presParOf" srcId="{1877251C-B776-43EA-A413-8D30DF70D816}" destId="{238F25BF-9A9E-4E53-8B2E-5FD73119FC76}" srcOrd="3" destOrd="0" presId="urn:microsoft.com/office/officeart/2009/3/layout/FramedTextPicture"/>
    <dgm:cxn modelId="{B2B8F73C-B034-49E3-8BB1-90D003FD4C48}" type="presParOf" srcId="{1877251C-B776-43EA-A413-8D30DF70D816}" destId="{D3A6FD3F-0B68-4E02-B4B4-8BBA192F6EB6}" srcOrd="4" destOrd="0" presId="urn:microsoft.com/office/officeart/2009/3/layout/FramedTextPicture"/>
    <dgm:cxn modelId="{98A0EC3A-F8AC-496F-A27B-BC741EA4F5EA}" type="presParOf" srcId="{1877251C-B776-43EA-A413-8D30DF70D816}" destId="{1A1BCD6D-D969-4A35-9797-0BA6B549359E}" srcOrd="5" destOrd="0" presId="urn:microsoft.com/office/officeart/2009/3/layout/FramedTextPicture"/>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9EFB37F-7FC8-406A-9596-B757998A5752}" type="doc">
      <dgm:prSet loTypeId="urn:microsoft.com/office/officeart/2009/3/layout/FramedTextPicture" loCatId="picture" qsTypeId="urn:microsoft.com/office/officeart/2005/8/quickstyle/simple1" qsCatId="simple" csTypeId="urn:microsoft.com/office/officeart/2005/8/colors/accent1_2" csCatId="accent1" phldr="1"/>
      <dgm:spPr/>
      <dgm:t>
        <a:bodyPr/>
        <a:lstStyle/>
        <a:p>
          <a:pPr rtl="1"/>
          <a:endParaRPr lang="ar-SA"/>
        </a:p>
      </dgm:t>
    </dgm:pt>
    <dgm:pt modelId="{AA9BEABD-9D84-4EF0-9D78-1E123FD71016}">
      <dgm:prSet phldrT="[نص]" custT="1"/>
      <dgm:spPr/>
      <dgm:t>
        <a:bodyPr/>
        <a:lstStyle/>
        <a:p>
          <a:pPr rtl="1">
            <a:lnSpc>
              <a:spcPct val="100000"/>
            </a:lnSpc>
          </a:pPr>
          <a:r>
            <a:rPr lang="ar-SA" sz="2000" b="1" dirty="0" smtClean="0">
              <a:latin typeface="Sakkal Majalla" pitchFamily="2" charset="-78"/>
              <a:cs typeface="Sakkal Majalla" pitchFamily="2" charset="-78"/>
            </a:rPr>
            <a:t>لتعريف القانون اصطلاحا ثلاثة تعريفات</a:t>
          </a:r>
          <a:r>
            <a:rPr lang="ar-DZ" sz="2000" b="1" dirty="0" smtClean="0">
              <a:latin typeface="Sakkal Majalla" pitchFamily="2" charset="-78"/>
              <a:cs typeface="Sakkal Majalla" pitchFamily="2" charset="-78"/>
            </a:rPr>
            <a:t>:</a:t>
          </a:r>
          <a:r>
            <a:rPr lang="ar-SA" sz="2000" b="1" dirty="0" smtClean="0">
              <a:latin typeface="Sakkal Majalla" pitchFamily="2" charset="-78"/>
              <a:cs typeface="Sakkal Majalla" pitchFamily="2" charset="-78"/>
            </a:rPr>
            <a:t>
</a:t>
          </a:r>
          <a:r>
            <a:rPr lang="ar-DZ" sz="2300" b="1" dirty="0" smtClean="0">
              <a:solidFill>
                <a:srgbClr val="C00000"/>
              </a:solidFill>
              <a:latin typeface="Sakkal Majalla" pitchFamily="2" charset="-78"/>
              <a:cs typeface="Sakkal Majalla" pitchFamily="2" charset="-78"/>
            </a:rPr>
            <a:t>01-</a:t>
          </a:r>
          <a:r>
            <a:rPr lang="ar-SA" sz="2300" b="1" dirty="0" smtClean="0">
              <a:solidFill>
                <a:srgbClr val="C00000"/>
              </a:solidFill>
              <a:latin typeface="Sakkal Majalla" pitchFamily="2" charset="-78"/>
              <a:cs typeface="Sakkal Majalla" pitchFamily="2" charset="-78"/>
            </a:rPr>
            <a:t>هو القواعد التي تنظم سلوك الأفراد في المجتمع تنظيما ملزما ، </a:t>
          </a:r>
          <a:r>
            <a:rPr lang="ar-SA" sz="2300" b="1" dirty="0" smtClean="0">
              <a:latin typeface="Sakkal Majalla" pitchFamily="2" charset="-78"/>
              <a:cs typeface="Sakkal Majalla" pitchFamily="2" charset="-78"/>
            </a:rPr>
            <a:t>ومن يخالفها يعاقب ،
وذلك كفالة لاحترامها. </a:t>
          </a:r>
          <a:endParaRPr lang="ar-DZ" sz="2300" b="1" dirty="0" smtClean="0">
            <a:latin typeface="Sakkal Majalla" pitchFamily="2" charset="-78"/>
            <a:cs typeface="Sakkal Majalla" pitchFamily="2" charset="-78"/>
          </a:endParaRPr>
        </a:p>
        <a:p>
          <a:pPr rtl="1">
            <a:lnSpc>
              <a:spcPct val="100000"/>
            </a:lnSpc>
          </a:pPr>
          <a:r>
            <a:rPr lang="ar-DZ" sz="2400" b="1" dirty="0" smtClean="0">
              <a:solidFill>
                <a:srgbClr val="C00000"/>
              </a:solidFill>
              <a:latin typeface="Sakkal Majalla" pitchFamily="2" charset="-78"/>
              <a:cs typeface="Sakkal Majalla" pitchFamily="2" charset="-78"/>
            </a:rPr>
            <a:t>02-</a:t>
          </a:r>
          <a:r>
            <a:rPr lang="ar-SA" sz="2400" b="1" dirty="0" smtClean="0">
              <a:solidFill>
                <a:srgbClr val="C00000"/>
              </a:solidFill>
              <a:latin typeface="Sakkal Majalla" pitchFamily="2" charset="-78"/>
              <a:cs typeface="Sakkal Majalla" pitchFamily="2" charset="-78"/>
            </a:rPr>
            <a:t>هو مجموعة القواعد القانونية النافذة في بلد ما</a:t>
          </a:r>
          <a:r>
            <a:rPr lang="ar-SA" sz="2400" b="1" dirty="0" smtClean="0">
              <a:latin typeface="Sakkal Majalla" pitchFamily="2" charset="-78"/>
              <a:cs typeface="Sakkal Majalla" pitchFamily="2" charset="-78"/>
            </a:rPr>
            <a:t>، فيقال القانون ال</a:t>
          </a:r>
          <a:r>
            <a:rPr lang="ar-DZ" sz="2400" b="1" dirty="0" smtClean="0">
              <a:latin typeface="Sakkal Majalla" pitchFamily="2" charset="-78"/>
              <a:cs typeface="Sakkal Majalla" pitchFamily="2" charset="-78"/>
            </a:rPr>
            <a:t>جزائري</a:t>
          </a:r>
          <a:r>
            <a:rPr lang="ar-SA" sz="2400" b="1" dirty="0" smtClean="0">
              <a:latin typeface="Sakkal Majalla" pitchFamily="2" charset="-78"/>
              <a:cs typeface="Sakkal Majalla" pitchFamily="2" charset="-78"/>
            </a:rPr>
            <a:t> والقانون
المصري مثلا...</a:t>
          </a:r>
          <a:r>
            <a:rPr lang="ar-SA" sz="2000" b="1" dirty="0" smtClean="0">
              <a:latin typeface="Sakkal Majalla" pitchFamily="2" charset="-78"/>
              <a:cs typeface="Sakkal Majalla" pitchFamily="2" charset="-78"/>
            </a:rPr>
            <a:t>
</a:t>
          </a:r>
          <a:r>
            <a:rPr lang="ar-DZ" sz="2000" b="1" dirty="0" smtClean="0">
              <a:latin typeface="Sakkal Majalla" pitchFamily="2" charset="-78"/>
              <a:cs typeface="Sakkal Majalla" pitchFamily="2" charset="-78"/>
            </a:rPr>
            <a:t>0</a:t>
          </a:r>
          <a:r>
            <a:rPr lang="ar-DZ" sz="2400" b="1" dirty="0" smtClean="0">
              <a:solidFill>
                <a:srgbClr val="C00000"/>
              </a:solidFill>
              <a:latin typeface="Sakkal Majalla" pitchFamily="2" charset="-78"/>
              <a:cs typeface="Sakkal Majalla" pitchFamily="2" charset="-78"/>
            </a:rPr>
            <a:t>3- </a:t>
          </a:r>
          <a:r>
            <a:rPr lang="ar-SA" sz="2400" b="1" dirty="0" smtClean="0">
              <a:solidFill>
                <a:srgbClr val="C00000"/>
              </a:solidFill>
              <a:latin typeface="Sakkal Majalla" pitchFamily="2" charset="-78"/>
              <a:cs typeface="Sakkal Majalla" pitchFamily="2" charset="-78"/>
            </a:rPr>
            <a:t>هو مجموعة القواعد المنظمة لأمر معين وضعت عن طريق السلطة التشريعية </a:t>
          </a:r>
          <a:r>
            <a:rPr lang="ar-SA" sz="2400" b="1" dirty="0" smtClean="0">
              <a:latin typeface="Sakkal Majalla" pitchFamily="2" charset="-78"/>
              <a:cs typeface="Sakkal Majalla" pitchFamily="2" charset="-78"/>
            </a:rPr>
            <a:t>فيقال:
قانون الملكية العقارية ، وقانون المحاماة ، وقانون الجامعات</a:t>
          </a:r>
          <a:r>
            <a:rPr lang="ar-SA" sz="2000" b="1" dirty="0" smtClean="0">
              <a:latin typeface="Sakkal Majalla" pitchFamily="2" charset="-78"/>
              <a:cs typeface="Sakkal Majalla" pitchFamily="2" charset="-78"/>
            </a:rPr>
            <a:t>.</a:t>
          </a:r>
          <a:endParaRPr lang="ar-SA" sz="3200" b="1" dirty="0">
            <a:solidFill>
              <a:srgbClr val="C00000"/>
            </a:solidFill>
            <a:latin typeface="Sakkal Majalla" pitchFamily="2" charset="-78"/>
            <a:cs typeface="Sakkal Majalla" pitchFamily="2" charset="-78"/>
          </a:endParaRPr>
        </a:p>
      </dgm:t>
    </dgm:pt>
    <dgm:pt modelId="{6412320C-11B3-4337-A67C-7A60E3F4BCF5}" type="parTrans" cxnId="{FE77C65E-5BA3-4B2D-ACEF-E7828EBD2402}">
      <dgm:prSet/>
      <dgm:spPr/>
      <dgm:t>
        <a:bodyPr/>
        <a:lstStyle/>
        <a:p>
          <a:pPr rtl="1"/>
          <a:endParaRPr lang="ar-SA"/>
        </a:p>
      </dgm:t>
    </dgm:pt>
    <dgm:pt modelId="{31BC34EA-0ECF-4A05-A704-B7CCE8A48B68}" type="sibTrans" cxnId="{FE77C65E-5BA3-4B2D-ACEF-E7828EBD2402}">
      <dgm:prSet/>
      <dgm:spPr/>
      <dgm:t>
        <a:bodyPr/>
        <a:lstStyle/>
        <a:p>
          <a:pPr rtl="1"/>
          <a:endParaRPr lang="ar-SA"/>
        </a:p>
      </dgm:t>
    </dgm:pt>
    <dgm:pt modelId="{1954E4C8-2A75-4B7F-A770-7B3B614DCB10}" type="pres">
      <dgm:prSet presAssocID="{59EFB37F-7FC8-406A-9596-B757998A5752}" presName="Name0" presStyleCnt="0">
        <dgm:presLayoutVars>
          <dgm:chMax/>
          <dgm:chPref/>
          <dgm:dir/>
        </dgm:presLayoutVars>
      </dgm:prSet>
      <dgm:spPr/>
    </dgm:pt>
    <dgm:pt modelId="{1877251C-B776-43EA-A413-8D30DF70D816}" type="pres">
      <dgm:prSet presAssocID="{AA9BEABD-9D84-4EF0-9D78-1E123FD71016}" presName="composite" presStyleCnt="0">
        <dgm:presLayoutVars>
          <dgm:chMax/>
          <dgm:chPref/>
        </dgm:presLayoutVars>
      </dgm:prSet>
      <dgm:spPr/>
    </dgm:pt>
    <dgm:pt modelId="{51FAD349-E955-4C8D-B864-4452F0FC75C0}" type="pres">
      <dgm:prSet presAssocID="{AA9BEABD-9D84-4EF0-9D78-1E123FD71016}" presName="Image" presStyleLbl="bgImgPlace1" presStyleIdx="0" presStyleCnt="1" custFlipVert="1" custFlipHor="0" custScaleX="2927" custScaleY="17486"/>
      <dgm:spPr/>
    </dgm:pt>
    <dgm:pt modelId="{8BDA2784-EE4D-4DE5-84E9-7F0358F8D855}" type="pres">
      <dgm:prSet presAssocID="{AA9BEABD-9D84-4EF0-9D78-1E123FD71016}" presName="ParentText" presStyleLbl="revTx" presStyleIdx="0" presStyleCnt="1" custScaleX="241314" custScaleY="195427" custLinFactNeighborX="594" custLinFactNeighborY="-9923">
        <dgm:presLayoutVars>
          <dgm:chMax val="0"/>
          <dgm:chPref val="0"/>
          <dgm:bulletEnabled val="1"/>
        </dgm:presLayoutVars>
      </dgm:prSet>
      <dgm:spPr/>
      <dgm:t>
        <a:bodyPr/>
        <a:lstStyle/>
        <a:p>
          <a:pPr rtl="1"/>
          <a:endParaRPr lang="ar-SA"/>
        </a:p>
      </dgm:t>
    </dgm:pt>
    <dgm:pt modelId="{C336D6C5-4B77-4907-83CA-8BAB77251B35}" type="pres">
      <dgm:prSet presAssocID="{AA9BEABD-9D84-4EF0-9D78-1E123FD71016}" presName="tlFrame" presStyleLbl="node1" presStyleIdx="0" presStyleCnt="4" custLinFactX="-100000" custLinFactNeighborX="-157061" custLinFactNeighborY="-90785"/>
      <dgm:spPr/>
    </dgm:pt>
    <dgm:pt modelId="{238F25BF-9A9E-4E53-8B2E-5FD73119FC76}" type="pres">
      <dgm:prSet presAssocID="{AA9BEABD-9D84-4EF0-9D78-1E123FD71016}" presName="trFrame" presStyleLbl="node1" presStyleIdx="1" presStyleCnt="4" custLinFactX="100000" custLinFactNeighborX="158139" custLinFactNeighborY="-99776"/>
      <dgm:spPr/>
    </dgm:pt>
    <dgm:pt modelId="{D3A6FD3F-0B68-4E02-B4B4-8BBA192F6EB6}" type="pres">
      <dgm:prSet presAssocID="{AA9BEABD-9D84-4EF0-9D78-1E123FD71016}" presName="blFrame" presStyleLbl="node1" presStyleIdx="2" presStyleCnt="4" custLinFactX="-100000" custLinFactNeighborX="-166463" custLinFactNeighborY="83257"/>
      <dgm:spPr/>
    </dgm:pt>
    <dgm:pt modelId="{1A1BCD6D-D969-4A35-9797-0BA6B549359E}" type="pres">
      <dgm:prSet presAssocID="{AA9BEABD-9D84-4EF0-9D78-1E123FD71016}" presName="brFrame" presStyleLbl="node1" presStyleIdx="3" presStyleCnt="4" custLinFactX="100000" custLinFactNeighborX="158139" custLinFactNeighborY="83257"/>
      <dgm:spPr/>
    </dgm:pt>
  </dgm:ptLst>
  <dgm:cxnLst>
    <dgm:cxn modelId="{1F6DF33F-3963-445A-9339-19F78929F43F}" type="presOf" srcId="{AA9BEABD-9D84-4EF0-9D78-1E123FD71016}" destId="{8BDA2784-EE4D-4DE5-84E9-7F0358F8D855}" srcOrd="0" destOrd="0" presId="urn:microsoft.com/office/officeart/2009/3/layout/FramedTextPicture"/>
    <dgm:cxn modelId="{EE4A2835-346F-492C-A622-B23665C33125}" type="presOf" srcId="{59EFB37F-7FC8-406A-9596-B757998A5752}" destId="{1954E4C8-2A75-4B7F-A770-7B3B614DCB10}" srcOrd="0" destOrd="0" presId="urn:microsoft.com/office/officeart/2009/3/layout/FramedTextPicture"/>
    <dgm:cxn modelId="{FE77C65E-5BA3-4B2D-ACEF-E7828EBD2402}" srcId="{59EFB37F-7FC8-406A-9596-B757998A5752}" destId="{AA9BEABD-9D84-4EF0-9D78-1E123FD71016}" srcOrd="0" destOrd="0" parTransId="{6412320C-11B3-4337-A67C-7A60E3F4BCF5}" sibTransId="{31BC34EA-0ECF-4A05-A704-B7CCE8A48B68}"/>
    <dgm:cxn modelId="{A74461B2-8313-478B-89E8-74A5D9C9D636}" type="presParOf" srcId="{1954E4C8-2A75-4B7F-A770-7B3B614DCB10}" destId="{1877251C-B776-43EA-A413-8D30DF70D816}" srcOrd="0" destOrd="0" presId="urn:microsoft.com/office/officeart/2009/3/layout/FramedTextPicture"/>
    <dgm:cxn modelId="{E9ABE0E4-C6A9-486A-98EA-AD30C81DAE8B}" type="presParOf" srcId="{1877251C-B776-43EA-A413-8D30DF70D816}" destId="{51FAD349-E955-4C8D-B864-4452F0FC75C0}" srcOrd="0" destOrd="0" presId="urn:microsoft.com/office/officeart/2009/3/layout/FramedTextPicture"/>
    <dgm:cxn modelId="{929ADE65-9D93-4682-A482-18AE4D8DE39B}" type="presParOf" srcId="{1877251C-B776-43EA-A413-8D30DF70D816}" destId="{8BDA2784-EE4D-4DE5-84E9-7F0358F8D855}" srcOrd="1" destOrd="0" presId="urn:microsoft.com/office/officeart/2009/3/layout/FramedTextPicture"/>
    <dgm:cxn modelId="{D1D2565C-68F5-40DA-956D-2DC9ABC27BCC}" type="presParOf" srcId="{1877251C-B776-43EA-A413-8D30DF70D816}" destId="{C336D6C5-4B77-4907-83CA-8BAB77251B35}" srcOrd="2" destOrd="0" presId="urn:microsoft.com/office/officeart/2009/3/layout/FramedTextPicture"/>
    <dgm:cxn modelId="{14BD5AAD-8B4B-4662-B696-9F10BF109FE3}" type="presParOf" srcId="{1877251C-B776-43EA-A413-8D30DF70D816}" destId="{238F25BF-9A9E-4E53-8B2E-5FD73119FC76}" srcOrd="3" destOrd="0" presId="urn:microsoft.com/office/officeart/2009/3/layout/FramedTextPicture"/>
    <dgm:cxn modelId="{88B56A42-B4CC-492C-A942-AD4C449CFD28}" type="presParOf" srcId="{1877251C-B776-43EA-A413-8D30DF70D816}" destId="{D3A6FD3F-0B68-4E02-B4B4-8BBA192F6EB6}" srcOrd="4" destOrd="0" presId="urn:microsoft.com/office/officeart/2009/3/layout/FramedTextPicture"/>
    <dgm:cxn modelId="{6AAA98C4-C5CA-4C28-B66F-3A9AFCE1222D}" type="presParOf" srcId="{1877251C-B776-43EA-A413-8D30DF70D816}" destId="{1A1BCD6D-D969-4A35-9797-0BA6B549359E}" srcOrd="5" destOrd="0" presId="urn:microsoft.com/office/officeart/2009/3/layout/FramedTextPicture"/>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D0F14C-6567-4B92-9A48-394FE57242D5}">
      <dsp:nvSpPr>
        <dsp:cNvPr id="0" name=""/>
        <dsp:cNvSpPr/>
      </dsp:nvSpPr>
      <dsp:spPr>
        <a:xfrm>
          <a:off x="1512167" y="54787"/>
          <a:ext cx="4940070" cy="71111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DZ" sz="2800" b="1" kern="1200" dirty="0" smtClean="0">
              <a:solidFill>
                <a:schemeClr val="tx1"/>
              </a:solidFill>
              <a:latin typeface="Sakkal Majalla" pitchFamily="2" charset="-78"/>
              <a:cs typeface="Sakkal Majalla" pitchFamily="2" charset="-78"/>
            </a:rPr>
            <a:t>معرفة قانونية تجيب على التساؤلات</a:t>
          </a:r>
          <a:endParaRPr lang="ar-SA" sz="2800" b="1" kern="1200" dirty="0">
            <a:solidFill>
              <a:schemeClr val="tx1"/>
            </a:solidFill>
            <a:latin typeface="Sakkal Majalla" pitchFamily="2" charset="-78"/>
            <a:cs typeface="Sakkal Majalla" pitchFamily="2" charset="-78"/>
          </a:endParaRPr>
        </a:p>
      </dsp:txBody>
      <dsp:txXfrm>
        <a:off x="1546881" y="89501"/>
        <a:ext cx="4870642" cy="641688"/>
      </dsp:txXfrm>
    </dsp:sp>
    <dsp:sp modelId="{768F6D92-D17E-4EE8-B7CC-226077BEA190}">
      <dsp:nvSpPr>
        <dsp:cNvPr id="0" name=""/>
        <dsp:cNvSpPr/>
      </dsp:nvSpPr>
      <dsp:spPr>
        <a:xfrm>
          <a:off x="2197998" y="600503"/>
          <a:ext cx="3348834" cy="3348834"/>
        </a:xfrm>
        <a:custGeom>
          <a:avLst/>
          <a:gdLst/>
          <a:ahLst/>
          <a:cxnLst/>
          <a:rect l="0" t="0" r="0" b="0"/>
          <a:pathLst>
            <a:path>
              <a:moveTo>
                <a:pt x="2445168" y="187939"/>
              </a:moveTo>
              <a:arcTo wR="1674417" hR="1674417" stAng="17844427" swAng="311147"/>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E8CCBAD-65C5-4AD0-BF1B-C0C9C9FF54B7}">
      <dsp:nvSpPr>
        <dsp:cNvPr id="0" name=""/>
        <dsp:cNvSpPr/>
      </dsp:nvSpPr>
      <dsp:spPr>
        <a:xfrm>
          <a:off x="4021260" y="891996"/>
          <a:ext cx="2822059" cy="71111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DZ" sz="2800" b="1" kern="1200" dirty="0" smtClean="0">
              <a:solidFill>
                <a:schemeClr val="tx1"/>
              </a:solidFill>
              <a:latin typeface="Sakkal Majalla" pitchFamily="2" charset="-78"/>
              <a:cs typeface="Sakkal Majalla" pitchFamily="2" charset="-78"/>
            </a:rPr>
            <a:t>كيف تكتب بحث</a:t>
          </a:r>
          <a:endParaRPr lang="ar-SA" sz="2800" b="1" kern="1200" dirty="0">
            <a:solidFill>
              <a:schemeClr val="tx1"/>
            </a:solidFill>
            <a:latin typeface="Sakkal Majalla" pitchFamily="2" charset="-78"/>
            <a:cs typeface="Sakkal Majalla" pitchFamily="2" charset="-78"/>
          </a:endParaRPr>
        </a:p>
      </dsp:txBody>
      <dsp:txXfrm>
        <a:off x="4055974" y="926710"/>
        <a:ext cx="2752631" cy="641688"/>
      </dsp:txXfrm>
    </dsp:sp>
    <dsp:sp modelId="{6CE77DA2-C15A-4448-AFF7-13A7D315B940}">
      <dsp:nvSpPr>
        <dsp:cNvPr id="0" name=""/>
        <dsp:cNvSpPr/>
      </dsp:nvSpPr>
      <dsp:spPr>
        <a:xfrm>
          <a:off x="2307785" y="410345"/>
          <a:ext cx="3348834" cy="3348834"/>
        </a:xfrm>
        <a:custGeom>
          <a:avLst/>
          <a:gdLst/>
          <a:ahLst/>
          <a:cxnLst/>
          <a:rect l="0" t="0" r="0" b="0"/>
          <a:pathLst>
            <a:path>
              <a:moveTo>
                <a:pt x="3322758" y="1380062"/>
              </a:moveTo>
              <a:arcTo wR="1674417" hR="1674417" stAng="20992502" swAng="121499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C60528A-7ABE-47AF-A59F-660EAF56DA7A}">
      <dsp:nvSpPr>
        <dsp:cNvPr id="0" name=""/>
        <dsp:cNvSpPr/>
      </dsp:nvSpPr>
      <dsp:spPr>
        <a:xfrm>
          <a:off x="3915928" y="2566413"/>
          <a:ext cx="3032724" cy="71111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DZ" sz="2400" b="1" kern="1200" dirty="0" smtClean="0">
              <a:solidFill>
                <a:schemeClr val="tx1"/>
              </a:solidFill>
              <a:latin typeface="Sakkal Majalla" pitchFamily="2" charset="-78"/>
              <a:cs typeface="Sakkal Majalla" pitchFamily="2" charset="-78"/>
            </a:rPr>
            <a:t>كيف تكتب تقرير قانوني</a:t>
          </a:r>
          <a:endParaRPr lang="ar-SA" sz="2400" b="1" kern="1200" dirty="0">
            <a:solidFill>
              <a:schemeClr val="tx1"/>
            </a:solidFill>
            <a:latin typeface="Sakkal Majalla" pitchFamily="2" charset="-78"/>
            <a:cs typeface="Sakkal Majalla" pitchFamily="2" charset="-78"/>
          </a:endParaRPr>
        </a:p>
      </dsp:txBody>
      <dsp:txXfrm>
        <a:off x="3950642" y="2601127"/>
        <a:ext cx="2963296" cy="641688"/>
      </dsp:txXfrm>
    </dsp:sp>
    <dsp:sp modelId="{57E1494D-ADF2-486C-9AFD-8A57AE48C383}">
      <dsp:nvSpPr>
        <dsp:cNvPr id="0" name=""/>
        <dsp:cNvSpPr/>
      </dsp:nvSpPr>
      <dsp:spPr>
        <a:xfrm>
          <a:off x="2112281" y="282774"/>
          <a:ext cx="3348834" cy="3348834"/>
        </a:xfrm>
        <a:custGeom>
          <a:avLst/>
          <a:gdLst/>
          <a:ahLst/>
          <a:cxnLst/>
          <a:rect l="0" t="0" r="0" b="0"/>
          <a:pathLst>
            <a:path>
              <a:moveTo>
                <a:pt x="2629570" y="3049682"/>
              </a:moveTo>
              <a:arcTo wR="1674417" hR="1674417" stAng="3313149" swAng="57370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242E6AC-A98C-4FC5-B978-FDDF0E327158}">
      <dsp:nvSpPr>
        <dsp:cNvPr id="0" name=""/>
        <dsp:cNvSpPr/>
      </dsp:nvSpPr>
      <dsp:spPr>
        <a:xfrm>
          <a:off x="1872205" y="3509148"/>
          <a:ext cx="4219993" cy="50006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smtClean="0">
              <a:solidFill>
                <a:schemeClr val="tx1"/>
              </a:solidFill>
              <a:latin typeface="Sakkal Majalla" pitchFamily="2" charset="-78"/>
              <a:cs typeface="Sakkal Majalla" pitchFamily="2" charset="-78"/>
            </a:rPr>
            <a:t>كيف تكتب </a:t>
          </a:r>
          <a:r>
            <a:rPr lang="ar-DZ" sz="2000" b="1" kern="1200" dirty="0" smtClean="0">
              <a:solidFill>
                <a:schemeClr val="tx1"/>
              </a:solidFill>
              <a:latin typeface="Sakkal Majalla" pitchFamily="2" charset="-78"/>
              <a:cs typeface="Sakkal Majalla" pitchFamily="2" charset="-78"/>
            </a:rPr>
            <a:t>استشارة قانونية</a:t>
          </a:r>
          <a:r>
            <a:rPr lang="ar-SA" sz="2000" b="1" kern="1200" dirty="0" smtClean="0">
              <a:solidFill>
                <a:schemeClr val="tx1"/>
              </a:solidFill>
              <a:latin typeface="Sakkal Majalla" pitchFamily="2" charset="-78"/>
              <a:cs typeface="Sakkal Majalla" pitchFamily="2" charset="-78"/>
            </a:rPr>
            <a:t>	</a:t>
          </a:r>
        </a:p>
      </dsp:txBody>
      <dsp:txXfrm>
        <a:off x="1896616" y="3533559"/>
        <a:ext cx="4171171" cy="451242"/>
      </dsp:txXfrm>
    </dsp:sp>
    <dsp:sp modelId="{DCC17786-F021-474A-A0A1-06E32697BB18}">
      <dsp:nvSpPr>
        <dsp:cNvPr id="0" name=""/>
        <dsp:cNvSpPr/>
      </dsp:nvSpPr>
      <dsp:spPr>
        <a:xfrm>
          <a:off x="2563819" y="308686"/>
          <a:ext cx="3348834" cy="3348834"/>
        </a:xfrm>
        <a:custGeom>
          <a:avLst/>
          <a:gdLst/>
          <a:ahLst/>
          <a:cxnLst/>
          <a:rect l="0" t="0" r="0" b="0"/>
          <a:pathLst>
            <a:path>
              <a:moveTo>
                <a:pt x="925269" y="3171898"/>
              </a:moveTo>
              <a:arcTo wR="1674417" hR="1674417" stAng="6994650" swAng="41070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8D8331D-1B5D-46E5-9137-70572F74236E}">
      <dsp:nvSpPr>
        <dsp:cNvPr id="0" name=""/>
        <dsp:cNvSpPr/>
      </dsp:nvSpPr>
      <dsp:spPr>
        <a:xfrm>
          <a:off x="1188012" y="2501037"/>
          <a:ext cx="2688205" cy="84186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DZ" sz="2400" b="1" kern="1200" dirty="0" smtClean="0">
              <a:solidFill>
                <a:schemeClr val="tx1"/>
              </a:solidFill>
              <a:latin typeface="Sakkal Majalla" pitchFamily="2" charset="-78"/>
              <a:cs typeface="Sakkal Majalla" pitchFamily="2" charset="-78"/>
            </a:rPr>
            <a:t>كيف تعلق على مادة قانونية او قرار قضائي</a:t>
          </a:r>
          <a:endParaRPr lang="ar-SA" sz="2400" b="1" kern="1200" dirty="0">
            <a:solidFill>
              <a:schemeClr val="tx1"/>
            </a:solidFill>
            <a:latin typeface="Sakkal Majalla" pitchFamily="2" charset="-78"/>
            <a:cs typeface="Sakkal Majalla" pitchFamily="2" charset="-78"/>
          </a:endParaRPr>
        </a:p>
      </dsp:txBody>
      <dsp:txXfrm>
        <a:off x="1229109" y="2542134"/>
        <a:ext cx="2606011" cy="759675"/>
      </dsp:txXfrm>
    </dsp:sp>
    <dsp:sp modelId="{D2763952-16D7-4FD4-90C0-823265FB4D34}">
      <dsp:nvSpPr>
        <dsp:cNvPr id="0" name=""/>
        <dsp:cNvSpPr/>
      </dsp:nvSpPr>
      <dsp:spPr>
        <a:xfrm>
          <a:off x="2307785" y="410345"/>
          <a:ext cx="3348834" cy="3348834"/>
        </a:xfrm>
        <a:custGeom>
          <a:avLst/>
          <a:gdLst/>
          <a:ahLst/>
          <a:cxnLst/>
          <a:rect l="0" t="0" r="0" b="0"/>
          <a:pathLst>
            <a:path>
              <a:moveTo>
                <a:pt x="17322" y="1914649"/>
              </a:moveTo>
              <a:arcTo wR="1674417" hR="1674417" stAng="10305071" swAng="112919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727D945-0F1D-4D36-9F9B-CD48E8FE49FC}">
      <dsp:nvSpPr>
        <dsp:cNvPr id="0" name=""/>
        <dsp:cNvSpPr/>
      </dsp:nvSpPr>
      <dsp:spPr>
        <a:xfrm>
          <a:off x="1154649" y="891996"/>
          <a:ext cx="2754930" cy="71111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DZ" sz="2000" b="1" kern="1200" dirty="0" smtClean="0">
              <a:solidFill>
                <a:schemeClr val="tx1"/>
              </a:solidFill>
              <a:latin typeface="Sakkal Majalla" pitchFamily="2" charset="-78"/>
              <a:cs typeface="Sakkal Majalla" pitchFamily="2" charset="-78"/>
            </a:rPr>
            <a:t>كيف تكتب رسالة او اطروحة</a:t>
          </a:r>
          <a:endParaRPr lang="ar-SA" sz="2000" b="1" kern="1200" dirty="0">
            <a:solidFill>
              <a:schemeClr val="tx1"/>
            </a:solidFill>
            <a:latin typeface="Sakkal Majalla" pitchFamily="2" charset="-78"/>
            <a:cs typeface="Sakkal Majalla" pitchFamily="2" charset="-78"/>
          </a:endParaRPr>
        </a:p>
      </dsp:txBody>
      <dsp:txXfrm>
        <a:off x="1189363" y="926710"/>
        <a:ext cx="2685502" cy="641688"/>
      </dsp:txXfrm>
    </dsp:sp>
    <dsp:sp modelId="{8C1FAEB4-04A0-4B00-9323-29323F3720EB}">
      <dsp:nvSpPr>
        <dsp:cNvPr id="0" name=""/>
        <dsp:cNvSpPr/>
      </dsp:nvSpPr>
      <dsp:spPr>
        <a:xfrm>
          <a:off x="2417572" y="600503"/>
          <a:ext cx="3348834" cy="3348834"/>
        </a:xfrm>
        <a:custGeom>
          <a:avLst/>
          <a:gdLst/>
          <a:ahLst/>
          <a:cxnLst/>
          <a:rect l="0" t="0" r="0" b="0"/>
          <a:pathLst>
            <a:path>
              <a:moveTo>
                <a:pt x="772465" y="263688"/>
              </a:moveTo>
              <a:arcTo wR="1674417" hR="1674417" stAng="14244427" swAng="311147"/>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B5A979-6AE2-4776-B6B0-B525AACE904D}">
      <dsp:nvSpPr>
        <dsp:cNvPr id="0" name=""/>
        <dsp:cNvSpPr/>
      </dsp:nvSpPr>
      <dsp:spPr>
        <a:xfrm>
          <a:off x="1178025" y="2032000"/>
          <a:ext cx="505548" cy="963315"/>
        </a:xfrm>
        <a:custGeom>
          <a:avLst/>
          <a:gdLst/>
          <a:ahLst/>
          <a:cxnLst/>
          <a:rect l="0" t="0" r="0" b="0"/>
          <a:pathLst>
            <a:path>
              <a:moveTo>
                <a:pt x="0" y="0"/>
              </a:moveTo>
              <a:lnTo>
                <a:pt x="252774" y="0"/>
              </a:lnTo>
              <a:lnTo>
                <a:pt x="252774" y="963315"/>
              </a:lnTo>
              <a:lnTo>
                <a:pt x="505548" y="96331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1403601" y="2486460"/>
        <a:ext cx="54395" cy="54395"/>
      </dsp:txXfrm>
    </dsp:sp>
    <dsp:sp modelId="{778F74A2-11E7-41D6-89DC-12C296A07521}">
      <dsp:nvSpPr>
        <dsp:cNvPr id="0" name=""/>
        <dsp:cNvSpPr/>
      </dsp:nvSpPr>
      <dsp:spPr>
        <a:xfrm>
          <a:off x="1178025" y="1986280"/>
          <a:ext cx="505548" cy="91440"/>
        </a:xfrm>
        <a:custGeom>
          <a:avLst/>
          <a:gdLst/>
          <a:ahLst/>
          <a:cxnLst/>
          <a:rect l="0" t="0" r="0" b="0"/>
          <a:pathLst>
            <a:path>
              <a:moveTo>
                <a:pt x="0" y="45720"/>
              </a:moveTo>
              <a:lnTo>
                <a:pt x="505548" y="4572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1418160" y="2019361"/>
        <a:ext cx="25277" cy="25277"/>
      </dsp:txXfrm>
    </dsp:sp>
    <dsp:sp modelId="{3C8A3150-658C-4FAF-80C7-2A7F17D712B6}">
      <dsp:nvSpPr>
        <dsp:cNvPr id="0" name=""/>
        <dsp:cNvSpPr/>
      </dsp:nvSpPr>
      <dsp:spPr>
        <a:xfrm>
          <a:off x="1178025" y="1068684"/>
          <a:ext cx="505548" cy="963315"/>
        </a:xfrm>
        <a:custGeom>
          <a:avLst/>
          <a:gdLst/>
          <a:ahLst/>
          <a:cxnLst/>
          <a:rect l="0" t="0" r="0" b="0"/>
          <a:pathLst>
            <a:path>
              <a:moveTo>
                <a:pt x="0" y="963315"/>
              </a:moveTo>
              <a:lnTo>
                <a:pt x="252774" y="963315"/>
              </a:lnTo>
              <a:lnTo>
                <a:pt x="252774" y="0"/>
              </a:lnTo>
              <a:lnTo>
                <a:pt x="505548"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1403601" y="1523144"/>
        <a:ext cx="54395" cy="54395"/>
      </dsp:txXfrm>
    </dsp:sp>
    <dsp:sp modelId="{0458A178-BE48-4C93-B94A-BCEE955D41F4}">
      <dsp:nvSpPr>
        <dsp:cNvPr id="0" name=""/>
        <dsp:cNvSpPr/>
      </dsp:nvSpPr>
      <dsp:spPr>
        <a:xfrm rot="16200000">
          <a:off x="-1235333" y="1646673"/>
          <a:ext cx="4056066" cy="77065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rtl="1">
            <a:lnSpc>
              <a:spcPct val="90000"/>
            </a:lnSpc>
            <a:spcBef>
              <a:spcPct val="0"/>
            </a:spcBef>
            <a:spcAft>
              <a:spcPct val="35000"/>
            </a:spcAft>
          </a:pPr>
          <a:r>
            <a:rPr lang="ar-DZ" sz="4300" b="1" kern="1200" dirty="0" smtClean="0">
              <a:latin typeface="Sakkal Majalla" pitchFamily="2" charset="-78"/>
              <a:cs typeface="Sakkal Majalla" pitchFamily="2" charset="-78"/>
            </a:rPr>
            <a:t>عقلية الباحث القانوني</a:t>
          </a:r>
          <a:endParaRPr lang="ar-SA" sz="4300" b="1" kern="1200" dirty="0">
            <a:latin typeface="Sakkal Majalla" pitchFamily="2" charset="-78"/>
            <a:cs typeface="Sakkal Majalla" pitchFamily="2" charset="-78"/>
          </a:endParaRPr>
        </a:p>
      </dsp:txBody>
      <dsp:txXfrm>
        <a:off x="-1235333" y="1646673"/>
        <a:ext cx="4056066" cy="770652"/>
      </dsp:txXfrm>
    </dsp:sp>
    <dsp:sp modelId="{A680211B-25B9-4949-8CBC-5995E528FB52}">
      <dsp:nvSpPr>
        <dsp:cNvPr id="0" name=""/>
        <dsp:cNvSpPr/>
      </dsp:nvSpPr>
      <dsp:spPr>
        <a:xfrm>
          <a:off x="1683573" y="683357"/>
          <a:ext cx="4005053" cy="77065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ar-DZ" sz="3200" b="1" kern="1200" dirty="0" smtClean="0">
              <a:latin typeface="Sakkal Majalla" pitchFamily="2" charset="-78"/>
              <a:cs typeface="Sakkal Majalla" pitchFamily="2" charset="-78"/>
            </a:rPr>
            <a:t>المخزون من المعرفة القانونية</a:t>
          </a:r>
          <a:endParaRPr lang="ar-SA" sz="3200" b="1" kern="1200" dirty="0">
            <a:latin typeface="Sakkal Majalla" pitchFamily="2" charset="-78"/>
            <a:cs typeface="Sakkal Majalla" pitchFamily="2" charset="-78"/>
          </a:endParaRPr>
        </a:p>
      </dsp:txBody>
      <dsp:txXfrm>
        <a:off x="1683573" y="683357"/>
        <a:ext cx="4005053" cy="770652"/>
      </dsp:txXfrm>
    </dsp:sp>
    <dsp:sp modelId="{FF5C3D3D-9B55-4B40-8181-FCEA461790CF}">
      <dsp:nvSpPr>
        <dsp:cNvPr id="0" name=""/>
        <dsp:cNvSpPr/>
      </dsp:nvSpPr>
      <dsp:spPr>
        <a:xfrm>
          <a:off x="1683573" y="1646673"/>
          <a:ext cx="4005053" cy="77065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ar-DZ" sz="3200" b="1" kern="1200" dirty="0" smtClean="0">
              <a:latin typeface="Sakkal Majalla" pitchFamily="2" charset="-78"/>
              <a:cs typeface="Sakkal Majalla" pitchFamily="2" charset="-78"/>
            </a:rPr>
            <a:t>ادوات الباحث القانوني</a:t>
          </a:r>
          <a:endParaRPr lang="ar-SA" sz="3200" b="1" kern="1200" dirty="0">
            <a:latin typeface="Sakkal Majalla" pitchFamily="2" charset="-78"/>
            <a:cs typeface="Sakkal Majalla" pitchFamily="2" charset="-78"/>
          </a:endParaRPr>
        </a:p>
      </dsp:txBody>
      <dsp:txXfrm>
        <a:off x="1683573" y="1646673"/>
        <a:ext cx="4005053" cy="770652"/>
      </dsp:txXfrm>
    </dsp:sp>
    <dsp:sp modelId="{E9884572-ABE0-44D0-A4A0-C49C11B4736C}">
      <dsp:nvSpPr>
        <dsp:cNvPr id="0" name=""/>
        <dsp:cNvSpPr/>
      </dsp:nvSpPr>
      <dsp:spPr>
        <a:xfrm>
          <a:off x="1683573" y="2609989"/>
          <a:ext cx="4005053" cy="77065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rtl="1">
            <a:lnSpc>
              <a:spcPct val="90000"/>
            </a:lnSpc>
            <a:spcBef>
              <a:spcPct val="0"/>
            </a:spcBef>
            <a:spcAft>
              <a:spcPct val="35000"/>
            </a:spcAft>
          </a:pPr>
          <a:r>
            <a:rPr lang="ar-DZ" sz="4000" b="1" kern="1200" dirty="0" smtClean="0">
              <a:latin typeface="Sakkal Majalla" pitchFamily="2" charset="-78"/>
              <a:cs typeface="Sakkal Majalla" pitchFamily="2" charset="-78"/>
            </a:rPr>
            <a:t>كيفية وطريقة الاجابة</a:t>
          </a:r>
          <a:endParaRPr lang="ar-SA" sz="4000" b="1" kern="1200" dirty="0">
            <a:latin typeface="Sakkal Majalla" pitchFamily="2" charset="-78"/>
            <a:cs typeface="Sakkal Majalla" pitchFamily="2" charset="-78"/>
          </a:endParaRPr>
        </a:p>
      </dsp:txBody>
      <dsp:txXfrm>
        <a:off x="1683573" y="2609989"/>
        <a:ext cx="4005053" cy="7706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4A4DD1-6590-4BAB-AC9B-DC24EB4325B3}">
      <dsp:nvSpPr>
        <dsp:cNvPr id="0" name=""/>
        <dsp:cNvSpPr/>
      </dsp:nvSpPr>
      <dsp:spPr>
        <a:xfrm>
          <a:off x="0" y="37339"/>
          <a:ext cx="8118648" cy="152158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r" defTabSz="2400300" rtl="1">
            <a:lnSpc>
              <a:spcPct val="90000"/>
            </a:lnSpc>
            <a:spcBef>
              <a:spcPct val="0"/>
            </a:spcBef>
            <a:spcAft>
              <a:spcPct val="35000"/>
            </a:spcAft>
          </a:pPr>
          <a:r>
            <a:rPr lang="ar-DZ" sz="5400" kern="1200" dirty="0" smtClean="0">
              <a:latin typeface="Sakkal Majalla" pitchFamily="2" charset="-78"/>
              <a:cs typeface="Sakkal Majalla" pitchFamily="2" charset="-78"/>
            </a:rPr>
            <a:t>1- أسلوب المدخل لدراسة القانون </a:t>
          </a:r>
          <a:endParaRPr lang="ar-SA" sz="5400" kern="1200" dirty="0">
            <a:latin typeface="Sakkal Majalla" pitchFamily="2" charset="-78"/>
            <a:cs typeface="Sakkal Majalla" pitchFamily="2" charset="-78"/>
          </a:endParaRPr>
        </a:p>
      </dsp:txBody>
      <dsp:txXfrm>
        <a:off x="74278" y="111617"/>
        <a:ext cx="7970092" cy="1373029"/>
      </dsp:txXfrm>
    </dsp:sp>
    <dsp:sp modelId="{60E96F59-E57E-43A5-BE46-D4086C2DD080}">
      <dsp:nvSpPr>
        <dsp:cNvPr id="0" name=""/>
        <dsp:cNvSpPr/>
      </dsp:nvSpPr>
      <dsp:spPr>
        <a:xfrm>
          <a:off x="0" y="1558924"/>
          <a:ext cx="8118648" cy="149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7767" tIns="11430" rIns="64008" bIns="11430" numCol="1" spcCol="1270" anchor="t" anchorCtr="0">
          <a:noAutofit/>
        </a:bodyPr>
        <a:lstStyle/>
        <a:p>
          <a:pPr marL="57150" lvl="1" indent="-57150" algn="r" defTabSz="311150" rtl="1">
            <a:lnSpc>
              <a:spcPct val="90000"/>
            </a:lnSpc>
            <a:spcBef>
              <a:spcPct val="0"/>
            </a:spcBef>
            <a:spcAft>
              <a:spcPct val="20000"/>
            </a:spcAft>
            <a:buChar char="••"/>
          </a:pPr>
          <a:endParaRPr lang="ar-SA" sz="700" kern="1200"/>
        </a:p>
      </dsp:txBody>
      <dsp:txXfrm>
        <a:off x="0" y="1558924"/>
        <a:ext cx="8118648" cy="149040"/>
      </dsp:txXfrm>
    </dsp:sp>
    <dsp:sp modelId="{42AF24CB-843D-4E4C-892C-7CD995AF741C}">
      <dsp:nvSpPr>
        <dsp:cNvPr id="0" name=""/>
        <dsp:cNvSpPr/>
      </dsp:nvSpPr>
      <dsp:spPr>
        <a:xfrm>
          <a:off x="0" y="1707964"/>
          <a:ext cx="8118648" cy="152158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r" defTabSz="2400300" rtl="1">
            <a:lnSpc>
              <a:spcPct val="90000"/>
            </a:lnSpc>
            <a:spcBef>
              <a:spcPct val="0"/>
            </a:spcBef>
            <a:spcAft>
              <a:spcPct val="35000"/>
            </a:spcAft>
          </a:pPr>
          <a:r>
            <a:rPr lang="ar-DZ" sz="5400" b="1" kern="1200" dirty="0" smtClean="0">
              <a:latin typeface="Sakkal Majalla" pitchFamily="2" charset="-78"/>
              <a:cs typeface="Sakkal Majalla" pitchFamily="2" charset="-78"/>
            </a:rPr>
            <a:t>02-أسلوب</a:t>
          </a:r>
          <a:r>
            <a:rPr lang="ar-DZ" sz="6000" b="1" kern="1200" dirty="0" smtClean="0">
              <a:latin typeface="Sakkal Majalla" pitchFamily="2" charset="-78"/>
              <a:cs typeface="Sakkal Majalla" pitchFamily="2" charset="-78"/>
            </a:rPr>
            <a:t>  فلسفة القانون.</a:t>
          </a:r>
          <a:endParaRPr lang="ar-SA" sz="6000" b="1" kern="1200" dirty="0">
            <a:latin typeface="Sakkal Majalla" pitchFamily="2" charset="-78"/>
            <a:cs typeface="Sakkal Majalla" pitchFamily="2" charset="-78"/>
          </a:endParaRPr>
        </a:p>
      </dsp:txBody>
      <dsp:txXfrm>
        <a:off x="74278" y="1782242"/>
        <a:ext cx="7970092" cy="1373029"/>
      </dsp:txXfrm>
    </dsp:sp>
    <dsp:sp modelId="{E57C2E8E-0963-4B01-9D9C-9A35E012B3BB}">
      <dsp:nvSpPr>
        <dsp:cNvPr id="0" name=""/>
        <dsp:cNvSpPr/>
      </dsp:nvSpPr>
      <dsp:spPr>
        <a:xfrm>
          <a:off x="0" y="3229548"/>
          <a:ext cx="8118648" cy="149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7767" tIns="11430" rIns="64008" bIns="11430" numCol="1" spcCol="1270" anchor="t" anchorCtr="0">
          <a:noAutofit/>
        </a:bodyPr>
        <a:lstStyle/>
        <a:p>
          <a:pPr marL="57150" lvl="1" indent="-57150" algn="r" defTabSz="311150" rtl="1">
            <a:lnSpc>
              <a:spcPct val="90000"/>
            </a:lnSpc>
            <a:spcBef>
              <a:spcPct val="0"/>
            </a:spcBef>
            <a:spcAft>
              <a:spcPct val="20000"/>
            </a:spcAft>
            <a:buChar char="••"/>
          </a:pPr>
          <a:endParaRPr lang="ar-SA" sz="700" kern="1200"/>
        </a:p>
      </dsp:txBody>
      <dsp:txXfrm>
        <a:off x="0" y="3229548"/>
        <a:ext cx="8118648" cy="1490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4A4DD1-6590-4BAB-AC9B-DC24EB4325B3}">
      <dsp:nvSpPr>
        <dsp:cNvPr id="0" name=""/>
        <dsp:cNvSpPr/>
      </dsp:nvSpPr>
      <dsp:spPr>
        <a:xfrm>
          <a:off x="0" y="1379"/>
          <a:ext cx="8118648" cy="3227900"/>
        </a:xfrm>
        <a:prstGeom prst="roundRec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r" defTabSz="666750" rtl="1">
            <a:lnSpc>
              <a:spcPct val="90000"/>
            </a:lnSpc>
            <a:spcBef>
              <a:spcPct val="0"/>
            </a:spcBef>
            <a:spcAft>
              <a:spcPct val="35000"/>
            </a:spcAft>
          </a:pPr>
          <a:r>
            <a:rPr lang="ar-SA" sz="2800" b="1" kern="1200" dirty="0" smtClean="0">
              <a:latin typeface="Sakkal Majalla" pitchFamily="2" charset="-78"/>
              <a:cs typeface="Sakkal Majalla" pitchFamily="2" charset="-78"/>
            </a:rPr>
            <a:t>تتطلب الحياة في جماعة تنظيم سلوك أفرادها وعلاقاتهم عن طريق وضع قواعد تبين للجميع حقوقهم وواجبتهم </a:t>
          </a:r>
          <a:r>
            <a:rPr lang="ar-DZ" sz="2800" b="1" kern="1200" dirty="0" smtClean="0">
              <a:latin typeface="Sakkal Majalla" pitchFamily="2" charset="-78"/>
              <a:cs typeface="Sakkal Majalla" pitchFamily="2" charset="-78"/>
            </a:rPr>
            <a:t>.</a:t>
          </a:r>
          <a:r>
            <a:rPr lang="ar-SA" sz="2800" b="1" kern="1200" dirty="0" smtClean="0">
              <a:latin typeface="Sakkal Majalla" pitchFamily="2" charset="-78"/>
              <a:cs typeface="Sakkal Majalla" pitchFamily="2" charset="-78"/>
            </a:rPr>
            <a:t>
استشعر الأفراد الحاجة إلى قواعد تنظم تصادم المصالح بينهم 
</a:t>
          </a:r>
          <a:r>
            <a:rPr lang="ar-DZ" sz="2800" b="1" kern="1200" dirty="0" smtClean="0">
              <a:latin typeface="Sakkal Majalla" pitchFamily="2" charset="-78"/>
              <a:cs typeface="Sakkal Majalla" pitchFamily="2" charset="-78"/>
            </a:rPr>
            <a:t>لذا </a:t>
          </a:r>
          <a:r>
            <a:rPr lang="ar-SA" sz="2800" b="1" kern="1200" dirty="0" smtClean="0">
              <a:latin typeface="Sakkal Majalla" pitchFamily="2" charset="-78"/>
              <a:cs typeface="Sakkal Majalla" pitchFamily="2" charset="-78"/>
            </a:rPr>
            <a:t>ظهرت الحاجة إلى القانون بهدف إزالة ما يتعارض بين حريات الافراد والتوفيق بين</a:t>
          </a:r>
          <a:r>
            <a:rPr lang="ar-DZ" sz="2800" b="1" kern="1200" dirty="0" smtClean="0">
              <a:latin typeface="Sakkal Majalla" pitchFamily="2" charset="-78"/>
              <a:cs typeface="Sakkal Majalla" pitchFamily="2" charset="-78"/>
            </a:rPr>
            <a:t> </a:t>
          </a:r>
          <a:r>
            <a:rPr lang="ar-SA" sz="2800" b="1" kern="1200" dirty="0" smtClean="0">
              <a:latin typeface="Sakkal Majalla" pitchFamily="2" charset="-78"/>
              <a:cs typeface="Sakkal Majalla" pitchFamily="2" charset="-78"/>
            </a:rPr>
            <a:t>يلتزم به الجميع، مما يحقق النظام العام والاستقرار في المعاملات.</a:t>
          </a:r>
          <a:endParaRPr lang="ar-SA" sz="2800" b="1" kern="1200" dirty="0">
            <a:latin typeface="Sakkal Majalla" pitchFamily="2" charset="-78"/>
            <a:cs typeface="Sakkal Majalla" pitchFamily="2" charset="-78"/>
          </a:endParaRPr>
        </a:p>
      </dsp:txBody>
      <dsp:txXfrm>
        <a:off x="157573" y="158952"/>
        <a:ext cx="7803502" cy="2912754"/>
      </dsp:txXfrm>
    </dsp:sp>
    <dsp:sp modelId="{60E96F59-E57E-43A5-BE46-D4086C2DD080}">
      <dsp:nvSpPr>
        <dsp:cNvPr id="0" name=""/>
        <dsp:cNvSpPr/>
      </dsp:nvSpPr>
      <dsp:spPr>
        <a:xfrm>
          <a:off x="0" y="3229279"/>
          <a:ext cx="8118648" cy="20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7767" tIns="6350" rIns="35560" bIns="6350" numCol="1" spcCol="1270" anchor="t" anchorCtr="0">
          <a:noAutofit/>
        </a:bodyPr>
        <a:lstStyle/>
        <a:p>
          <a:pPr marL="57150" lvl="1" indent="-57150" algn="r" defTabSz="177800" rtl="1">
            <a:lnSpc>
              <a:spcPct val="90000"/>
            </a:lnSpc>
            <a:spcBef>
              <a:spcPct val="0"/>
            </a:spcBef>
            <a:spcAft>
              <a:spcPct val="20000"/>
            </a:spcAft>
            <a:buChar char="••"/>
          </a:pPr>
          <a:endParaRPr lang="ar-SA" sz="400" kern="1200"/>
        </a:p>
      </dsp:txBody>
      <dsp:txXfrm>
        <a:off x="0" y="3229279"/>
        <a:ext cx="8118648" cy="20437"/>
      </dsp:txXfrm>
    </dsp:sp>
    <dsp:sp modelId="{42AF24CB-843D-4E4C-892C-7CD995AF741C}">
      <dsp:nvSpPr>
        <dsp:cNvPr id="0" name=""/>
        <dsp:cNvSpPr/>
      </dsp:nvSpPr>
      <dsp:spPr>
        <a:xfrm>
          <a:off x="1656362" y="3249716"/>
          <a:ext cx="4805922" cy="14439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lvl="0" algn="r" defTabSz="2667000" rtl="1">
            <a:lnSpc>
              <a:spcPct val="90000"/>
            </a:lnSpc>
            <a:spcBef>
              <a:spcPct val="0"/>
            </a:spcBef>
            <a:spcAft>
              <a:spcPct val="35000"/>
            </a:spcAft>
          </a:pPr>
          <a:endParaRPr lang="ar-SA" sz="6000" b="1" kern="1200" dirty="0">
            <a:latin typeface="Sakkal Majalla" pitchFamily="2" charset="-78"/>
            <a:cs typeface="Sakkal Majalla" pitchFamily="2" charset="-78"/>
          </a:endParaRPr>
        </a:p>
      </dsp:txBody>
      <dsp:txXfrm>
        <a:off x="1663411" y="3256765"/>
        <a:ext cx="4791824" cy="130296"/>
      </dsp:txXfrm>
    </dsp:sp>
    <dsp:sp modelId="{E57C2E8E-0963-4B01-9D9C-9A35E012B3BB}">
      <dsp:nvSpPr>
        <dsp:cNvPr id="0" name=""/>
        <dsp:cNvSpPr/>
      </dsp:nvSpPr>
      <dsp:spPr>
        <a:xfrm>
          <a:off x="0" y="3394111"/>
          <a:ext cx="8118648" cy="20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7767" tIns="6350" rIns="35560" bIns="6350" numCol="1" spcCol="1270" anchor="t" anchorCtr="0">
          <a:noAutofit/>
        </a:bodyPr>
        <a:lstStyle/>
        <a:p>
          <a:pPr marL="57150" lvl="1" indent="-57150" algn="r" defTabSz="177800" rtl="1">
            <a:lnSpc>
              <a:spcPct val="90000"/>
            </a:lnSpc>
            <a:spcBef>
              <a:spcPct val="0"/>
            </a:spcBef>
            <a:spcAft>
              <a:spcPct val="20000"/>
            </a:spcAft>
            <a:buChar char="••"/>
          </a:pPr>
          <a:endParaRPr lang="ar-SA" sz="400" kern="1200"/>
        </a:p>
      </dsp:txBody>
      <dsp:txXfrm>
        <a:off x="0" y="3394111"/>
        <a:ext cx="8118648" cy="2043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4A4DD1-6590-4BAB-AC9B-DC24EB4325B3}">
      <dsp:nvSpPr>
        <dsp:cNvPr id="0" name=""/>
        <dsp:cNvSpPr/>
      </dsp:nvSpPr>
      <dsp:spPr>
        <a:xfrm>
          <a:off x="0" y="2247"/>
          <a:ext cx="8118648" cy="3238106"/>
        </a:xfrm>
        <a:prstGeom prst="roundRec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r" defTabSz="1111250" rtl="1">
            <a:lnSpc>
              <a:spcPct val="100000"/>
            </a:lnSpc>
            <a:spcBef>
              <a:spcPct val="0"/>
            </a:spcBef>
            <a:spcAft>
              <a:spcPct val="35000"/>
            </a:spcAft>
          </a:pPr>
          <a:r>
            <a:rPr lang="ar-SA" sz="2500" kern="1200" dirty="0" smtClean="0">
              <a:latin typeface="Sakkal Majalla" pitchFamily="2" charset="-78"/>
              <a:cs typeface="Sakkal Majalla" pitchFamily="2" charset="-78"/>
            </a:rPr>
            <a:t>مجموعة من القواعد العامة و المجردة </a:t>
          </a:r>
        </a:p>
        <a:p>
          <a:pPr lvl="0" algn="r" defTabSz="1111250" rtl="1">
            <a:lnSpc>
              <a:spcPct val="100000"/>
            </a:lnSpc>
            <a:spcBef>
              <a:spcPct val="0"/>
            </a:spcBef>
            <a:spcAft>
              <a:spcPct val="35000"/>
            </a:spcAft>
          </a:pPr>
          <a:r>
            <a:rPr lang="ar-SA" sz="2400" kern="1200" dirty="0" smtClean="0">
              <a:latin typeface="Sakkal Majalla" pitchFamily="2" charset="-78"/>
              <a:cs typeface="Sakkal Majalla" pitchFamily="2" charset="-78"/>
            </a:rPr>
            <a:t>التي تنظم سلوك الفرد في المجتمع  </a:t>
          </a:r>
        </a:p>
        <a:p>
          <a:pPr lvl="0" algn="r" defTabSz="1111250" rtl="1">
            <a:lnSpc>
              <a:spcPct val="100000"/>
            </a:lnSpc>
            <a:spcBef>
              <a:spcPct val="0"/>
            </a:spcBef>
            <a:spcAft>
              <a:spcPct val="35000"/>
            </a:spcAft>
          </a:pPr>
          <a:r>
            <a:rPr lang="ar-SA" sz="2400" kern="1200" dirty="0" smtClean="0">
              <a:latin typeface="Sakkal Majalla" pitchFamily="2" charset="-78"/>
              <a:cs typeface="Sakkal Majalla" pitchFamily="2" charset="-78"/>
            </a:rPr>
            <a:t>الملزمة والمقترنة بجزاء</a:t>
          </a:r>
        </a:p>
        <a:p>
          <a:pPr lvl="0" algn="r" defTabSz="1111250" rtl="1">
            <a:lnSpc>
              <a:spcPct val="100000"/>
            </a:lnSpc>
            <a:spcBef>
              <a:spcPct val="0"/>
            </a:spcBef>
            <a:spcAft>
              <a:spcPct val="35000"/>
            </a:spcAft>
          </a:pPr>
          <a:r>
            <a:rPr lang="ar-SA" sz="2400" kern="1200" dirty="0" smtClean="0">
              <a:latin typeface="Sakkal Majalla" pitchFamily="2" charset="-78"/>
              <a:cs typeface="Sakkal Majalla" pitchFamily="2" charset="-78"/>
            </a:rPr>
            <a:t> توقعه الدولة </a:t>
          </a:r>
        </a:p>
        <a:p>
          <a:pPr lvl="0" algn="r" defTabSz="1111250" rtl="1">
            <a:lnSpc>
              <a:spcPct val="90000"/>
            </a:lnSpc>
            <a:spcBef>
              <a:spcPct val="0"/>
            </a:spcBef>
            <a:spcAft>
              <a:spcPct val="35000"/>
            </a:spcAft>
          </a:pPr>
          <a:endParaRPr lang="ar-SA" sz="5400" kern="1200" dirty="0">
            <a:latin typeface="Sakkal Majalla" pitchFamily="2" charset="-78"/>
            <a:cs typeface="Sakkal Majalla" pitchFamily="2" charset="-78"/>
          </a:endParaRPr>
        </a:p>
      </dsp:txBody>
      <dsp:txXfrm>
        <a:off x="158071" y="160318"/>
        <a:ext cx="7802506" cy="2921964"/>
      </dsp:txXfrm>
    </dsp:sp>
    <dsp:sp modelId="{60E96F59-E57E-43A5-BE46-D4086C2DD080}">
      <dsp:nvSpPr>
        <dsp:cNvPr id="0" name=""/>
        <dsp:cNvSpPr/>
      </dsp:nvSpPr>
      <dsp:spPr>
        <a:xfrm>
          <a:off x="0" y="3240354"/>
          <a:ext cx="8118648" cy="14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7767" tIns="6350" rIns="35560" bIns="6350" numCol="1" spcCol="1270" anchor="t" anchorCtr="0">
          <a:noAutofit/>
        </a:bodyPr>
        <a:lstStyle/>
        <a:p>
          <a:pPr marL="57150" lvl="1" indent="-57150" algn="r" defTabSz="177800" rtl="1">
            <a:lnSpc>
              <a:spcPct val="90000"/>
            </a:lnSpc>
            <a:spcBef>
              <a:spcPct val="0"/>
            </a:spcBef>
            <a:spcAft>
              <a:spcPct val="20000"/>
            </a:spcAft>
            <a:buChar char="••"/>
          </a:pPr>
          <a:endParaRPr lang="ar-SA" sz="400" kern="1200"/>
        </a:p>
      </dsp:txBody>
      <dsp:txXfrm>
        <a:off x="0" y="3240354"/>
        <a:ext cx="8118648" cy="14237"/>
      </dsp:txXfrm>
    </dsp:sp>
    <dsp:sp modelId="{42AF24CB-843D-4E4C-892C-7CD995AF741C}">
      <dsp:nvSpPr>
        <dsp:cNvPr id="0" name=""/>
        <dsp:cNvSpPr/>
      </dsp:nvSpPr>
      <dsp:spPr>
        <a:xfrm>
          <a:off x="1656362" y="3254591"/>
          <a:ext cx="4805922" cy="14485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lvl="0" algn="r" defTabSz="2667000" rtl="1">
            <a:lnSpc>
              <a:spcPct val="90000"/>
            </a:lnSpc>
            <a:spcBef>
              <a:spcPct val="0"/>
            </a:spcBef>
            <a:spcAft>
              <a:spcPct val="35000"/>
            </a:spcAft>
          </a:pPr>
          <a:endParaRPr lang="ar-SA" sz="6000" b="1" kern="1200" dirty="0">
            <a:latin typeface="Sakkal Majalla" pitchFamily="2" charset="-78"/>
            <a:cs typeface="Sakkal Majalla" pitchFamily="2" charset="-78"/>
          </a:endParaRPr>
        </a:p>
      </dsp:txBody>
      <dsp:txXfrm>
        <a:off x="1663433" y="3261662"/>
        <a:ext cx="4791780" cy="130709"/>
      </dsp:txXfrm>
    </dsp:sp>
    <dsp:sp modelId="{E57C2E8E-0963-4B01-9D9C-9A35E012B3BB}">
      <dsp:nvSpPr>
        <dsp:cNvPr id="0" name=""/>
        <dsp:cNvSpPr/>
      </dsp:nvSpPr>
      <dsp:spPr>
        <a:xfrm>
          <a:off x="0" y="3399443"/>
          <a:ext cx="8118648" cy="14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7767" tIns="6350" rIns="35560" bIns="6350" numCol="1" spcCol="1270" anchor="t" anchorCtr="0">
          <a:noAutofit/>
        </a:bodyPr>
        <a:lstStyle/>
        <a:p>
          <a:pPr marL="57150" lvl="1" indent="-57150" algn="r" defTabSz="177800" rtl="1">
            <a:lnSpc>
              <a:spcPct val="90000"/>
            </a:lnSpc>
            <a:spcBef>
              <a:spcPct val="0"/>
            </a:spcBef>
            <a:spcAft>
              <a:spcPct val="20000"/>
            </a:spcAft>
            <a:buChar char="••"/>
          </a:pPr>
          <a:endParaRPr lang="ar-SA" sz="400" kern="1200"/>
        </a:p>
      </dsp:txBody>
      <dsp:txXfrm>
        <a:off x="0" y="3399443"/>
        <a:ext cx="8118648" cy="1423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FAD349-E955-4C8D-B864-4452F0FC75C0}">
      <dsp:nvSpPr>
        <dsp:cNvPr id="0" name=""/>
        <dsp:cNvSpPr/>
      </dsp:nvSpPr>
      <dsp:spPr>
        <a:xfrm flipV="1">
          <a:off x="1046494" y="77491"/>
          <a:ext cx="69555" cy="277017"/>
        </a:xfrm>
        <a:prstGeom prst="rect">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DA2784-EE4D-4DE5-84E9-7F0358F8D855}">
      <dsp:nvSpPr>
        <dsp:cNvPr id="0" name=""/>
        <dsp:cNvSpPr/>
      </dsp:nvSpPr>
      <dsp:spPr>
        <a:xfrm>
          <a:off x="1105616" y="307393"/>
          <a:ext cx="5892793" cy="36791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endParaRPr lang="ar-DZ" sz="2800" kern="1200" dirty="0" smtClean="0">
            <a:latin typeface="Sakkal Majalla" pitchFamily="2" charset="-78"/>
            <a:cs typeface="Sakkal Majalla" pitchFamily="2" charset="-78"/>
          </a:endParaRPr>
        </a:p>
        <a:p>
          <a:pPr lvl="0" algn="ctr" defTabSz="1244600" rtl="1">
            <a:lnSpc>
              <a:spcPct val="90000"/>
            </a:lnSpc>
            <a:spcBef>
              <a:spcPct val="0"/>
            </a:spcBef>
            <a:spcAft>
              <a:spcPct val="35000"/>
            </a:spcAft>
          </a:pPr>
          <a:r>
            <a:rPr lang="ar-SA" sz="2800" b="1" kern="1200" dirty="0" smtClean="0">
              <a:latin typeface="Sakkal Majalla" pitchFamily="2" charset="-78"/>
              <a:cs typeface="Sakkal Majalla" pitchFamily="2" charset="-78"/>
            </a:rPr>
            <a:t>القانون كلمة يونانية الأصل </a:t>
          </a:r>
          <a:r>
            <a:rPr lang="fr-FR" sz="2800" b="1" kern="1200" dirty="0" err="1" smtClean="0">
              <a:latin typeface="Sakkal Majalla" pitchFamily="2" charset="-78"/>
              <a:cs typeface="Sakkal Majalla" pitchFamily="2" charset="-78"/>
            </a:rPr>
            <a:t>kanun</a:t>
          </a:r>
          <a:r>
            <a:rPr lang="fr-FR" sz="2800" b="1" kern="1200" dirty="0" smtClean="0">
              <a:latin typeface="Sakkal Majalla" pitchFamily="2" charset="-78"/>
              <a:cs typeface="Sakkal Majalla" pitchFamily="2" charset="-78"/>
            </a:rPr>
            <a:t> </a:t>
          </a:r>
          <a:r>
            <a:rPr lang="ar-SA" sz="2800" b="1" kern="1200" dirty="0" smtClean="0">
              <a:latin typeface="Sakkal Majalla" pitchFamily="2" charset="-78"/>
              <a:cs typeface="Sakkal Majalla" pitchFamily="2" charset="-78"/>
            </a:rPr>
            <a:t>وانتقلت من </a:t>
          </a:r>
          <a:r>
            <a:rPr lang="ar-SA" sz="2800" b="1" kern="1200" dirty="0" smtClean="0">
              <a:solidFill>
                <a:srgbClr val="0070C0"/>
              </a:solidFill>
              <a:latin typeface="Sakkal Majalla" pitchFamily="2" charset="-78"/>
              <a:cs typeface="Sakkal Majalla" pitchFamily="2" charset="-78"/>
            </a:rPr>
            <a:t>اليونانية</a:t>
          </a:r>
          <a:r>
            <a:rPr lang="ar-SA" sz="2800" b="1" kern="1200" dirty="0" smtClean="0">
              <a:latin typeface="Sakkal Majalla" pitchFamily="2" charset="-78"/>
              <a:cs typeface="Sakkal Majalla" pitchFamily="2" charset="-78"/>
            </a:rPr>
            <a:t> إلى اللغات الأخرى وهي تعني </a:t>
          </a:r>
          <a:r>
            <a:rPr lang="ar-SA" sz="2800" b="1" kern="1200" dirty="0" smtClean="0">
              <a:solidFill>
                <a:srgbClr val="C00000"/>
              </a:solidFill>
              <a:latin typeface="Sakkal Majalla" pitchFamily="2" charset="-78"/>
              <a:cs typeface="Sakkal Majalla" pitchFamily="2" charset="-78"/>
            </a:rPr>
            <a:t>العصا المستقيمة </a:t>
          </a:r>
          <a:r>
            <a:rPr lang="ar-SA" sz="2800" b="1" kern="1200" dirty="0" smtClean="0">
              <a:latin typeface="Sakkal Majalla" pitchFamily="2" charset="-78"/>
              <a:cs typeface="Sakkal Majalla" pitchFamily="2" charset="-78"/>
            </a:rPr>
            <a:t>، فانتقلت إلى </a:t>
          </a:r>
          <a:r>
            <a:rPr lang="ar-SA" sz="2800" b="1" kern="1200" dirty="0" smtClean="0">
              <a:solidFill>
                <a:srgbClr val="0070C0"/>
              </a:solidFill>
              <a:latin typeface="Sakkal Majalla" pitchFamily="2" charset="-78"/>
              <a:cs typeface="Sakkal Majalla" pitchFamily="2" charset="-78"/>
            </a:rPr>
            <a:t>الفارسية </a:t>
          </a:r>
          <a:r>
            <a:rPr lang="ar-SA" sz="2800" b="1" kern="1200" dirty="0" smtClean="0">
              <a:latin typeface="Sakkal Majalla" pitchFamily="2" charset="-78"/>
              <a:cs typeface="Sakkal Majalla" pitchFamily="2" charset="-78"/>
            </a:rPr>
            <a:t>بنفس اللفظ (كانون) بمعنى </a:t>
          </a:r>
          <a:r>
            <a:rPr lang="ar-SA" sz="2800" b="1" kern="1200" dirty="0" smtClean="0">
              <a:solidFill>
                <a:srgbClr val="C00000"/>
              </a:solidFill>
              <a:latin typeface="Sakkal Majalla" pitchFamily="2" charset="-78"/>
              <a:cs typeface="Sakkal Majalla" pitchFamily="2" charset="-78"/>
            </a:rPr>
            <a:t>أصل كل شيء وقياسه</a:t>
          </a:r>
          <a:endParaRPr lang="ar-SA" sz="2800" b="1" kern="1200" dirty="0">
            <a:solidFill>
              <a:srgbClr val="C00000"/>
            </a:solidFill>
            <a:latin typeface="Sakkal Majalla" pitchFamily="2" charset="-78"/>
            <a:cs typeface="Sakkal Majalla" pitchFamily="2" charset="-78"/>
          </a:endParaRPr>
        </a:p>
      </dsp:txBody>
      <dsp:txXfrm>
        <a:off x="1105616" y="307393"/>
        <a:ext cx="5892793" cy="3679115"/>
      </dsp:txXfrm>
    </dsp:sp>
    <dsp:sp modelId="{C336D6C5-4B77-4907-83CA-8BAB77251B35}">
      <dsp:nvSpPr>
        <dsp:cNvPr id="0" name=""/>
        <dsp:cNvSpPr/>
      </dsp:nvSpPr>
      <dsp:spPr>
        <a:xfrm>
          <a:off x="2071622" y="810388"/>
          <a:ext cx="808549" cy="808758"/>
        </a:xfrm>
        <a:prstGeom prst="halfFrame">
          <a:avLst>
            <a:gd name="adj1" fmla="val 25770"/>
            <a:gd name="adj2" fmla="val 257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8F25BF-9A9E-4E53-8B2E-5FD73119FC76}">
      <dsp:nvSpPr>
        <dsp:cNvPr id="0" name=""/>
        <dsp:cNvSpPr/>
      </dsp:nvSpPr>
      <dsp:spPr>
        <a:xfrm rot="5400000">
          <a:off x="5247167" y="810493"/>
          <a:ext cx="808758" cy="808549"/>
        </a:xfrm>
        <a:prstGeom prst="halfFrame">
          <a:avLst>
            <a:gd name="adj1" fmla="val 25770"/>
            <a:gd name="adj2" fmla="val 257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A6FD3F-0B68-4E02-B4B4-8BBA192F6EB6}">
      <dsp:nvSpPr>
        <dsp:cNvPr id="0" name=""/>
        <dsp:cNvSpPr/>
      </dsp:nvSpPr>
      <dsp:spPr>
        <a:xfrm rot="16200000">
          <a:off x="2071517" y="2675265"/>
          <a:ext cx="808758" cy="808549"/>
        </a:xfrm>
        <a:prstGeom prst="halfFrame">
          <a:avLst>
            <a:gd name="adj1" fmla="val 25770"/>
            <a:gd name="adj2" fmla="val 257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1BCD6D-D969-4A35-9797-0BA6B549359E}">
      <dsp:nvSpPr>
        <dsp:cNvPr id="0" name=""/>
        <dsp:cNvSpPr/>
      </dsp:nvSpPr>
      <dsp:spPr>
        <a:xfrm rot="10800000">
          <a:off x="5247272" y="2675160"/>
          <a:ext cx="808549" cy="808758"/>
        </a:xfrm>
        <a:prstGeom prst="halfFrame">
          <a:avLst>
            <a:gd name="adj1" fmla="val 25770"/>
            <a:gd name="adj2" fmla="val 257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FAD349-E955-4C8D-B864-4452F0FC75C0}">
      <dsp:nvSpPr>
        <dsp:cNvPr id="0" name=""/>
        <dsp:cNvSpPr/>
      </dsp:nvSpPr>
      <dsp:spPr>
        <a:xfrm flipV="1">
          <a:off x="1046313" y="1316"/>
          <a:ext cx="68875" cy="274309"/>
        </a:xfrm>
        <a:prstGeom prst="rect">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DA2784-EE4D-4DE5-84E9-7F0358F8D855}">
      <dsp:nvSpPr>
        <dsp:cNvPr id="0" name=""/>
        <dsp:cNvSpPr/>
      </dsp:nvSpPr>
      <dsp:spPr>
        <a:xfrm>
          <a:off x="14" y="0"/>
          <a:ext cx="8044889" cy="40242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100000"/>
            </a:lnSpc>
            <a:spcBef>
              <a:spcPct val="0"/>
            </a:spcBef>
            <a:spcAft>
              <a:spcPct val="35000"/>
            </a:spcAft>
          </a:pPr>
          <a:r>
            <a:rPr lang="ar-SA" sz="2000" b="1" kern="1200" dirty="0" smtClean="0">
              <a:latin typeface="Sakkal Majalla" pitchFamily="2" charset="-78"/>
              <a:cs typeface="Sakkal Majalla" pitchFamily="2" charset="-78"/>
            </a:rPr>
            <a:t>لتعريف القانون اصطلاحا ثلاثة تعريفات</a:t>
          </a:r>
          <a:r>
            <a:rPr lang="ar-DZ" sz="2000" b="1" kern="1200" dirty="0" smtClean="0">
              <a:latin typeface="Sakkal Majalla" pitchFamily="2" charset="-78"/>
              <a:cs typeface="Sakkal Majalla" pitchFamily="2" charset="-78"/>
            </a:rPr>
            <a:t>:</a:t>
          </a:r>
          <a:r>
            <a:rPr lang="ar-SA" sz="2000" b="1" kern="1200" dirty="0" smtClean="0">
              <a:latin typeface="Sakkal Majalla" pitchFamily="2" charset="-78"/>
              <a:cs typeface="Sakkal Majalla" pitchFamily="2" charset="-78"/>
            </a:rPr>
            <a:t>
</a:t>
          </a:r>
          <a:r>
            <a:rPr lang="ar-DZ" sz="2300" b="1" kern="1200" dirty="0" smtClean="0">
              <a:solidFill>
                <a:srgbClr val="C00000"/>
              </a:solidFill>
              <a:latin typeface="Sakkal Majalla" pitchFamily="2" charset="-78"/>
              <a:cs typeface="Sakkal Majalla" pitchFamily="2" charset="-78"/>
            </a:rPr>
            <a:t>01-</a:t>
          </a:r>
          <a:r>
            <a:rPr lang="ar-SA" sz="2300" b="1" kern="1200" dirty="0" smtClean="0">
              <a:solidFill>
                <a:srgbClr val="C00000"/>
              </a:solidFill>
              <a:latin typeface="Sakkal Majalla" pitchFamily="2" charset="-78"/>
              <a:cs typeface="Sakkal Majalla" pitchFamily="2" charset="-78"/>
            </a:rPr>
            <a:t>هو القواعد التي تنظم سلوك الأفراد في المجتمع تنظيما ملزما ، </a:t>
          </a:r>
          <a:r>
            <a:rPr lang="ar-SA" sz="2300" b="1" kern="1200" dirty="0" smtClean="0">
              <a:latin typeface="Sakkal Majalla" pitchFamily="2" charset="-78"/>
              <a:cs typeface="Sakkal Majalla" pitchFamily="2" charset="-78"/>
            </a:rPr>
            <a:t>ومن يخالفها يعاقب ،
وذلك كفالة لاحترامها. </a:t>
          </a:r>
          <a:endParaRPr lang="ar-DZ" sz="2300" b="1" kern="1200" dirty="0" smtClean="0">
            <a:latin typeface="Sakkal Majalla" pitchFamily="2" charset="-78"/>
            <a:cs typeface="Sakkal Majalla" pitchFamily="2" charset="-78"/>
          </a:endParaRPr>
        </a:p>
        <a:p>
          <a:pPr lvl="0" algn="ctr" defTabSz="889000" rtl="1">
            <a:lnSpc>
              <a:spcPct val="100000"/>
            </a:lnSpc>
            <a:spcBef>
              <a:spcPct val="0"/>
            </a:spcBef>
            <a:spcAft>
              <a:spcPct val="35000"/>
            </a:spcAft>
          </a:pPr>
          <a:r>
            <a:rPr lang="ar-DZ" sz="2400" b="1" kern="1200" dirty="0" smtClean="0">
              <a:solidFill>
                <a:srgbClr val="C00000"/>
              </a:solidFill>
              <a:latin typeface="Sakkal Majalla" pitchFamily="2" charset="-78"/>
              <a:cs typeface="Sakkal Majalla" pitchFamily="2" charset="-78"/>
            </a:rPr>
            <a:t>02-</a:t>
          </a:r>
          <a:r>
            <a:rPr lang="ar-SA" sz="2400" b="1" kern="1200" dirty="0" smtClean="0">
              <a:solidFill>
                <a:srgbClr val="C00000"/>
              </a:solidFill>
              <a:latin typeface="Sakkal Majalla" pitchFamily="2" charset="-78"/>
              <a:cs typeface="Sakkal Majalla" pitchFamily="2" charset="-78"/>
            </a:rPr>
            <a:t>هو مجموعة القواعد القانونية النافذة في بلد ما</a:t>
          </a:r>
          <a:r>
            <a:rPr lang="ar-SA" sz="2400" b="1" kern="1200" dirty="0" smtClean="0">
              <a:latin typeface="Sakkal Majalla" pitchFamily="2" charset="-78"/>
              <a:cs typeface="Sakkal Majalla" pitchFamily="2" charset="-78"/>
            </a:rPr>
            <a:t>، فيقال القانون ال</a:t>
          </a:r>
          <a:r>
            <a:rPr lang="ar-DZ" sz="2400" b="1" kern="1200" dirty="0" smtClean="0">
              <a:latin typeface="Sakkal Majalla" pitchFamily="2" charset="-78"/>
              <a:cs typeface="Sakkal Majalla" pitchFamily="2" charset="-78"/>
            </a:rPr>
            <a:t>جزائري</a:t>
          </a:r>
          <a:r>
            <a:rPr lang="ar-SA" sz="2400" b="1" kern="1200" dirty="0" smtClean="0">
              <a:latin typeface="Sakkal Majalla" pitchFamily="2" charset="-78"/>
              <a:cs typeface="Sakkal Majalla" pitchFamily="2" charset="-78"/>
            </a:rPr>
            <a:t> والقانون
المصري مثلا...</a:t>
          </a:r>
          <a:r>
            <a:rPr lang="ar-SA" sz="2000" b="1" kern="1200" dirty="0" smtClean="0">
              <a:latin typeface="Sakkal Majalla" pitchFamily="2" charset="-78"/>
              <a:cs typeface="Sakkal Majalla" pitchFamily="2" charset="-78"/>
            </a:rPr>
            <a:t>
</a:t>
          </a:r>
          <a:r>
            <a:rPr lang="ar-DZ" sz="2000" b="1" kern="1200" dirty="0" smtClean="0">
              <a:latin typeface="Sakkal Majalla" pitchFamily="2" charset="-78"/>
              <a:cs typeface="Sakkal Majalla" pitchFamily="2" charset="-78"/>
            </a:rPr>
            <a:t>0</a:t>
          </a:r>
          <a:r>
            <a:rPr lang="ar-DZ" sz="2400" b="1" kern="1200" dirty="0" smtClean="0">
              <a:solidFill>
                <a:srgbClr val="C00000"/>
              </a:solidFill>
              <a:latin typeface="Sakkal Majalla" pitchFamily="2" charset="-78"/>
              <a:cs typeface="Sakkal Majalla" pitchFamily="2" charset="-78"/>
            </a:rPr>
            <a:t>3- </a:t>
          </a:r>
          <a:r>
            <a:rPr lang="ar-SA" sz="2400" b="1" kern="1200" dirty="0" smtClean="0">
              <a:solidFill>
                <a:srgbClr val="C00000"/>
              </a:solidFill>
              <a:latin typeface="Sakkal Majalla" pitchFamily="2" charset="-78"/>
              <a:cs typeface="Sakkal Majalla" pitchFamily="2" charset="-78"/>
            </a:rPr>
            <a:t>هو مجموعة القواعد المنظمة لأمر معين وضعت عن طريق السلطة التشريعية </a:t>
          </a:r>
          <a:r>
            <a:rPr lang="ar-SA" sz="2400" b="1" kern="1200" dirty="0" smtClean="0">
              <a:latin typeface="Sakkal Majalla" pitchFamily="2" charset="-78"/>
              <a:cs typeface="Sakkal Majalla" pitchFamily="2" charset="-78"/>
            </a:rPr>
            <a:t>فيقال:
قانون الملكية العقارية ، وقانون المحاماة ، وقانون الجامعات</a:t>
          </a:r>
          <a:r>
            <a:rPr lang="ar-SA" sz="2000" b="1" kern="1200" dirty="0" smtClean="0">
              <a:latin typeface="Sakkal Majalla" pitchFamily="2" charset="-78"/>
              <a:cs typeface="Sakkal Majalla" pitchFamily="2" charset="-78"/>
            </a:rPr>
            <a:t>.</a:t>
          </a:r>
          <a:endParaRPr lang="ar-SA" sz="3200" b="1" kern="1200" dirty="0">
            <a:solidFill>
              <a:srgbClr val="C00000"/>
            </a:solidFill>
            <a:latin typeface="Sakkal Majalla" pitchFamily="2" charset="-78"/>
            <a:cs typeface="Sakkal Majalla" pitchFamily="2" charset="-78"/>
          </a:endParaRPr>
        </a:p>
      </dsp:txBody>
      <dsp:txXfrm>
        <a:off x="14" y="0"/>
        <a:ext cx="8044889" cy="4024272"/>
      </dsp:txXfrm>
    </dsp:sp>
    <dsp:sp modelId="{C336D6C5-4B77-4907-83CA-8BAB77251B35}">
      <dsp:nvSpPr>
        <dsp:cNvPr id="0" name=""/>
        <dsp:cNvSpPr/>
      </dsp:nvSpPr>
      <dsp:spPr>
        <a:xfrm>
          <a:off x="3273" y="-3"/>
          <a:ext cx="800645" cy="800852"/>
        </a:xfrm>
        <a:prstGeom prst="halfFrame">
          <a:avLst>
            <a:gd name="adj1" fmla="val 25770"/>
            <a:gd name="adj2" fmla="val 257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8F25BF-9A9E-4E53-8B2E-5FD73119FC76}">
      <dsp:nvSpPr>
        <dsp:cNvPr id="0" name=""/>
        <dsp:cNvSpPr/>
      </dsp:nvSpPr>
      <dsp:spPr>
        <a:xfrm rot="5400000">
          <a:off x="7272702" y="-71905"/>
          <a:ext cx="800852" cy="800645"/>
        </a:xfrm>
        <a:prstGeom prst="halfFrame">
          <a:avLst>
            <a:gd name="adj1" fmla="val 25770"/>
            <a:gd name="adj2" fmla="val 257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A6FD3F-0B68-4E02-B4B4-8BBA192F6EB6}">
      <dsp:nvSpPr>
        <dsp:cNvPr id="0" name=""/>
        <dsp:cNvSpPr/>
      </dsp:nvSpPr>
      <dsp:spPr>
        <a:xfrm rot="16200000">
          <a:off x="-72107" y="3240463"/>
          <a:ext cx="800852" cy="800645"/>
        </a:xfrm>
        <a:prstGeom prst="halfFrame">
          <a:avLst>
            <a:gd name="adj1" fmla="val 25770"/>
            <a:gd name="adj2" fmla="val 257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1BCD6D-D969-4A35-9797-0BA6B549359E}">
      <dsp:nvSpPr>
        <dsp:cNvPr id="0" name=""/>
        <dsp:cNvSpPr/>
      </dsp:nvSpPr>
      <dsp:spPr>
        <a:xfrm rot="10800000">
          <a:off x="7272805" y="3240359"/>
          <a:ext cx="800645" cy="800852"/>
        </a:xfrm>
        <a:prstGeom prst="halfFrame">
          <a:avLst>
            <a:gd name="adj1" fmla="val 25770"/>
            <a:gd name="adj2" fmla="val 257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9/3/layout/FramedTextPicture">
  <dgm:title val=""/>
  <dgm:desc val=""/>
  <dgm:catLst>
    <dgm:cat type="picture" pri="20000"/>
    <dgm:cat type="pictureconvert" pri="20000"/>
  </dgm:catLst>
  <dgm:sampData>
    <dgm:dataModel>
      <dgm:ptLst>
        <dgm:pt modelId="0" type="doc"/>
        <dgm:pt modelId="10">
          <dgm:prSet phldr="1"/>
        </dgm:pt>
      </dgm:ptLst>
      <dgm:cxnLst>
        <dgm:cxn modelId="20" srcId="0" destId="10" srcOrd="0" destOrd="0"/>
      </dgm:cxnLst>
      <dgm:bg/>
      <dgm:whole/>
    </dgm:dataModel>
  </dgm:sampData>
  <dgm:styleData>
    <dgm:dataModel>
      <dgm:ptLst>
        <dgm:pt modelId="0" type="doc"/>
        <dgm:pt modelId="10">
          <dgm:prSet phldr="1"/>
        </dgm:pt>
      </dgm:ptLst>
      <dgm:cxnLst>
        <dgm:cxn modelId="20" srcId="0" destId="10" srcOrd="0" destOrd="0"/>
      </dgm:cxnLst>
      <dgm:bg/>
      <dgm:whole/>
    </dgm:dataModel>
  </dgm:styleData>
  <dgm:clrData>
    <dgm:dataModel>
      <dgm:ptLst>
        <dgm:pt modelId="0" type="doc"/>
        <dgm:pt modelId="10">
          <dgm:prSet phldr="1"/>
        </dgm:pt>
      </dgm:ptLst>
      <dgm:cxnLst>
        <dgm:cxn modelId="20" srcId="0" destId="10" srcOrd="0" destOrd="0"/>
      </dgm:cxnLst>
      <dgm:bg/>
      <dgm:whole/>
    </dgm:dataModel>
  </dgm:clrData>
  <dgm:layoutNode name="Name0">
    <dgm:varLst>
      <dgm:chMax/>
      <dgm:chPref/>
      <dgm:dir/>
    </dgm:varLst>
    <dgm:choose name="Name1">
      <dgm:if name="Name2" func="var" arg="dir" op="equ" val="norm">
        <dgm:alg type="snake">
          <dgm:param type="grDir" val="tL"/>
          <dgm:param type="off" val="ctr"/>
        </dgm:alg>
      </dgm:if>
      <dgm:else name="Name3">
        <dgm:alg type="snake">
          <dgm:param type="grDir" val="tR"/>
          <dgm:param type="off" val="ctr"/>
        </dgm:alg>
      </dgm:else>
    </dgm:choose>
    <dgm:shape xmlns:r="http://schemas.openxmlformats.org/officeDocument/2006/relationships" r:blip="">
      <dgm:adjLst/>
    </dgm:shape>
    <dgm:constrLst>
      <dgm:constr type="w" for="ch" forName="composite" refType="w"/>
      <dgm:constr type="h" for="ch" forName="composite" refType="h"/>
      <dgm:constr type="primFontSz" for="des" ptType="node" op="equ" val="65"/>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dgm:chPref/>
        </dgm:varLst>
        <dgm:alg type="composite">
          <dgm:param type="ar" val="1.5179"/>
        </dgm:alg>
        <dgm:shape xmlns:r="http://schemas.openxmlformats.org/officeDocument/2006/relationships" r:blip="">
          <dgm:adjLst/>
        </dgm:shape>
        <dgm:choose name="Name4">
          <dgm:if name="Name5" func="var" arg="dir" op="equ" val="norm">
            <dgm:constrLst>
              <dgm:constr type="l" for="ch" forName="Image" refType="w" fact="0"/>
              <dgm:constr type="t" for="ch" forName="Image" refType="h" fact="0"/>
              <dgm:constr type="w" for="ch" forName="Image" refType="w" fact="0.3856"/>
              <dgm:constr type="h" for="ch" forName="Image" refType="h" fact="0.3902"/>
              <dgm:constr type="l" for="ch" forName="ParentText" refType="w" fact="0.4017"/>
              <dgm:constr type="t" for="ch" forName="ParentText" refType="h" fact="0.4146"/>
              <dgm:constr type="w" for="ch" forName="ParentText" refType="w" fact="0.5463"/>
              <dgm:constr type="h" for="ch" forName="ParentText" refType="h" fact="0.5122"/>
              <dgm:constr type="l" for="ch" forName="tlFrame" refType="w" fact="0.3535"/>
              <dgm:constr type="t" for="ch" forName="tlFrame" refType="h" fact="0.3415"/>
              <dgm:constr type="w" for="ch" forName="tlFrame" refType="w" fact="0.1312"/>
              <dgm:constr type="h" for="ch" forName="tlFrame" refType="h" fact="0.1992"/>
              <dgm:constr type="l" for="ch" forName="trFrame" refType="w" fact="0.8688"/>
              <dgm:constr type="t" for="ch" forName="trFrame" refType="h" fact="0.3415"/>
              <dgm:constr type="w" for="ch" forName="trFrame" refType="w" fact="0.1312"/>
              <dgm:constr type="h" for="ch" forName="trFrame" refType="h" fact="0.1992"/>
              <dgm:constr type="l" for="ch" forName="blFrame" refType="w" fact="0.3535"/>
              <dgm:constr type="t" for="ch" forName="blFrame" refType="h" fact="0.8008"/>
              <dgm:constr type="w" for="ch" forName="blFrame" refType="w" fact="0.1312"/>
              <dgm:constr type="h" for="ch" forName="blFrame" refType="h" fact="0.1992"/>
              <dgm:constr type="l" for="ch" forName="brFrame" refType="w" fact="0.8688"/>
              <dgm:constr type="t" for="ch" forName="brFrame" refType="h" fact="0.8008"/>
              <dgm:constr type="w" for="ch" forName="brFrame" refType="w" fact="0.1312"/>
              <dgm:constr type="h" for="ch" forName="brFrame" refType="h" fact="0.1992"/>
            </dgm:constrLst>
          </dgm:if>
          <dgm:else name="Name6">
            <dgm:constrLst>
              <dgm:constr type="l" for="ch" forName="Image" refType="w" fact="0.6144"/>
              <dgm:constr type="t" for="ch" forName="Image" refType="h" fact="0"/>
              <dgm:constr type="w" for="ch" forName="Image" refType="w" fact="0.3856"/>
              <dgm:constr type="h" for="ch" forName="Image" refType="h" fact="0.3902"/>
              <dgm:constr type="l" for="ch" forName="ParentText" refType="w" fact="0.0482"/>
              <dgm:constr type="t" for="ch" forName="ParentText" refType="h" fact="0.4146"/>
              <dgm:constr type="w" for="ch" forName="ParentText" refType="w" fact="0.5463"/>
              <dgm:constr type="h" for="ch" forName="ParentText" refType="h" fact="0.5122"/>
              <dgm:constr type="l" for="ch" forName="tlFrame" refType="w" fact="0"/>
              <dgm:constr type="t" for="ch" forName="tlFrame" refType="h" fact="0.3415"/>
              <dgm:constr type="w" for="ch" forName="tlFrame" refType="w" fact="0.1312"/>
              <dgm:constr type="h" for="ch" forName="tlFrame" refType="h" fact="0.1992"/>
              <dgm:constr type="l" for="ch" forName="trFrame" refType="w" fact="0.5153"/>
              <dgm:constr type="t" for="ch" forName="trFrame" refType="h" fact="0.3415"/>
              <dgm:constr type="w" for="ch" forName="trFrame" refType="w" fact="0.1312"/>
              <dgm:constr type="h" for="ch" forName="trFrame" refType="h" fact="0.1992"/>
              <dgm:constr type="l" for="ch" forName="blFrame" refType="w" fact="0"/>
              <dgm:constr type="t" for="ch" forName="blFrame" refType="h" fact="0.8008"/>
              <dgm:constr type="w" for="ch" forName="blFrame" refType="w" fact="0.1312"/>
              <dgm:constr type="h" for="ch" forName="blFrame" refType="h" fact="0.1992"/>
              <dgm:constr type="l" for="ch" forName="brFrame" refType="w" fact="0.5153"/>
              <dgm:constr type="t" for="ch" forName="brFrame" refType="h" fact="0.8008"/>
              <dgm:constr type="w" for="ch" forName="brFrame" refType="w" fact="0.1312"/>
              <dgm:constr type="h" for="ch" forName="brFrame" refType="h" fact="0.1992"/>
            </dgm:constrLst>
          </dgm:else>
        </dgm:choose>
        <dgm:layoutNode name="Image" styleLbl="bgImgPlace1">
          <dgm:alg type="sp"/>
          <dgm:shape xmlns:r="http://schemas.openxmlformats.org/officeDocument/2006/relationships" type="rect" r:blip="" blipPhldr="1">
            <dgm:adjLst/>
          </dgm:shape>
          <dgm:presOf/>
        </dgm:layoutNode>
        <dgm:layoutNode name="ParentText" styleLbl="revTx">
          <dgm:varLst>
            <dgm:chMax val="0"/>
            <dgm:chPref val="0"/>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lFrame" styleLbl="node1">
          <dgm:alg type="sp"/>
          <dgm:shape xmlns:r="http://schemas.openxmlformats.org/officeDocument/2006/relationships" type="halfFrame" r:blip="">
            <dgm:adjLst>
              <dgm:adj idx="1" val="0.2577"/>
              <dgm:adj idx="2" val="0.2577"/>
            </dgm:adjLst>
          </dgm:shape>
          <dgm:presOf/>
        </dgm:layoutNode>
        <dgm:layoutNode name="trFrame" styleLbl="node1">
          <dgm:alg type="sp"/>
          <dgm:shape xmlns:r="http://schemas.openxmlformats.org/officeDocument/2006/relationships" rot="90" type="halfFrame" r:blip="">
            <dgm:adjLst>
              <dgm:adj idx="1" val="0.2577"/>
              <dgm:adj idx="2" val="0.2577"/>
            </dgm:adjLst>
          </dgm:shape>
          <dgm:presOf/>
        </dgm:layoutNode>
        <dgm:layoutNode name="blFrame" styleLbl="node1">
          <dgm:alg type="sp"/>
          <dgm:shape xmlns:r="http://schemas.openxmlformats.org/officeDocument/2006/relationships" rot="270" type="halfFrame" r:blip="">
            <dgm:adjLst>
              <dgm:adj idx="1" val="0.2577"/>
              <dgm:adj idx="2" val="0.2577"/>
            </dgm:adjLst>
          </dgm:shape>
          <dgm:presOf/>
        </dgm:layoutNode>
        <dgm:layoutNode name="brFrame" styleLbl="node1">
          <dgm:alg type="sp"/>
          <dgm:shape xmlns:r="http://schemas.openxmlformats.org/officeDocument/2006/relationships" rot="180" type="halfFrame" r:blip="">
            <dgm:adjLst>
              <dgm:adj idx="1" val="0.2577"/>
              <dgm:adj idx="2" val="0.2577"/>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9/3/layout/FramedTextPicture">
  <dgm:title val=""/>
  <dgm:desc val=""/>
  <dgm:catLst>
    <dgm:cat type="picture" pri="20000"/>
    <dgm:cat type="pictureconvert" pri="20000"/>
  </dgm:catLst>
  <dgm:sampData>
    <dgm:dataModel>
      <dgm:ptLst>
        <dgm:pt modelId="0" type="doc"/>
        <dgm:pt modelId="10">
          <dgm:prSet phldr="1"/>
        </dgm:pt>
      </dgm:ptLst>
      <dgm:cxnLst>
        <dgm:cxn modelId="20" srcId="0" destId="10" srcOrd="0" destOrd="0"/>
      </dgm:cxnLst>
      <dgm:bg/>
      <dgm:whole/>
    </dgm:dataModel>
  </dgm:sampData>
  <dgm:styleData>
    <dgm:dataModel>
      <dgm:ptLst>
        <dgm:pt modelId="0" type="doc"/>
        <dgm:pt modelId="10">
          <dgm:prSet phldr="1"/>
        </dgm:pt>
      </dgm:ptLst>
      <dgm:cxnLst>
        <dgm:cxn modelId="20" srcId="0" destId="10" srcOrd="0" destOrd="0"/>
      </dgm:cxnLst>
      <dgm:bg/>
      <dgm:whole/>
    </dgm:dataModel>
  </dgm:styleData>
  <dgm:clrData>
    <dgm:dataModel>
      <dgm:ptLst>
        <dgm:pt modelId="0" type="doc"/>
        <dgm:pt modelId="10">
          <dgm:prSet phldr="1"/>
        </dgm:pt>
      </dgm:ptLst>
      <dgm:cxnLst>
        <dgm:cxn modelId="20" srcId="0" destId="10" srcOrd="0" destOrd="0"/>
      </dgm:cxnLst>
      <dgm:bg/>
      <dgm:whole/>
    </dgm:dataModel>
  </dgm:clrData>
  <dgm:layoutNode name="Name0">
    <dgm:varLst>
      <dgm:chMax/>
      <dgm:chPref/>
      <dgm:dir/>
    </dgm:varLst>
    <dgm:choose name="Name1">
      <dgm:if name="Name2" func="var" arg="dir" op="equ" val="norm">
        <dgm:alg type="snake">
          <dgm:param type="grDir" val="tL"/>
          <dgm:param type="off" val="ctr"/>
        </dgm:alg>
      </dgm:if>
      <dgm:else name="Name3">
        <dgm:alg type="snake">
          <dgm:param type="grDir" val="tR"/>
          <dgm:param type="off" val="ctr"/>
        </dgm:alg>
      </dgm:else>
    </dgm:choose>
    <dgm:shape xmlns:r="http://schemas.openxmlformats.org/officeDocument/2006/relationships" r:blip="">
      <dgm:adjLst/>
    </dgm:shape>
    <dgm:constrLst>
      <dgm:constr type="w" for="ch" forName="composite" refType="w"/>
      <dgm:constr type="h" for="ch" forName="composite" refType="h"/>
      <dgm:constr type="primFontSz" for="des" ptType="node" op="equ" val="65"/>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dgm:chPref/>
        </dgm:varLst>
        <dgm:alg type="composite">
          <dgm:param type="ar" val="1.5179"/>
        </dgm:alg>
        <dgm:shape xmlns:r="http://schemas.openxmlformats.org/officeDocument/2006/relationships" r:blip="">
          <dgm:adjLst/>
        </dgm:shape>
        <dgm:choose name="Name4">
          <dgm:if name="Name5" func="var" arg="dir" op="equ" val="norm">
            <dgm:constrLst>
              <dgm:constr type="l" for="ch" forName="Image" refType="w" fact="0"/>
              <dgm:constr type="t" for="ch" forName="Image" refType="h" fact="0"/>
              <dgm:constr type="w" for="ch" forName="Image" refType="w" fact="0.3856"/>
              <dgm:constr type="h" for="ch" forName="Image" refType="h" fact="0.3902"/>
              <dgm:constr type="l" for="ch" forName="ParentText" refType="w" fact="0.4017"/>
              <dgm:constr type="t" for="ch" forName="ParentText" refType="h" fact="0.4146"/>
              <dgm:constr type="w" for="ch" forName="ParentText" refType="w" fact="0.5463"/>
              <dgm:constr type="h" for="ch" forName="ParentText" refType="h" fact="0.5122"/>
              <dgm:constr type="l" for="ch" forName="tlFrame" refType="w" fact="0.3535"/>
              <dgm:constr type="t" for="ch" forName="tlFrame" refType="h" fact="0.3415"/>
              <dgm:constr type="w" for="ch" forName="tlFrame" refType="w" fact="0.1312"/>
              <dgm:constr type="h" for="ch" forName="tlFrame" refType="h" fact="0.1992"/>
              <dgm:constr type="l" for="ch" forName="trFrame" refType="w" fact="0.8688"/>
              <dgm:constr type="t" for="ch" forName="trFrame" refType="h" fact="0.3415"/>
              <dgm:constr type="w" for="ch" forName="trFrame" refType="w" fact="0.1312"/>
              <dgm:constr type="h" for="ch" forName="trFrame" refType="h" fact="0.1992"/>
              <dgm:constr type="l" for="ch" forName="blFrame" refType="w" fact="0.3535"/>
              <dgm:constr type="t" for="ch" forName="blFrame" refType="h" fact="0.8008"/>
              <dgm:constr type="w" for="ch" forName="blFrame" refType="w" fact="0.1312"/>
              <dgm:constr type="h" for="ch" forName="blFrame" refType="h" fact="0.1992"/>
              <dgm:constr type="l" for="ch" forName="brFrame" refType="w" fact="0.8688"/>
              <dgm:constr type="t" for="ch" forName="brFrame" refType="h" fact="0.8008"/>
              <dgm:constr type="w" for="ch" forName="brFrame" refType="w" fact="0.1312"/>
              <dgm:constr type="h" for="ch" forName="brFrame" refType="h" fact="0.1992"/>
            </dgm:constrLst>
          </dgm:if>
          <dgm:else name="Name6">
            <dgm:constrLst>
              <dgm:constr type="l" for="ch" forName="Image" refType="w" fact="0.6144"/>
              <dgm:constr type="t" for="ch" forName="Image" refType="h" fact="0"/>
              <dgm:constr type="w" for="ch" forName="Image" refType="w" fact="0.3856"/>
              <dgm:constr type="h" for="ch" forName="Image" refType="h" fact="0.3902"/>
              <dgm:constr type="l" for="ch" forName="ParentText" refType="w" fact="0.0482"/>
              <dgm:constr type="t" for="ch" forName="ParentText" refType="h" fact="0.4146"/>
              <dgm:constr type="w" for="ch" forName="ParentText" refType="w" fact="0.5463"/>
              <dgm:constr type="h" for="ch" forName="ParentText" refType="h" fact="0.5122"/>
              <dgm:constr type="l" for="ch" forName="tlFrame" refType="w" fact="0"/>
              <dgm:constr type="t" for="ch" forName="tlFrame" refType="h" fact="0.3415"/>
              <dgm:constr type="w" for="ch" forName="tlFrame" refType="w" fact="0.1312"/>
              <dgm:constr type="h" for="ch" forName="tlFrame" refType="h" fact="0.1992"/>
              <dgm:constr type="l" for="ch" forName="trFrame" refType="w" fact="0.5153"/>
              <dgm:constr type="t" for="ch" forName="trFrame" refType="h" fact="0.3415"/>
              <dgm:constr type="w" for="ch" forName="trFrame" refType="w" fact="0.1312"/>
              <dgm:constr type="h" for="ch" forName="trFrame" refType="h" fact="0.1992"/>
              <dgm:constr type="l" for="ch" forName="blFrame" refType="w" fact="0"/>
              <dgm:constr type="t" for="ch" forName="blFrame" refType="h" fact="0.8008"/>
              <dgm:constr type="w" for="ch" forName="blFrame" refType="w" fact="0.1312"/>
              <dgm:constr type="h" for="ch" forName="blFrame" refType="h" fact="0.1992"/>
              <dgm:constr type="l" for="ch" forName="brFrame" refType="w" fact="0.5153"/>
              <dgm:constr type="t" for="ch" forName="brFrame" refType="h" fact="0.8008"/>
              <dgm:constr type="w" for="ch" forName="brFrame" refType="w" fact="0.1312"/>
              <dgm:constr type="h" for="ch" forName="brFrame" refType="h" fact="0.1992"/>
            </dgm:constrLst>
          </dgm:else>
        </dgm:choose>
        <dgm:layoutNode name="Image" styleLbl="bgImgPlace1">
          <dgm:alg type="sp"/>
          <dgm:shape xmlns:r="http://schemas.openxmlformats.org/officeDocument/2006/relationships" type="rect" r:blip="" blipPhldr="1">
            <dgm:adjLst/>
          </dgm:shape>
          <dgm:presOf/>
        </dgm:layoutNode>
        <dgm:layoutNode name="ParentText" styleLbl="revTx">
          <dgm:varLst>
            <dgm:chMax val="0"/>
            <dgm:chPref val="0"/>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lFrame" styleLbl="node1">
          <dgm:alg type="sp"/>
          <dgm:shape xmlns:r="http://schemas.openxmlformats.org/officeDocument/2006/relationships" type="halfFrame" r:blip="">
            <dgm:adjLst>
              <dgm:adj idx="1" val="0.2577"/>
              <dgm:adj idx="2" val="0.2577"/>
            </dgm:adjLst>
          </dgm:shape>
          <dgm:presOf/>
        </dgm:layoutNode>
        <dgm:layoutNode name="trFrame" styleLbl="node1">
          <dgm:alg type="sp"/>
          <dgm:shape xmlns:r="http://schemas.openxmlformats.org/officeDocument/2006/relationships" rot="90" type="halfFrame" r:blip="">
            <dgm:adjLst>
              <dgm:adj idx="1" val="0.2577"/>
              <dgm:adj idx="2" val="0.2577"/>
            </dgm:adjLst>
          </dgm:shape>
          <dgm:presOf/>
        </dgm:layoutNode>
        <dgm:layoutNode name="blFrame" styleLbl="node1">
          <dgm:alg type="sp"/>
          <dgm:shape xmlns:r="http://schemas.openxmlformats.org/officeDocument/2006/relationships" rot="270" type="halfFrame" r:blip="">
            <dgm:adjLst>
              <dgm:adj idx="1" val="0.2577"/>
              <dgm:adj idx="2" val="0.2577"/>
            </dgm:adjLst>
          </dgm:shape>
          <dgm:presOf/>
        </dgm:layoutNode>
        <dgm:layoutNode name="brFrame" styleLbl="node1">
          <dgm:alg type="sp"/>
          <dgm:shape xmlns:r="http://schemas.openxmlformats.org/officeDocument/2006/relationships" rot="180" type="halfFrame" r:blip="">
            <dgm:adjLst>
              <dgm:adj idx="1" val="0.2577"/>
              <dgm:adj idx="2" val="0.2577"/>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D1CCD41-14B9-48B1-9060-594DCA51BBAA}" type="datetimeFigureOut">
              <a:rPr lang="ar-SA" smtClean="0"/>
              <a:t>05/04/1446</a:t>
            </a:fld>
            <a:endParaRPr lang="ar-SA"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31DFFBE-8360-4E6B-AEC7-8D18C20D0145}" type="slidenum">
              <a:rPr lang="ar-SA" smtClean="0"/>
              <a:t>‹#›</a:t>
            </a:fld>
            <a:endParaRPr lang="ar-SA"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D1CCD41-14B9-48B1-9060-594DCA51BBAA}" type="datetimeFigureOut">
              <a:rPr lang="ar-SA" smtClean="0"/>
              <a:t>05/04/1446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D1CCD41-14B9-48B1-9060-594DCA51BBAA}" type="datetimeFigureOut">
              <a:rPr lang="ar-SA" smtClean="0"/>
              <a:t>05/04/1446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2D1CCD41-14B9-48B1-9060-594DCA51BBAA}" type="datetimeFigureOut">
              <a:rPr lang="ar-SA" smtClean="0"/>
              <a:t>05/04/1446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D1CCD41-14B9-48B1-9060-594DCA51BBAA}" type="datetimeFigureOut">
              <a:rPr lang="ar-SA" smtClean="0"/>
              <a:t>05/04/1446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2D1CCD41-14B9-48B1-9060-594DCA51BBAA}" type="datetimeFigureOut">
              <a:rPr lang="ar-SA" smtClean="0"/>
              <a:t>05/04/1446</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931DFFBE-8360-4E6B-AEC7-8D18C20D0145}" type="slidenum">
              <a:rPr lang="ar-SA" smtClean="0"/>
              <a:t>‹#›</a:t>
            </a:fld>
            <a:endParaRPr lang="ar-SA" dirty="0"/>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2D1CCD41-14B9-48B1-9060-594DCA51BBAA}" type="datetimeFigureOut">
              <a:rPr lang="ar-SA" smtClean="0"/>
              <a:t>05/04/1446</a:t>
            </a:fld>
            <a:endParaRPr lang="ar-SA" dirty="0"/>
          </a:p>
        </p:txBody>
      </p:sp>
      <p:sp>
        <p:nvSpPr>
          <p:cNvPr id="8" name="Footer Placeholder 7"/>
          <p:cNvSpPr>
            <a:spLocks noGrp="1"/>
          </p:cNvSpPr>
          <p:nvPr>
            <p:ph type="ftr" sz="quarter" idx="11"/>
          </p:nvPr>
        </p:nvSpPr>
        <p:spPr/>
        <p:txBody>
          <a:bodyPr/>
          <a:lstStyle/>
          <a:p>
            <a:endParaRPr lang="ar-SA" dirty="0"/>
          </a:p>
        </p:txBody>
      </p:sp>
      <p:sp>
        <p:nvSpPr>
          <p:cNvPr id="9" name="Slide Number Placeholder 8"/>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2D1CCD41-14B9-48B1-9060-594DCA51BBAA}" type="datetimeFigureOut">
              <a:rPr lang="ar-SA" smtClean="0"/>
              <a:t>05/04/1446</a:t>
            </a:fld>
            <a:endParaRPr lang="ar-SA" dirty="0"/>
          </a:p>
        </p:txBody>
      </p:sp>
      <p:sp>
        <p:nvSpPr>
          <p:cNvPr id="4" name="Footer Placeholder 3"/>
          <p:cNvSpPr>
            <a:spLocks noGrp="1"/>
          </p:cNvSpPr>
          <p:nvPr>
            <p:ph type="ftr" sz="quarter" idx="11"/>
          </p:nvPr>
        </p:nvSpPr>
        <p:spPr/>
        <p:txBody>
          <a:bodyPr/>
          <a:lstStyle/>
          <a:p>
            <a:endParaRPr lang="ar-SA" dirty="0"/>
          </a:p>
        </p:txBody>
      </p:sp>
      <p:sp>
        <p:nvSpPr>
          <p:cNvPr id="5" name="Slide Number Placeholder 4"/>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1CCD41-14B9-48B1-9060-594DCA51BBAA}" type="datetimeFigureOut">
              <a:rPr lang="ar-SA" smtClean="0"/>
              <a:t>05/04/1446</a:t>
            </a:fld>
            <a:endParaRPr lang="ar-SA" dirty="0"/>
          </a:p>
        </p:txBody>
      </p:sp>
      <p:sp>
        <p:nvSpPr>
          <p:cNvPr id="3" name="Footer Placeholder 2"/>
          <p:cNvSpPr>
            <a:spLocks noGrp="1"/>
          </p:cNvSpPr>
          <p:nvPr>
            <p:ph type="ftr" sz="quarter" idx="11"/>
          </p:nvPr>
        </p:nvSpPr>
        <p:spPr/>
        <p:txBody>
          <a:bodyPr/>
          <a:lstStyle/>
          <a:p>
            <a:endParaRPr lang="ar-SA" dirty="0"/>
          </a:p>
        </p:txBody>
      </p:sp>
      <p:sp>
        <p:nvSpPr>
          <p:cNvPr id="4" name="Slide Number Placeholder 3"/>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D1CCD41-14B9-48B1-9060-594DCA51BBAA}" type="datetimeFigureOut">
              <a:rPr lang="ar-SA" smtClean="0"/>
              <a:t>05/04/1446</a:t>
            </a:fld>
            <a:endParaRPr lang="ar-SA" dirty="0"/>
          </a:p>
        </p:txBody>
      </p:sp>
      <p:sp>
        <p:nvSpPr>
          <p:cNvPr id="7" name="Slide Number Placeholder 6"/>
          <p:cNvSpPr>
            <a:spLocks noGrp="1"/>
          </p:cNvSpPr>
          <p:nvPr>
            <p:ph type="sldNum" sz="quarter" idx="12"/>
          </p:nvPr>
        </p:nvSpPr>
        <p:spPr/>
        <p:txBody>
          <a:bodyPr/>
          <a:lstStyle/>
          <a:p>
            <a:fld id="{931DFFBE-8360-4E6B-AEC7-8D18C20D0145}" type="slidenum">
              <a:rPr lang="ar-SA" smtClean="0"/>
              <a:t>‹#›</a:t>
            </a:fld>
            <a:endParaRPr lang="ar-SA"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D1CCD41-14B9-48B1-9060-594DCA51BBAA}" type="datetimeFigureOut">
              <a:rPr lang="ar-SA" smtClean="0"/>
              <a:t>05/04/1446</a:t>
            </a:fld>
            <a:endParaRPr lang="ar-SA"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dirty="0"/>
          </a:p>
        </p:txBody>
      </p:sp>
      <p:sp>
        <p:nvSpPr>
          <p:cNvPr id="7" name="Slide Number Placeholder 6"/>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mc:AlternateContent xmlns:mc="http://schemas.openxmlformats.org/markup-compatibility/2006" xmlns:p14="http://schemas.microsoft.com/office/powerpoint/2010/main">
    <mc:Choice Requires="p14">
      <p:transition spd="slow" p14:dur="2000">
        <p:sndAc>
          <p:stSnd>
            <p:snd r:embed="rId1" name="arrow.wav"/>
          </p:stSnd>
        </p:sndAc>
      </p:transition>
    </mc:Choice>
    <mc:Fallback xmlns="">
      <p:transition spd="slow">
        <p:sndAc>
          <p:stSnd>
            <p:snd r:embed="rId3" name="arrow.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D1CCD41-14B9-48B1-9060-594DCA51BBAA}" type="datetimeFigureOut">
              <a:rPr lang="ar-SA" smtClean="0"/>
              <a:t>05/04/1446</a:t>
            </a:fld>
            <a:endParaRPr lang="ar-SA"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31DFFBE-8360-4E6B-AEC7-8D18C20D0145}" type="slidenum">
              <a:rPr lang="ar-SA" smtClean="0"/>
              <a:t>‹#›</a:t>
            </a:fld>
            <a:endParaRPr lang="ar-SA"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sndAc>
          <p:stSnd>
            <p:snd r:embed="rId13" name="arrow.wav"/>
          </p:stSnd>
        </p:sndAc>
      </p:transition>
    </mc:Choice>
    <mc:Fallback xmlns="">
      <p:transition spd="slow">
        <p:sndAc>
          <p:stSnd>
            <p:snd r:embed="rId14" name="arrow.wav"/>
          </p:stSnd>
        </p:sndAc>
      </p:transition>
    </mc:Fallback>
  </mc:AlternateConten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2.wav"/><Relationship Id="rId1" Type="http://schemas.openxmlformats.org/officeDocument/2006/relationships/slideLayout" Target="../slideLayouts/slideLayout8.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5.jpeg"/><Relationship Id="rId7" Type="http://schemas.openxmlformats.org/officeDocument/2006/relationships/diagramLayout" Target="../diagrams/layout1.xml"/><Relationship Id="rId2" Type="http://schemas.openxmlformats.org/officeDocument/2006/relationships/audio" Target="../media/audio3.wav"/><Relationship Id="rId1" Type="http://schemas.openxmlformats.org/officeDocument/2006/relationships/slideLayout" Target="../slideLayouts/slideLayout5.xml"/><Relationship Id="rId6" Type="http://schemas.openxmlformats.org/officeDocument/2006/relationships/diagramData" Target="../diagrams/data1.xml"/><Relationship Id="rId5" Type="http://schemas.openxmlformats.org/officeDocument/2006/relationships/image" Target="../media/image13.jpeg"/><Relationship Id="rId10" Type="http://schemas.microsoft.com/office/2007/relationships/diagramDrawing" Target="../diagrams/drawing1.xml"/><Relationship Id="rId4" Type="http://schemas.openxmlformats.org/officeDocument/2006/relationships/image" Target="../media/image12.png"/><Relationship Id="rId9" Type="http://schemas.openxmlformats.org/officeDocument/2006/relationships/diagramColors" Target="../diagrams/colors1.xml"/></Relationships>
</file>

<file path=ppt/slides/_rels/slide12.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image" Target="../media/image5.jpeg"/><Relationship Id="rId7" Type="http://schemas.openxmlformats.org/officeDocument/2006/relationships/diagramLayout" Target="../diagrams/layout2.xml"/><Relationship Id="rId2" Type="http://schemas.openxmlformats.org/officeDocument/2006/relationships/audio" Target="../media/audio3.wav"/><Relationship Id="rId1" Type="http://schemas.openxmlformats.org/officeDocument/2006/relationships/slideLayout" Target="../slideLayouts/slideLayout5.xml"/><Relationship Id="rId6" Type="http://schemas.openxmlformats.org/officeDocument/2006/relationships/diagramData" Target="../diagrams/data2.xml"/><Relationship Id="rId5" Type="http://schemas.openxmlformats.org/officeDocument/2006/relationships/image" Target="../media/image13.jpeg"/><Relationship Id="rId10" Type="http://schemas.microsoft.com/office/2007/relationships/diagramDrawing" Target="../diagrams/drawing2.xml"/><Relationship Id="rId4" Type="http://schemas.openxmlformats.org/officeDocument/2006/relationships/image" Target="../media/image12.png"/><Relationship Id="rId9" Type="http://schemas.openxmlformats.org/officeDocument/2006/relationships/diagramColors" Target="../diagrams/colors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image" Target="../media/image5.jpeg"/><Relationship Id="rId7" Type="http://schemas.openxmlformats.org/officeDocument/2006/relationships/diagramLayout" Target="../diagrams/layout3.xml"/><Relationship Id="rId2" Type="http://schemas.openxmlformats.org/officeDocument/2006/relationships/audio" Target="../media/audio3.wav"/><Relationship Id="rId1" Type="http://schemas.openxmlformats.org/officeDocument/2006/relationships/slideLayout" Target="../slideLayouts/slideLayout5.xml"/><Relationship Id="rId6" Type="http://schemas.openxmlformats.org/officeDocument/2006/relationships/diagramData" Target="../diagrams/data3.xml"/><Relationship Id="rId5" Type="http://schemas.openxmlformats.org/officeDocument/2006/relationships/image" Target="../media/image13.jpeg"/><Relationship Id="rId10" Type="http://schemas.microsoft.com/office/2007/relationships/diagramDrawing" Target="../diagrams/drawing3.xml"/><Relationship Id="rId4" Type="http://schemas.openxmlformats.org/officeDocument/2006/relationships/image" Target="../media/image12.png"/><Relationship Id="rId9" Type="http://schemas.openxmlformats.org/officeDocument/2006/relationships/diagramColors" Target="../diagrams/colors3.xml"/></Relationships>
</file>

<file path=ppt/slides/_rels/slide16.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image" Target="../media/image5.jpeg"/><Relationship Id="rId7" Type="http://schemas.openxmlformats.org/officeDocument/2006/relationships/diagramLayout" Target="../diagrams/layout4.xml"/><Relationship Id="rId2" Type="http://schemas.openxmlformats.org/officeDocument/2006/relationships/audio" Target="../media/audio3.wav"/><Relationship Id="rId1" Type="http://schemas.openxmlformats.org/officeDocument/2006/relationships/slideLayout" Target="../slideLayouts/slideLayout5.xml"/><Relationship Id="rId6" Type="http://schemas.openxmlformats.org/officeDocument/2006/relationships/diagramData" Target="../diagrams/data4.xml"/><Relationship Id="rId5" Type="http://schemas.openxmlformats.org/officeDocument/2006/relationships/image" Target="../media/image13.jpeg"/><Relationship Id="rId10" Type="http://schemas.microsoft.com/office/2007/relationships/diagramDrawing" Target="../diagrams/drawing4.xml"/><Relationship Id="rId4" Type="http://schemas.openxmlformats.org/officeDocument/2006/relationships/image" Target="../media/image12.png"/><Relationship Id="rId9" Type="http://schemas.openxmlformats.org/officeDocument/2006/relationships/diagramColors" Target="../diagrams/colors4.xml"/></Relationships>
</file>

<file path=ppt/slides/_rels/slide17.xml.rels><?xml version="1.0" encoding="UTF-8" standalone="yes"?>
<Relationships xmlns="http://schemas.openxmlformats.org/package/2006/relationships"><Relationship Id="rId8" Type="http://schemas.openxmlformats.org/officeDocument/2006/relationships/diagramQuickStyle" Target="../diagrams/quickStyle5.xml"/><Relationship Id="rId3" Type="http://schemas.openxmlformats.org/officeDocument/2006/relationships/image" Target="../media/image5.jpeg"/><Relationship Id="rId7" Type="http://schemas.openxmlformats.org/officeDocument/2006/relationships/diagramLayout" Target="../diagrams/layout5.xml"/><Relationship Id="rId2" Type="http://schemas.openxmlformats.org/officeDocument/2006/relationships/audio" Target="../media/audio3.wav"/><Relationship Id="rId1" Type="http://schemas.openxmlformats.org/officeDocument/2006/relationships/slideLayout" Target="../slideLayouts/slideLayout5.xml"/><Relationship Id="rId6" Type="http://schemas.openxmlformats.org/officeDocument/2006/relationships/diagramData" Target="../diagrams/data5.xml"/><Relationship Id="rId5" Type="http://schemas.openxmlformats.org/officeDocument/2006/relationships/image" Target="../media/image13.jpeg"/><Relationship Id="rId10" Type="http://schemas.microsoft.com/office/2007/relationships/diagramDrawing" Target="../diagrams/drawing5.xml"/><Relationship Id="rId4" Type="http://schemas.openxmlformats.org/officeDocument/2006/relationships/image" Target="../media/image12.png"/><Relationship Id="rId9" Type="http://schemas.openxmlformats.org/officeDocument/2006/relationships/diagramColors" Target="../diagrams/colors5.xml"/></Relationships>
</file>

<file path=ppt/slides/_rels/slide18.xml.rels><?xml version="1.0" encoding="UTF-8" standalone="yes"?>
<Relationships xmlns="http://schemas.openxmlformats.org/package/2006/relationships"><Relationship Id="rId8" Type="http://schemas.openxmlformats.org/officeDocument/2006/relationships/diagramQuickStyle" Target="../diagrams/quickStyle6.xml"/><Relationship Id="rId3" Type="http://schemas.openxmlformats.org/officeDocument/2006/relationships/image" Target="../media/image5.jpeg"/><Relationship Id="rId7" Type="http://schemas.openxmlformats.org/officeDocument/2006/relationships/diagramLayout" Target="../diagrams/layout6.xml"/><Relationship Id="rId2" Type="http://schemas.openxmlformats.org/officeDocument/2006/relationships/audio" Target="../media/audio3.wav"/><Relationship Id="rId1" Type="http://schemas.openxmlformats.org/officeDocument/2006/relationships/slideLayout" Target="../slideLayouts/slideLayout5.xml"/><Relationship Id="rId6" Type="http://schemas.openxmlformats.org/officeDocument/2006/relationships/diagramData" Target="../diagrams/data6.xml"/><Relationship Id="rId5" Type="http://schemas.openxmlformats.org/officeDocument/2006/relationships/image" Target="../media/image13.jpeg"/><Relationship Id="rId10" Type="http://schemas.microsoft.com/office/2007/relationships/diagramDrawing" Target="../diagrams/drawing6.xml"/><Relationship Id="rId4" Type="http://schemas.openxmlformats.org/officeDocument/2006/relationships/image" Target="../media/image12.png"/><Relationship Id="rId9" Type="http://schemas.openxmlformats.org/officeDocument/2006/relationships/diagramColors" Target="../diagrams/colors6.xml"/></Relationships>
</file>

<file path=ppt/slides/_rels/slide19.xml.rels><?xml version="1.0" encoding="UTF-8" standalone="yes"?>
<Relationships xmlns="http://schemas.openxmlformats.org/package/2006/relationships"><Relationship Id="rId8" Type="http://schemas.openxmlformats.org/officeDocument/2006/relationships/diagramQuickStyle" Target="../diagrams/quickStyle7.xml"/><Relationship Id="rId3" Type="http://schemas.openxmlformats.org/officeDocument/2006/relationships/image" Target="../media/image5.jpeg"/><Relationship Id="rId7" Type="http://schemas.openxmlformats.org/officeDocument/2006/relationships/diagramLayout" Target="../diagrams/layout7.xml"/><Relationship Id="rId2" Type="http://schemas.openxmlformats.org/officeDocument/2006/relationships/audio" Target="../media/audio3.wav"/><Relationship Id="rId1" Type="http://schemas.openxmlformats.org/officeDocument/2006/relationships/slideLayout" Target="../slideLayouts/slideLayout5.xml"/><Relationship Id="rId6" Type="http://schemas.openxmlformats.org/officeDocument/2006/relationships/diagramData" Target="../diagrams/data7.xml"/><Relationship Id="rId5" Type="http://schemas.openxmlformats.org/officeDocument/2006/relationships/image" Target="../media/image13.jpeg"/><Relationship Id="rId10" Type="http://schemas.microsoft.com/office/2007/relationships/diagramDrawing" Target="../diagrams/drawing7.xml"/><Relationship Id="rId4" Type="http://schemas.openxmlformats.org/officeDocument/2006/relationships/image" Target="../media/image12.png"/><Relationship Id="rId9" Type="http://schemas.openxmlformats.org/officeDocument/2006/relationships/diagramColors" Target="../diagrams/colors7.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eg"/><Relationship Id="rId3" Type="http://schemas.openxmlformats.org/officeDocument/2006/relationships/hyperlink" Target="mailto:gueddouri.fouad@yahoo.com" TargetMode="External"/><Relationship Id="rId7" Type="http://schemas.openxmlformats.org/officeDocument/2006/relationships/image" Target="../media/image7.jpeg"/><Relationship Id="rId12" Type="http://schemas.openxmlformats.org/officeDocument/2006/relationships/image" Target="../media/image12.png"/><Relationship Id="rId2" Type="http://schemas.openxmlformats.org/officeDocument/2006/relationships/audio" Target="../media/audio3.wav"/><Relationship Id="rId1" Type="http://schemas.openxmlformats.org/officeDocument/2006/relationships/slideLayout" Target="../slideLayouts/slideLayout5.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png"/><Relationship Id="rId4" Type="http://schemas.openxmlformats.org/officeDocument/2006/relationships/hyperlink" Target="tel:213780368408" TargetMode="External"/><Relationship Id="rId9" Type="http://schemas.openxmlformats.org/officeDocument/2006/relationships/image" Target="../media/image9.jpg"/></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3.wav"/><Relationship Id="rId1" Type="http://schemas.openxmlformats.org/officeDocument/2006/relationships/slideLayout" Target="../slideLayouts/slideLayout5.xml"/><Relationship Id="rId5" Type="http://schemas.openxmlformats.org/officeDocument/2006/relationships/image" Target="../media/image13.jpe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3347864" y="2420888"/>
            <a:ext cx="5796136" cy="2376264"/>
          </a:xfrm>
        </p:spPr>
        <p:txBody>
          <a:bodyPr>
            <a:normAutofit fontScale="25000" lnSpcReduction="20000"/>
          </a:bodyPr>
          <a:lstStyle/>
          <a:p>
            <a:pPr marL="68580" indent="0">
              <a:buNone/>
            </a:pPr>
            <a:endParaRPr lang="ar-SA" sz="1700" b="1" dirty="0"/>
          </a:p>
          <a:p>
            <a:pPr algn="ctr"/>
            <a:r>
              <a:rPr lang="ar-SA" sz="12800" b="1" dirty="0" smtClean="0">
                <a:latin typeface="Sakkal Majalla" pitchFamily="2" charset="-78"/>
                <a:cs typeface="Sakkal Majalla" pitchFamily="2" charset="-78"/>
              </a:rPr>
              <a:t>م</a:t>
            </a:r>
            <a:r>
              <a:rPr lang="ar-DZ" sz="12800" b="1" dirty="0" smtClean="0">
                <a:latin typeface="Sakkal Majalla" pitchFamily="2" charset="-78"/>
                <a:cs typeface="Sakkal Majalla" pitchFamily="2" charset="-78"/>
              </a:rPr>
              <a:t>قياس:</a:t>
            </a:r>
            <a:endParaRPr lang="ar-SA" sz="12800" b="1" dirty="0" smtClean="0">
              <a:latin typeface="Sakkal Majalla" pitchFamily="2" charset="-78"/>
              <a:cs typeface="Sakkal Majalla" pitchFamily="2" charset="-78"/>
            </a:endParaRPr>
          </a:p>
          <a:p>
            <a:pPr marL="68580" indent="0" algn="ctr">
              <a:buNone/>
            </a:pPr>
            <a:r>
              <a:rPr lang="ar-DZ" sz="26400" b="1" dirty="0" smtClean="0">
                <a:latin typeface="Sakkal Majalla" pitchFamily="2" charset="-78"/>
                <a:cs typeface="Sakkal Majalla" pitchFamily="2" charset="-78"/>
              </a:rPr>
              <a:t>المنهجية القانونية</a:t>
            </a:r>
            <a:endParaRPr lang="fr-FR" sz="26400" b="1" dirty="0" smtClean="0">
              <a:latin typeface="Sakkal Majalla" pitchFamily="2" charset="-78"/>
              <a:cs typeface="Sakkal Majalla" pitchFamily="2" charset="-78"/>
            </a:endParaRPr>
          </a:p>
          <a:p>
            <a:pPr marL="68580" indent="0" algn="ctr" rtl="0">
              <a:buNone/>
            </a:pPr>
            <a:r>
              <a:rPr lang="fr-FR" sz="14400" b="1" dirty="0">
                <a:latin typeface="Sakkal Majalla" pitchFamily="2" charset="-78"/>
                <a:cs typeface="Sakkal Majalla" pitchFamily="2" charset="-78"/>
              </a:rPr>
              <a:t>Méthodologie </a:t>
            </a:r>
            <a:r>
              <a:rPr lang="fr-FR" sz="14400" b="1" dirty="0" smtClean="0">
                <a:latin typeface="Sakkal Majalla" pitchFamily="2" charset="-78"/>
                <a:cs typeface="Sakkal Majalla" pitchFamily="2" charset="-78"/>
              </a:rPr>
              <a:t>juridique</a:t>
            </a:r>
          </a:p>
          <a:p>
            <a:pPr marL="68580" indent="0" algn="ctr" rtl="0">
              <a:buNone/>
            </a:pPr>
            <a:r>
              <a:rPr lang="ar-SA" sz="8000" b="1" dirty="0" smtClean="0">
                <a:latin typeface="Sakkal Majalla" pitchFamily="2" charset="-78"/>
                <a:cs typeface="Sakkal Majalla" pitchFamily="2" charset="-78"/>
              </a:rPr>
              <a:t>  (محاضرة )</a:t>
            </a:r>
            <a:endParaRPr lang="ar-SA" sz="8000" b="1" dirty="0">
              <a:latin typeface="Sakkal Majalla" pitchFamily="2" charset="-78"/>
              <a:cs typeface="Sakkal Majalla" pitchFamily="2" charset="-78"/>
            </a:endParaRPr>
          </a:p>
        </p:txBody>
      </p:sp>
      <p:sp>
        <p:nvSpPr>
          <p:cNvPr id="4" name="عنوان 3"/>
          <p:cNvSpPr>
            <a:spLocks noGrp="1"/>
          </p:cNvSpPr>
          <p:nvPr>
            <p:ph type="title"/>
          </p:nvPr>
        </p:nvSpPr>
        <p:spPr>
          <a:xfrm>
            <a:off x="1835696" y="21307"/>
            <a:ext cx="5040560" cy="1744836"/>
          </a:xfrm>
        </p:spPr>
        <p:txBody>
          <a:bodyPr>
            <a:noAutofit/>
          </a:bodyPr>
          <a:lstStyle/>
          <a:p>
            <a:pPr algn="ctr"/>
            <a:r>
              <a:rPr lang="fr-FR" sz="2400" b="1" dirty="0" smtClean="0">
                <a:solidFill>
                  <a:schemeClr val="tx1"/>
                </a:solidFill>
                <a:latin typeface="Sakkal Majalla" pitchFamily="2" charset="-78"/>
                <a:cs typeface="Sakkal Majalla" pitchFamily="2" charset="-78"/>
              </a:rPr>
              <a:t/>
            </a:r>
            <a:br>
              <a:rPr lang="fr-FR" sz="2400" b="1" dirty="0" smtClean="0">
                <a:solidFill>
                  <a:schemeClr val="tx1"/>
                </a:solidFill>
                <a:latin typeface="Sakkal Majalla" pitchFamily="2" charset="-78"/>
                <a:cs typeface="Sakkal Majalla" pitchFamily="2" charset="-78"/>
              </a:rPr>
            </a:br>
            <a:r>
              <a:rPr lang="fr-FR" sz="2400" b="1" dirty="0">
                <a:solidFill>
                  <a:schemeClr val="tx1"/>
                </a:solidFill>
                <a:latin typeface="Sakkal Majalla" pitchFamily="2" charset="-78"/>
                <a:cs typeface="Sakkal Majalla" pitchFamily="2" charset="-78"/>
              </a:rPr>
              <a:t/>
            </a:r>
            <a:br>
              <a:rPr lang="fr-FR" sz="2400" b="1" dirty="0">
                <a:solidFill>
                  <a:schemeClr val="tx1"/>
                </a:solidFill>
                <a:latin typeface="Sakkal Majalla" pitchFamily="2" charset="-78"/>
                <a:cs typeface="Sakkal Majalla" pitchFamily="2" charset="-78"/>
              </a:rPr>
            </a:br>
            <a:r>
              <a:rPr lang="fr-FR" sz="2400" b="1" dirty="0" smtClean="0">
                <a:solidFill>
                  <a:schemeClr val="tx1"/>
                </a:solidFill>
                <a:latin typeface="Sakkal Majalla" pitchFamily="2" charset="-78"/>
                <a:cs typeface="Sakkal Majalla" pitchFamily="2" charset="-78"/>
              </a:rPr>
              <a:t/>
            </a:r>
            <a:br>
              <a:rPr lang="fr-FR" sz="2400" b="1" dirty="0" smtClean="0">
                <a:solidFill>
                  <a:schemeClr val="tx1"/>
                </a:solidFill>
                <a:latin typeface="Sakkal Majalla" pitchFamily="2" charset="-78"/>
                <a:cs typeface="Sakkal Majalla" pitchFamily="2" charset="-78"/>
              </a:rPr>
            </a:br>
            <a:r>
              <a:rPr lang="fr-FR" sz="2400" b="1" dirty="0" smtClean="0">
                <a:solidFill>
                  <a:schemeClr val="tx1"/>
                </a:solidFill>
                <a:latin typeface="Sakkal Majalla" pitchFamily="2" charset="-78"/>
                <a:cs typeface="Sakkal Majalla" pitchFamily="2" charset="-78"/>
              </a:rPr>
              <a:t>                                                                                                  </a:t>
            </a:r>
            <a:r>
              <a:rPr lang="ar-DZ" sz="2400" b="1" dirty="0" smtClean="0">
                <a:solidFill>
                  <a:schemeClr val="tx1"/>
                </a:solidFill>
                <a:latin typeface="Sakkal Majalla" pitchFamily="2" charset="-78"/>
                <a:cs typeface="Sakkal Majalla" pitchFamily="2" charset="-78"/>
              </a:rPr>
              <a:t/>
            </a:r>
            <a:br>
              <a:rPr lang="ar-DZ" sz="2400" b="1" dirty="0" smtClean="0">
                <a:solidFill>
                  <a:schemeClr val="tx1"/>
                </a:solidFill>
                <a:latin typeface="Sakkal Majalla" pitchFamily="2" charset="-78"/>
                <a:cs typeface="Sakkal Majalla" pitchFamily="2" charset="-78"/>
              </a:rPr>
            </a:br>
            <a:r>
              <a:rPr lang="ar-SA" sz="2400" b="1" i="1" dirty="0" smtClean="0">
                <a:solidFill>
                  <a:schemeClr val="tx1"/>
                </a:solidFill>
                <a:latin typeface="Sakkal Majalla" pitchFamily="2" charset="-78"/>
                <a:cs typeface="Sakkal Majalla" pitchFamily="2" charset="-78"/>
              </a:rPr>
              <a:t>الجمهورية الجزائرية الديمقراطية الشعبية</a:t>
            </a:r>
            <a:br>
              <a:rPr lang="ar-SA" sz="2400" b="1" i="1" dirty="0" smtClean="0">
                <a:solidFill>
                  <a:schemeClr val="tx1"/>
                </a:solidFill>
                <a:latin typeface="Sakkal Majalla" pitchFamily="2" charset="-78"/>
                <a:cs typeface="Sakkal Majalla" pitchFamily="2" charset="-78"/>
              </a:rPr>
            </a:br>
            <a:r>
              <a:rPr lang="ar-SA" sz="2400" b="1" i="1" dirty="0" smtClean="0">
                <a:solidFill>
                  <a:schemeClr val="tx1"/>
                </a:solidFill>
                <a:latin typeface="Sakkal Majalla" pitchFamily="2" charset="-78"/>
                <a:cs typeface="Sakkal Majalla" pitchFamily="2" charset="-78"/>
              </a:rPr>
              <a:t>وزارة التعليم العالي والبحث العلمي   </a:t>
            </a:r>
            <a:r>
              <a:rPr lang="fr-FR" sz="2400" b="1" i="1" dirty="0">
                <a:solidFill>
                  <a:schemeClr val="tx1"/>
                </a:solidFill>
                <a:latin typeface="Sakkal Majalla" pitchFamily="2" charset="-78"/>
                <a:cs typeface="Sakkal Majalla" pitchFamily="2" charset="-78"/>
              </a:rPr>
              <a:t/>
            </a:r>
            <a:br>
              <a:rPr lang="fr-FR" sz="2400" b="1" i="1" dirty="0">
                <a:solidFill>
                  <a:schemeClr val="tx1"/>
                </a:solidFill>
                <a:latin typeface="Sakkal Majalla" pitchFamily="2" charset="-78"/>
                <a:cs typeface="Sakkal Majalla" pitchFamily="2" charset="-78"/>
              </a:rPr>
            </a:br>
            <a:r>
              <a:rPr lang="ar-DZ" sz="2400" b="1" i="1" dirty="0" smtClean="0">
                <a:solidFill>
                  <a:schemeClr val="tx1"/>
                </a:solidFill>
                <a:latin typeface="Sakkal Majalla" pitchFamily="2" charset="-78"/>
                <a:cs typeface="Sakkal Majalla" pitchFamily="2" charset="-78"/>
              </a:rPr>
              <a:t>جامعة التكوين المتواصل</a:t>
            </a:r>
            <a:br>
              <a:rPr lang="ar-DZ" sz="2400" b="1" i="1" dirty="0" smtClean="0">
                <a:solidFill>
                  <a:schemeClr val="tx1"/>
                </a:solidFill>
                <a:latin typeface="Sakkal Majalla" pitchFamily="2" charset="-78"/>
                <a:cs typeface="Sakkal Majalla" pitchFamily="2" charset="-78"/>
              </a:rPr>
            </a:br>
            <a:r>
              <a:rPr lang="ar-DZ" sz="2400" b="1" i="1" dirty="0" smtClean="0">
                <a:solidFill>
                  <a:schemeClr val="tx1"/>
                </a:solidFill>
                <a:latin typeface="Sakkal Majalla" pitchFamily="2" charset="-78"/>
                <a:cs typeface="Sakkal Majalla" pitchFamily="2" charset="-78"/>
              </a:rPr>
              <a:t>فرع الوادي</a:t>
            </a:r>
            <a:endParaRPr lang="fr-FR" sz="3600" b="1" i="1" dirty="0">
              <a:solidFill>
                <a:schemeClr val="tx1"/>
              </a:solidFill>
              <a:latin typeface="Sakkal Majalla" pitchFamily="2" charset="-78"/>
              <a:cs typeface="Sakkal Majalla" pitchFamily="2" charset="-78"/>
            </a:endParaRPr>
          </a:p>
        </p:txBody>
      </p:sp>
      <p:sp>
        <p:nvSpPr>
          <p:cNvPr id="6" name="عنصر نائب للنص 5"/>
          <p:cNvSpPr>
            <a:spLocks noGrp="1"/>
          </p:cNvSpPr>
          <p:nvPr>
            <p:ph type="body" sz="half" idx="2"/>
          </p:nvPr>
        </p:nvSpPr>
        <p:spPr>
          <a:xfrm>
            <a:off x="1043608" y="5157192"/>
            <a:ext cx="7632848" cy="576064"/>
          </a:xfrm>
        </p:spPr>
        <p:txBody>
          <a:bodyPr>
            <a:noAutofit/>
          </a:bodyPr>
          <a:lstStyle/>
          <a:p>
            <a:r>
              <a:rPr lang="ar-SA" sz="1800" b="1" i="1" dirty="0" smtClean="0">
                <a:latin typeface="Simplified Arabic" pitchFamily="18" charset="-78"/>
                <a:cs typeface="Simplified Arabic" pitchFamily="18" charset="-78"/>
              </a:rPr>
              <a:t>يوم ال</a:t>
            </a:r>
            <a:r>
              <a:rPr lang="ar-DZ" sz="1800" b="1" i="1" dirty="0" smtClean="0">
                <a:latin typeface="Simplified Arabic" pitchFamily="18" charset="-78"/>
                <a:cs typeface="Simplified Arabic" pitchFamily="18" charset="-78"/>
              </a:rPr>
              <a:t>ثلاثاء</a:t>
            </a:r>
            <a:r>
              <a:rPr lang="ar-SA" sz="1800" b="1" i="1" dirty="0" smtClean="0">
                <a:latin typeface="Simplified Arabic" pitchFamily="18" charset="-78"/>
                <a:cs typeface="Simplified Arabic" pitchFamily="18" charset="-78"/>
              </a:rPr>
              <a:t>: </a:t>
            </a:r>
            <a:r>
              <a:rPr lang="ar-SA" sz="1800" b="1" i="1" dirty="0">
                <a:latin typeface="Simplified Arabic" pitchFamily="18" charset="-78"/>
                <a:cs typeface="Simplified Arabic" pitchFamily="18" charset="-78"/>
              </a:rPr>
              <a:t>من </a:t>
            </a:r>
            <a:r>
              <a:rPr lang="ar-SA" sz="1800" b="1" i="1" dirty="0" smtClean="0">
                <a:latin typeface="Simplified Arabic" pitchFamily="18" charset="-78"/>
                <a:cs typeface="Simplified Arabic" pitchFamily="18" charset="-78"/>
              </a:rPr>
              <a:t>الساعة</a:t>
            </a:r>
            <a:r>
              <a:rPr lang="ar-DZ" sz="1800" b="1" i="1" dirty="0">
                <a:latin typeface="Simplified Arabic" pitchFamily="18" charset="-78"/>
                <a:cs typeface="Simplified Arabic" pitchFamily="18" charset="-78"/>
              </a:rPr>
              <a:t>:</a:t>
            </a:r>
            <a:r>
              <a:rPr lang="ar-SA" sz="1800" b="1" i="1" dirty="0" smtClean="0">
                <a:latin typeface="Simplified Arabic" pitchFamily="18" charset="-78"/>
                <a:cs typeface="Simplified Arabic" pitchFamily="18" charset="-78"/>
              </a:rPr>
              <a:t> </a:t>
            </a:r>
            <a:r>
              <a:rPr lang="ar-DZ" sz="1800" b="1" i="1" dirty="0" smtClean="0">
                <a:latin typeface="Simplified Arabic" pitchFamily="18" charset="-78"/>
                <a:cs typeface="Simplified Arabic" pitchFamily="18" charset="-78"/>
              </a:rPr>
              <a:t>17:00-18:30  </a:t>
            </a:r>
            <a:r>
              <a:rPr lang="ar-SA" sz="1800" b="1" i="1" dirty="0" smtClean="0">
                <a:latin typeface="Simplified Arabic" pitchFamily="18" charset="-78"/>
                <a:cs typeface="Simplified Arabic" pitchFamily="18" charset="-78"/>
              </a:rPr>
              <a:t>ليسانس</a:t>
            </a:r>
            <a:r>
              <a:rPr lang="ar-SA" sz="1800" b="1" i="1" dirty="0">
                <a:latin typeface="Simplified Arabic" pitchFamily="18" charset="-78"/>
                <a:cs typeface="Simplified Arabic" pitchFamily="18" charset="-78"/>
              </a:rPr>
              <a:t>: </a:t>
            </a:r>
            <a:r>
              <a:rPr lang="ar-DZ" sz="1800" b="1" i="1" dirty="0" smtClean="0">
                <a:latin typeface="Simplified Arabic" pitchFamily="18" charset="-78"/>
                <a:cs typeface="Simplified Arabic" pitchFamily="18" charset="-78"/>
              </a:rPr>
              <a:t>حقوق </a:t>
            </a:r>
            <a:r>
              <a:rPr lang="ar-SA" sz="1800" b="1" i="1" dirty="0" smtClean="0">
                <a:latin typeface="Simplified Arabic" pitchFamily="18" charset="-78"/>
                <a:cs typeface="Simplified Arabic" pitchFamily="18" charset="-78"/>
              </a:rPr>
              <a:t>السنة الجامعي</a:t>
            </a:r>
            <a:r>
              <a:rPr lang="ar-DZ" sz="1800" b="1" i="1" dirty="0" smtClean="0">
                <a:latin typeface="Simplified Arabic" pitchFamily="18" charset="-78"/>
                <a:cs typeface="Simplified Arabic" pitchFamily="18" charset="-78"/>
              </a:rPr>
              <a:t>ة: 2024-2025</a:t>
            </a:r>
            <a:endParaRPr lang="ar-SA" sz="1800" b="1" i="1" dirty="0">
              <a:latin typeface="Simplified Arabic" pitchFamily="18" charset="-78"/>
              <a:cs typeface="Simplified Arabic" pitchFamily="18" charset="-78"/>
            </a:endParaRPr>
          </a:p>
          <a:p>
            <a:pPr algn="ctr"/>
            <a:endParaRPr lang="ar-SA" sz="2400" b="1" dirty="0"/>
          </a:p>
        </p:txBody>
      </p:sp>
      <p:pic>
        <p:nvPicPr>
          <p:cNvPr id="2" name="صورة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6216" y="0"/>
            <a:ext cx="2627784" cy="1968302"/>
          </a:xfrm>
          <a:prstGeom prst="rect">
            <a:avLst/>
          </a:prstGeom>
        </p:spPr>
      </p:pic>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3561" y="21307"/>
            <a:ext cx="1751509" cy="1751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C:\Users\h soft\Desktop\مقياس المنهجية لطبة سنة1حقوق\definition-common-law-4-point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5" y="2348881"/>
            <a:ext cx="3024336"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5887907"/>
      </p:ext>
    </p:extLst>
  </p:cSld>
  <p:clrMapOvr>
    <a:masterClrMapping/>
  </p:clrMapOvr>
  <p:transition spd="slow">
    <p:cover/>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87620" y="1544005"/>
            <a:ext cx="7024744" cy="901904"/>
          </a:xfrm>
        </p:spPr>
        <p:txBody>
          <a:bodyPr>
            <a:noAutofit/>
          </a:bodyPr>
          <a:lstStyle/>
          <a:p>
            <a:pPr algn="ctr"/>
            <a:r>
              <a:rPr lang="ar-DZ" b="1" dirty="0" smtClean="0">
                <a:solidFill>
                  <a:schemeClr val="tx1"/>
                </a:solidFill>
                <a:latin typeface="Sakkal Majalla" pitchFamily="2" charset="-78"/>
                <a:cs typeface="Sakkal Majalla" pitchFamily="2" charset="-78"/>
              </a:rPr>
              <a:t>محتوى الدرس:</a:t>
            </a:r>
            <a:br>
              <a:rPr lang="ar-DZ" b="1" dirty="0" smtClean="0">
                <a:solidFill>
                  <a:schemeClr val="tx1"/>
                </a:solidFill>
                <a:latin typeface="Sakkal Majalla" pitchFamily="2" charset="-78"/>
                <a:cs typeface="Sakkal Majalla" pitchFamily="2" charset="-78"/>
              </a:rPr>
            </a:br>
            <a:endParaRPr lang="ar-DZ" b="1" dirty="0">
              <a:solidFill>
                <a:schemeClr val="tx1"/>
              </a:solidFill>
              <a:latin typeface="Sakkal Majalla" pitchFamily="2" charset="-78"/>
              <a:cs typeface="Sakkal Majalla" pitchFamily="2" charset="-78"/>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5" name="مستطيل 4"/>
          <p:cNvSpPr/>
          <p:nvPr/>
        </p:nvSpPr>
        <p:spPr>
          <a:xfrm>
            <a:off x="611560" y="1844824"/>
            <a:ext cx="7776864" cy="4248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DZ" sz="3200" b="1" dirty="0">
                <a:latin typeface="Sakkal Majalla" pitchFamily="2" charset="-78"/>
                <a:cs typeface="Sakkal Majalla" pitchFamily="2" charset="-78"/>
              </a:rPr>
              <a:t>تمحور محتوى الدرس حول المقاطع الآتية : </a:t>
            </a:r>
          </a:p>
          <a:p>
            <a:endParaRPr lang="ar-DZ" sz="3200" b="1" dirty="0">
              <a:latin typeface="Sakkal Majalla" pitchFamily="2" charset="-78"/>
              <a:cs typeface="Sakkal Majalla" pitchFamily="2" charset="-78"/>
            </a:endParaRPr>
          </a:p>
          <a:p>
            <a:r>
              <a:rPr lang="ar-DZ" sz="3200" b="1" dirty="0">
                <a:latin typeface="Sakkal Majalla" pitchFamily="2" charset="-78"/>
                <a:cs typeface="Sakkal Majalla" pitchFamily="2" charset="-78"/>
              </a:rPr>
              <a:t>المقطع الأول : أصول القانون ومقاصده.</a:t>
            </a:r>
          </a:p>
          <a:p>
            <a:endParaRPr lang="ar-DZ" sz="3200" b="1" dirty="0">
              <a:latin typeface="Sakkal Majalla" pitchFamily="2" charset="-78"/>
              <a:cs typeface="Sakkal Majalla" pitchFamily="2" charset="-78"/>
            </a:endParaRPr>
          </a:p>
          <a:p>
            <a:r>
              <a:rPr lang="ar-DZ" sz="3200" b="1" dirty="0">
                <a:latin typeface="Sakkal Majalla" pitchFamily="2" charset="-78"/>
                <a:cs typeface="Sakkal Majalla" pitchFamily="2" charset="-78"/>
              </a:rPr>
              <a:t>المقطع الثاني : المذاهب الشكلية والموضوعية والمختلطة.</a:t>
            </a:r>
          </a:p>
          <a:p>
            <a:endParaRPr lang="ar-DZ" sz="3200" b="1" dirty="0">
              <a:latin typeface="Sakkal Majalla" pitchFamily="2" charset="-78"/>
              <a:cs typeface="Sakkal Majalla" pitchFamily="2" charset="-78"/>
            </a:endParaRPr>
          </a:p>
          <a:p>
            <a:r>
              <a:rPr lang="ar-DZ" sz="3200" b="1" dirty="0">
                <a:latin typeface="Sakkal Majalla" pitchFamily="2" charset="-78"/>
                <a:cs typeface="Sakkal Majalla" pitchFamily="2" charset="-78"/>
              </a:rPr>
              <a:t>المقطع الثالث : الاتجاهات الحديثة للسياسات التشريعية.</a:t>
            </a:r>
          </a:p>
          <a:p>
            <a:endParaRPr lang="ar-DZ" sz="3200" b="1" dirty="0">
              <a:latin typeface="Sakkal Majalla" pitchFamily="2" charset="-78"/>
              <a:cs typeface="Sakkal Majalla" pitchFamily="2" charset="-78"/>
            </a:endParaRPr>
          </a:p>
          <a:p>
            <a:r>
              <a:rPr lang="ar-DZ" sz="3200" b="1" dirty="0">
                <a:latin typeface="Sakkal Majalla" pitchFamily="2" charset="-78"/>
                <a:cs typeface="Sakkal Majalla" pitchFamily="2" charset="-78"/>
              </a:rPr>
              <a:t>المقطع الرابع : تفسير القانون..</a:t>
            </a:r>
            <a:endParaRPr lang="ar-SA" sz="3200" b="1" dirty="0">
              <a:latin typeface="Sakkal Majalla" pitchFamily="2" charset="-78"/>
              <a:cs typeface="Sakkal Majalla" pitchFamily="2" charset="-78"/>
            </a:endParaRPr>
          </a:p>
        </p:txBody>
      </p:sp>
    </p:spTree>
    <p:extLst>
      <p:ext uri="{BB962C8B-B14F-4D97-AF65-F5344CB8AC3E}">
        <p14:creationId xmlns:p14="http://schemas.microsoft.com/office/powerpoint/2010/main" val="4056570574"/>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DZ" b="1" dirty="0" smtClean="0">
                <a:latin typeface="Sakkal Majalla" pitchFamily="2" charset="-78"/>
                <a:cs typeface="Sakkal Majalla" pitchFamily="2" charset="-78"/>
              </a:rPr>
              <a:t>منهجية البحث القانوني</a:t>
            </a:r>
            <a:endParaRPr lang="ar-SA" b="1" dirty="0">
              <a:latin typeface="Sakkal Majalla" pitchFamily="2" charset="-78"/>
              <a:cs typeface="Sakkal Majalla" pitchFamily="2" charset="-78"/>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رسم تخطيطي 4"/>
          <p:cNvGraphicFramePr/>
          <p:nvPr>
            <p:extLst>
              <p:ext uri="{D42A27DB-BD31-4B8C-83A1-F6EECF244321}">
                <p14:modId xmlns:p14="http://schemas.microsoft.com/office/powerpoint/2010/main" val="301958080"/>
              </p:ext>
            </p:extLst>
          </p:nvPr>
        </p:nvGraphicFramePr>
        <p:xfrm>
          <a:off x="539552" y="2132856"/>
          <a:ext cx="8103303" cy="406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991007207"/>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رسم تخطيطي 5"/>
          <p:cNvGraphicFramePr/>
          <p:nvPr>
            <p:extLst>
              <p:ext uri="{D42A27DB-BD31-4B8C-83A1-F6EECF244321}">
                <p14:modId xmlns:p14="http://schemas.microsoft.com/office/powerpoint/2010/main" val="2764745986"/>
              </p:ext>
            </p:extLst>
          </p:nvPr>
        </p:nvGraphicFramePr>
        <p:xfrm>
          <a:off x="1691680" y="1772816"/>
          <a:ext cx="6096000" cy="406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1504407767"/>
      </p:ext>
    </p:extLst>
  </p:cSld>
  <p:clrMapOvr>
    <a:masterClrMapping/>
  </p:clrMapOvr>
  <p:transition spd="slow">
    <p:cover dir="r"/>
    <p:sndAc>
      <p:stSnd>
        <p:snd r:embed="rId2" name="camera.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2" name="مستطيل 1"/>
          <p:cNvSpPr/>
          <p:nvPr/>
        </p:nvSpPr>
        <p:spPr>
          <a:xfrm>
            <a:off x="2267744" y="1544005"/>
            <a:ext cx="4176464" cy="8048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4000" b="1" dirty="0">
              <a:latin typeface="Sakkal Majalla" pitchFamily="2" charset="-78"/>
              <a:cs typeface="Sakkal Majalla" pitchFamily="2" charset="-78"/>
            </a:endParaRPr>
          </a:p>
        </p:txBody>
      </p:sp>
      <p:sp>
        <p:nvSpPr>
          <p:cNvPr id="4" name="وسيلة شرح على شكل سحابة 3"/>
          <p:cNvSpPr/>
          <p:nvPr/>
        </p:nvSpPr>
        <p:spPr>
          <a:xfrm>
            <a:off x="701824" y="2492896"/>
            <a:ext cx="7182544" cy="3384376"/>
          </a:xfrm>
          <a:prstGeom prst="cloudCallout">
            <a:avLst>
              <a:gd name="adj1" fmla="val -25961"/>
              <a:gd name="adj2" fmla="val 60999"/>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ar-SA" sz="3600" b="1" dirty="0">
              <a:solidFill>
                <a:schemeClr val="tx1"/>
              </a:solidFill>
              <a:latin typeface="Sakkal Majalla" pitchFamily="2" charset="-78"/>
              <a:cs typeface="Sakkal Majalla" pitchFamily="2" charset="-78"/>
            </a:endParaRPr>
          </a:p>
        </p:txBody>
      </p:sp>
    </p:spTree>
    <p:extLst>
      <p:ext uri="{BB962C8B-B14F-4D97-AF65-F5344CB8AC3E}">
        <p14:creationId xmlns:p14="http://schemas.microsoft.com/office/powerpoint/2010/main" val="3697908384"/>
      </p:ext>
    </p:extLst>
  </p:cSld>
  <p:clrMapOvr>
    <a:masterClrMapping/>
  </p:clrMapOvr>
  <p:transition spd="slow">
    <p:cover dir="r"/>
    <p:sndAc>
      <p:stSnd>
        <p:snd r:embed="rId2" name="camera.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2" name="مستطيل 1"/>
          <p:cNvSpPr/>
          <p:nvPr/>
        </p:nvSpPr>
        <p:spPr>
          <a:xfrm>
            <a:off x="1547664" y="1124745"/>
            <a:ext cx="5256584"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4000" b="1" dirty="0">
                <a:latin typeface="Sakkal Majalla" pitchFamily="2" charset="-78"/>
                <a:cs typeface="Sakkal Majalla" pitchFamily="2" charset="-78"/>
              </a:rPr>
              <a:t>المقطع 01 : </a:t>
            </a:r>
            <a:endParaRPr lang="ar-DZ" sz="4000" b="1" dirty="0" smtClean="0">
              <a:latin typeface="Sakkal Majalla" pitchFamily="2" charset="-78"/>
              <a:cs typeface="Sakkal Majalla" pitchFamily="2" charset="-78"/>
            </a:endParaRPr>
          </a:p>
          <a:p>
            <a:pPr algn="ctr"/>
            <a:r>
              <a:rPr lang="ar-DZ" sz="4000" b="1" dirty="0" smtClean="0">
                <a:latin typeface="Sakkal Majalla" pitchFamily="2" charset="-78"/>
                <a:cs typeface="Sakkal Majalla" pitchFamily="2" charset="-78"/>
              </a:rPr>
              <a:t>أصول </a:t>
            </a:r>
            <a:r>
              <a:rPr lang="ar-DZ" sz="4000" b="1" dirty="0">
                <a:latin typeface="Sakkal Majalla" pitchFamily="2" charset="-78"/>
                <a:cs typeface="Sakkal Majalla" pitchFamily="2" charset="-78"/>
              </a:rPr>
              <a:t>القانون ومقاصده</a:t>
            </a:r>
          </a:p>
        </p:txBody>
      </p:sp>
      <p:sp>
        <p:nvSpPr>
          <p:cNvPr id="4" name="وسيلة شرح على شكل سحابة 3"/>
          <p:cNvSpPr/>
          <p:nvPr/>
        </p:nvSpPr>
        <p:spPr>
          <a:xfrm>
            <a:off x="701824" y="2492896"/>
            <a:ext cx="7182544" cy="3384376"/>
          </a:xfrm>
          <a:prstGeom prst="cloudCallout">
            <a:avLst>
              <a:gd name="adj1" fmla="val -25961"/>
              <a:gd name="adj2" fmla="val 60999"/>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3300" b="1" dirty="0">
                <a:solidFill>
                  <a:schemeClr val="tx1"/>
                </a:solidFill>
                <a:latin typeface="Sakkal Majalla" pitchFamily="2" charset="-78"/>
                <a:cs typeface="Sakkal Majalla" pitchFamily="2" charset="-78"/>
              </a:rPr>
              <a:t>الأهداف :</a:t>
            </a:r>
          </a:p>
          <a:p>
            <a:r>
              <a:rPr lang="ar-SA" sz="3300" b="1" dirty="0" smtClean="0">
                <a:solidFill>
                  <a:schemeClr val="tx1"/>
                </a:solidFill>
                <a:latin typeface="Sakkal Majalla" pitchFamily="2" charset="-78"/>
                <a:cs typeface="Sakkal Majalla" pitchFamily="2" charset="-78"/>
              </a:rPr>
              <a:t> </a:t>
            </a:r>
            <a:r>
              <a:rPr lang="ar-SA" sz="3300" b="1" dirty="0">
                <a:solidFill>
                  <a:schemeClr val="tx1"/>
                </a:solidFill>
                <a:latin typeface="Sakkal Majalla" pitchFamily="2" charset="-78"/>
                <a:cs typeface="Sakkal Majalla" pitchFamily="2" charset="-78"/>
              </a:rPr>
              <a:t>: في نهاية هذا المقطع يكون بإمكان الطالب</a:t>
            </a:r>
          </a:p>
          <a:p>
            <a:r>
              <a:rPr lang="ar-SA" sz="3300" b="1" dirty="0" smtClean="0">
                <a:solidFill>
                  <a:schemeClr val="tx1"/>
                </a:solidFill>
                <a:latin typeface="Sakkal Majalla" pitchFamily="2" charset="-78"/>
                <a:cs typeface="Sakkal Majalla" pitchFamily="2" charset="-78"/>
              </a:rPr>
              <a:t>- </a:t>
            </a:r>
            <a:r>
              <a:rPr lang="ar-SA" sz="3300" b="1" dirty="0">
                <a:solidFill>
                  <a:schemeClr val="tx1"/>
                </a:solidFill>
                <a:latin typeface="Sakkal Majalla" pitchFamily="2" charset="-78"/>
                <a:cs typeface="Sakkal Majalla" pitchFamily="2" charset="-78"/>
              </a:rPr>
              <a:t>معرفة اصل القانون</a:t>
            </a:r>
          </a:p>
          <a:p>
            <a:r>
              <a:rPr lang="ar-SA" sz="3300" b="1" dirty="0" smtClean="0">
                <a:solidFill>
                  <a:schemeClr val="tx1"/>
                </a:solidFill>
                <a:latin typeface="Sakkal Majalla" pitchFamily="2" charset="-78"/>
                <a:cs typeface="Sakkal Majalla" pitchFamily="2" charset="-78"/>
              </a:rPr>
              <a:t>- </a:t>
            </a:r>
            <a:r>
              <a:rPr lang="ar-SA" sz="3300" b="1" dirty="0">
                <a:solidFill>
                  <a:schemeClr val="tx1"/>
                </a:solidFill>
                <a:latin typeface="Sakkal Majalla" pitchFamily="2" charset="-78"/>
                <a:cs typeface="Sakkal Majalla" pitchFamily="2" charset="-78"/>
              </a:rPr>
              <a:t>الغرض من وجوده.</a:t>
            </a:r>
          </a:p>
          <a:p>
            <a:r>
              <a:rPr lang="ar-SA" sz="3300" b="1" dirty="0" smtClean="0">
                <a:solidFill>
                  <a:schemeClr val="tx1"/>
                </a:solidFill>
                <a:latin typeface="Sakkal Majalla" pitchFamily="2" charset="-78"/>
                <a:cs typeface="Sakkal Majalla" pitchFamily="2" charset="-78"/>
              </a:rPr>
              <a:t>- </a:t>
            </a:r>
            <a:r>
              <a:rPr lang="ar-SA" sz="3300" b="1" dirty="0">
                <a:solidFill>
                  <a:schemeClr val="tx1"/>
                </a:solidFill>
                <a:latin typeface="Sakkal Majalla" pitchFamily="2" charset="-78"/>
                <a:cs typeface="Sakkal Majalla" pitchFamily="2" charset="-78"/>
              </a:rPr>
              <a:t>علاقته بالعلوم الاخرى</a:t>
            </a:r>
          </a:p>
        </p:txBody>
      </p:sp>
    </p:spTree>
    <p:extLst>
      <p:ext uri="{BB962C8B-B14F-4D97-AF65-F5344CB8AC3E}">
        <p14:creationId xmlns:p14="http://schemas.microsoft.com/office/powerpoint/2010/main" val="1081226752"/>
      </p:ext>
    </p:extLst>
  </p:cSld>
  <p:clrMapOvr>
    <a:masterClrMapping/>
  </p:clrMapOvr>
  <p:transition spd="slow">
    <p:cover dir="r"/>
    <p:sndAc>
      <p:stSnd>
        <p:snd r:embed="rId2" name="camera.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2" name="مستطيل 1"/>
          <p:cNvSpPr/>
          <p:nvPr/>
        </p:nvSpPr>
        <p:spPr>
          <a:xfrm>
            <a:off x="1547664" y="1124745"/>
            <a:ext cx="5256584"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4000" b="1" dirty="0" smtClean="0">
                <a:latin typeface="Sakkal Majalla" pitchFamily="2" charset="-78"/>
                <a:cs typeface="Sakkal Majalla" pitchFamily="2" charset="-78"/>
              </a:rPr>
              <a:t>البحث في أصول القانون ينبري على أسلوبين:</a:t>
            </a:r>
          </a:p>
        </p:txBody>
      </p:sp>
      <p:graphicFrame>
        <p:nvGraphicFramePr>
          <p:cNvPr id="5" name="رسم تخطيطي 4"/>
          <p:cNvGraphicFramePr/>
          <p:nvPr>
            <p:extLst>
              <p:ext uri="{D42A27DB-BD31-4B8C-83A1-F6EECF244321}">
                <p14:modId xmlns:p14="http://schemas.microsoft.com/office/powerpoint/2010/main" val="2630084679"/>
              </p:ext>
            </p:extLst>
          </p:nvPr>
        </p:nvGraphicFramePr>
        <p:xfrm>
          <a:off x="467544" y="2780928"/>
          <a:ext cx="8118648" cy="341592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2660855000"/>
      </p:ext>
    </p:extLst>
  </p:cSld>
  <p:clrMapOvr>
    <a:masterClrMapping/>
  </p:clrMapOvr>
  <p:transition spd="slow">
    <p:cover dir="r"/>
    <p:sndAc>
      <p:stSnd>
        <p:snd r:embed="rId2" name="camera.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2" name="مستطيل 1"/>
          <p:cNvSpPr/>
          <p:nvPr/>
        </p:nvSpPr>
        <p:spPr>
          <a:xfrm>
            <a:off x="1547664" y="1124745"/>
            <a:ext cx="5256584" cy="122413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4000" b="1" dirty="0">
                <a:latin typeface="Sakkal Majalla" pitchFamily="2" charset="-78"/>
                <a:cs typeface="Sakkal Majalla" pitchFamily="2" charset="-78"/>
              </a:rPr>
              <a:t>أولاً: فلسفة القانون</a:t>
            </a:r>
          </a:p>
        </p:txBody>
      </p:sp>
      <p:graphicFrame>
        <p:nvGraphicFramePr>
          <p:cNvPr id="5" name="رسم تخطيطي 4"/>
          <p:cNvGraphicFramePr/>
          <p:nvPr>
            <p:extLst>
              <p:ext uri="{D42A27DB-BD31-4B8C-83A1-F6EECF244321}">
                <p14:modId xmlns:p14="http://schemas.microsoft.com/office/powerpoint/2010/main" val="3398013028"/>
              </p:ext>
            </p:extLst>
          </p:nvPr>
        </p:nvGraphicFramePr>
        <p:xfrm>
          <a:off x="467544" y="2780928"/>
          <a:ext cx="8118648" cy="341592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1086641668"/>
      </p:ext>
    </p:extLst>
  </p:cSld>
  <p:clrMapOvr>
    <a:masterClrMapping/>
  </p:clrMapOvr>
  <p:transition spd="slow">
    <p:cover dir="r"/>
    <p:sndAc>
      <p:stSnd>
        <p:snd r:embed="rId2" name="camera.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2" name="مستطيل 1"/>
          <p:cNvSpPr/>
          <p:nvPr/>
        </p:nvSpPr>
        <p:spPr>
          <a:xfrm>
            <a:off x="1547664" y="1124745"/>
            <a:ext cx="5256584" cy="122413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4000" b="1" dirty="0">
                <a:latin typeface="Sakkal Majalla" pitchFamily="2" charset="-78"/>
                <a:cs typeface="Sakkal Majalla" pitchFamily="2" charset="-78"/>
              </a:rPr>
              <a:t>مفهوم القانون</a:t>
            </a:r>
          </a:p>
        </p:txBody>
      </p:sp>
      <p:graphicFrame>
        <p:nvGraphicFramePr>
          <p:cNvPr id="5" name="رسم تخطيطي 4"/>
          <p:cNvGraphicFramePr/>
          <p:nvPr>
            <p:extLst>
              <p:ext uri="{D42A27DB-BD31-4B8C-83A1-F6EECF244321}">
                <p14:modId xmlns:p14="http://schemas.microsoft.com/office/powerpoint/2010/main" val="1308046850"/>
              </p:ext>
            </p:extLst>
          </p:nvPr>
        </p:nvGraphicFramePr>
        <p:xfrm>
          <a:off x="467544" y="2780928"/>
          <a:ext cx="8118648" cy="341592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618576966"/>
      </p:ext>
    </p:extLst>
  </p:cSld>
  <p:clrMapOvr>
    <a:masterClrMapping/>
  </p:clrMapOvr>
  <p:transition spd="slow">
    <p:cover dir="r"/>
    <p:sndAc>
      <p:stSnd>
        <p:snd r:embed="rId2" name="camera.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2" name="مستطيل 1"/>
          <p:cNvSpPr/>
          <p:nvPr/>
        </p:nvSpPr>
        <p:spPr>
          <a:xfrm>
            <a:off x="1547664" y="1124745"/>
            <a:ext cx="5256584" cy="122413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4000" b="1" dirty="0" smtClean="0">
                <a:latin typeface="Sakkal Majalla" pitchFamily="2" charset="-78"/>
                <a:cs typeface="Sakkal Majalla" pitchFamily="2" charset="-78"/>
              </a:rPr>
              <a:t>تعريف القانون لغويا</a:t>
            </a:r>
            <a:endParaRPr lang="ar-DZ" sz="4000" b="1" dirty="0">
              <a:latin typeface="Sakkal Majalla" pitchFamily="2" charset="-78"/>
              <a:cs typeface="Sakkal Majalla" pitchFamily="2" charset="-78"/>
            </a:endParaRPr>
          </a:p>
        </p:txBody>
      </p:sp>
      <p:graphicFrame>
        <p:nvGraphicFramePr>
          <p:cNvPr id="4" name="رسم تخطيطي 3"/>
          <p:cNvGraphicFramePr/>
          <p:nvPr>
            <p:extLst>
              <p:ext uri="{D42A27DB-BD31-4B8C-83A1-F6EECF244321}">
                <p14:modId xmlns:p14="http://schemas.microsoft.com/office/powerpoint/2010/main" val="592933291"/>
              </p:ext>
            </p:extLst>
          </p:nvPr>
        </p:nvGraphicFramePr>
        <p:xfrm>
          <a:off x="539552" y="2132856"/>
          <a:ext cx="8044904" cy="406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531993921"/>
      </p:ext>
    </p:extLst>
  </p:cSld>
  <p:clrMapOvr>
    <a:masterClrMapping/>
  </p:clrMapOvr>
  <p:transition spd="slow">
    <p:cover dir="r"/>
    <p:sndAc>
      <p:stSnd>
        <p:snd r:embed="rId2" name="camera.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2" name="مستطيل 1"/>
          <p:cNvSpPr/>
          <p:nvPr/>
        </p:nvSpPr>
        <p:spPr>
          <a:xfrm>
            <a:off x="1547664" y="768204"/>
            <a:ext cx="5256584" cy="122413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4000" b="1" dirty="0" smtClean="0">
                <a:latin typeface="Sakkal Majalla" pitchFamily="2" charset="-78"/>
                <a:cs typeface="Sakkal Majalla" pitchFamily="2" charset="-78"/>
              </a:rPr>
              <a:t>تعريف القانون اصطلاحا</a:t>
            </a:r>
            <a:endParaRPr lang="ar-DZ" sz="4000" b="1" dirty="0">
              <a:latin typeface="Sakkal Majalla" pitchFamily="2" charset="-78"/>
              <a:cs typeface="Sakkal Majalla" pitchFamily="2" charset="-78"/>
            </a:endParaRPr>
          </a:p>
        </p:txBody>
      </p:sp>
      <p:graphicFrame>
        <p:nvGraphicFramePr>
          <p:cNvPr id="4" name="رسم تخطيطي 3"/>
          <p:cNvGraphicFramePr/>
          <p:nvPr>
            <p:extLst>
              <p:ext uri="{D42A27DB-BD31-4B8C-83A1-F6EECF244321}">
                <p14:modId xmlns:p14="http://schemas.microsoft.com/office/powerpoint/2010/main" val="1697244288"/>
              </p:ext>
            </p:extLst>
          </p:nvPr>
        </p:nvGraphicFramePr>
        <p:xfrm>
          <a:off x="539552" y="2132856"/>
          <a:ext cx="8044904" cy="406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765416588"/>
      </p:ext>
    </p:extLst>
  </p:cSld>
  <p:clrMapOvr>
    <a:masterClrMapping/>
  </p:clrMapOvr>
  <p:transition spd="slow">
    <p:cover dir="r"/>
    <p:sndAc>
      <p:stSnd>
        <p:snd r:embed="rId2" name="camera.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DZ" dirty="0">
                <a:latin typeface="Sakkal Majalla" pitchFamily="2" charset="-78"/>
                <a:cs typeface="Sakkal Majalla" pitchFamily="2" charset="-78"/>
              </a:rPr>
              <a:t>د</a:t>
            </a:r>
            <a:r>
              <a:rPr lang="ar-SA" dirty="0" smtClean="0">
                <a:latin typeface="Sakkal Majalla" pitchFamily="2" charset="-78"/>
                <a:cs typeface="Sakkal Majalla" pitchFamily="2" charset="-78"/>
              </a:rPr>
              <a:t>. فؤاد</a:t>
            </a:r>
            <a:r>
              <a:rPr lang="ar-DZ" dirty="0" smtClean="0">
                <a:latin typeface="Sakkal Majalla" pitchFamily="2" charset="-78"/>
                <a:cs typeface="Sakkal Majalla" pitchFamily="2" charset="-78"/>
              </a:rPr>
              <a:t> العربي </a:t>
            </a:r>
            <a:r>
              <a:rPr lang="ar-SA" dirty="0" smtClean="0">
                <a:latin typeface="Sakkal Majalla" pitchFamily="2" charset="-78"/>
                <a:cs typeface="Sakkal Majalla" pitchFamily="2" charset="-78"/>
              </a:rPr>
              <a:t>قدوري</a:t>
            </a:r>
            <a:br>
              <a:rPr lang="ar-SA" dirty="0" smtClean="0">
                <a:latin typeface="Sakkal Majalla" pitchFamily="2" charset="-78"/>
                <a:cs typeface="Sakkal Majalla" pitchFamily="2" charset="-78"/>
              </a:rPr>
            </a:br>
            <a:r>
              <a:rPr lang="fr-FR" dirty="0" err="1" smtClean="0">
                <a:latin typeface="Sakkal Majalla" pitchFamily="2" charset="-78"/>
                <a:cs typeface="Sakkal Majalla" pitchFamily="2" charset="-78"/>
              </a:rPr>
              <a:t>Dr.FOUAD</a:t>
            </a:r>
            <a:r>
              <a:rPr lang="fr-FR" dirty="0" smtClean="0">
                <a:latin typeface="Sakkal Majalla" pitchFamily="2" charset="-78"/>
                <a:cs typeface="Sakkal Majalla" pitchFamily="2" charset="-78"/>
              </a:rPr>
              <a:t> LARBI GUEDDOURI.</a:t>
            </a:r>
            <a:endParaRPr lang="ar-SA" dirty="0">
              <a:latin typeface="Sakkal Majalla" pitchFamily="2" charset="-78"/>
              <a:cs typeface="Sakkal Majalla" pitchFamily="2" charset="-78"/>
            </a:endParaRPr>
          </a:p>
        </p:txBody>
      </p:sp>
      <p:sp>
        <p:nvSpPr>
          <p:cNvPr id="4" name="عنصر نائب للمحتوى 3"/>
          <p:cNvSpPr>
            <a:spLocks noGrp="1"/>
          </p:cNvSpPr>
          <p:nvPr>
            <p:ph sz="half" idx="2"/>
          </p:nvPr>
        </p:nvSpPr>
        <p:spPr>
          <a:xfrm>
            <a:off x="467544" y="2060848"/>
            <a:ext cx="4176464" cy="4238036"/>
          </a:xfrm>
        </p:spPr>
        <p:txBody>
          <a:bodyPr>
            <a:normAutofit fontScale="25000" lnSpcReduction="20000"/>
          </a:bodyPr>
          <a:lstStyle/>
          <a:p>
            <a:pPr algn="l" rtl="0"/>
            <a:r>
              <a:rPr lang="fr-FR" sz="8600" b="1" u="sng" dirty="0" smtClean="0">
                <a:solidFill>
                  <a:srgbClr val="002060"/>
                </a:solidFill>
                <a:latin typeface="Sakkal Majalla" pitchFamily="2" charset="-78"/>
                <a:cs typeface="Sakkal Majalla" pitchFamily="2" charset="-78"/>
                <a:hlinkClick r:id="rId3"/>
              </a:rPr>
              <a:t>gueddouri.fouad@yahoo.com</a:t>
            </a:r>
            <a:r>
              <a:rPr lang="fr-FR" sz="6000" b="1" u="sng" dirty="0" smtClean="0">
                <a:solidFill>
                  <a:srgbClr val="002060"/>
                </a:solidFill>
                <a:latin typeface="Sakkal Majalla" pitchFamily="2" charset="-78"/>
                <a:cs typeface="Sakkal Majalla" pitchFamily="2" charset="-78"/>
              </a:rPr>
              <a:t>.</a:t>
            </a:r>
          </a:p>
          <a:p>
            <a:pPr algn="l" rtl="0"/>
            <a:endParaRPr lang="fr-FR" sz="6000" b="1" dirty="0" smtClean="0">
              <a:solidFill>
                <a:srgbClr val="002060"/>
              </a:solidFill>
              <a:latin typeface="Sakkal Majalla" pitchFamily="2" charset="-78"/>
              <a:cs typeface="Sakkal Majalla" pitchFamily="2" charset="-78"/>
            </a:endParaRPr>
          </a:p>
          <a:p>
            <a:pPr algn="l" rtl="0"/>
            <a:endParaRPr lang="ar-SA" sz="6000" b="1" dirty="0" smtClean="0">
              <a:solidFill>
                <a:srgbClr val="002060"/>
              </a:solidFill>
              <a:latin typeface="Sakkal Majalla" pitchFamily="2" charset="-78"/>
              <a:cs typeface="Sakkal Majalla" pitchFamily="2" charset="-78"/>
            </a:endParaRPr>
          </a:p>
          <a:p>
            <a:pPr algn="l" rtl="0"/>
            <a:r>
              <a:rPr lang="fr-FR" sz="11200" b="1" dirty="0" smtClean="0">
                <a:solidFill>
                  <a:srgbClr val="002060"/>
                </a:solidFill>
                <a:latin typeface="Sakkal Majalla" pitchFamily="2" charset="-78"/>
                <a:cs typeface="Sakkal Majalla" pitchFamily="2" charset="-78"/>
              </a:rPr>
              <a:t>gueddouri39037@gmail.com</a:t>
            </a:r>
          </a:p>
          <a:p>
            <a:pPr algn="l" rtl="0"/>
            <a:endParaRPr lang="fr-FR" sz="6000" b="1" dirty="0" smtClean="0">
              <a:solidFill>
                <a:srgbClr val="002060"/>
              </a:solidFill>
              <a:latin typeface="Sakkal Majalla" pitchFamily="2" charset="-78"/>
              <a:cs typeface="Sakkal Majalla" pitchFamily="2" charset="-78"/>
            </a:endParaRPr>
          </a:p>
          <a:p>
            <a:pPr algn="l" rtl="0"/>
            <a:r>
              <a:rPr lang="fr-FR" sz="8800" b="1" dirty="0" smtClean="0">
                <a:solidFill>
                  <a:srgbClr val="002060"/>
                </a:solidFill>
                <a:latin typeface="Sakkal Majalla" pitchFamily="2" charset="-78"/>
                <a:cs typeface="Sakkal Majalla" pitchFamily="2" charset="-78"/>
              </a:rPr>
              <a:t>Facebook   FOUAD LARBI GUEDDOURI</a:t>
            </a:r>
          </a:p>
          <a:p>
            <a:pPr algn="l" rtl="0"/>
            <a:endParaRPr lang="fr-FR" sz="6000" b="1" dirty="0">
              <a:solidFill>
                <a:srgbClr val="002060"/>
              </a:solidFill>
              <a:latin typeface="Sakkal Majalla" pitchFamily="2" charset="-78"/>
              <a:cs typeface="Sakkal Majalla" pitchFamily="2" charset="-78"/>
            </a:endParaRPr>
          </a:p>
          <a:p>
            <a:pPr algn="l" rtl="0"/>
            <a:endParaRPr lang="fr-FR" sz="6000" b="1" dirty="0" smtClean="0">
              <a:solidFill>
                <a:srgbClr val="002060"/>
              </a:solidFill>
              <a:latin typeface="Sakkal Majalla" pitchFamily="2" charset="-78"/>
              <a:cs typeface="Sakkal Majalla" pitchFamily="2" charset="-78"/>
            </a:endParaRPr>
          </a:p>
          <a:p>
            <a:pPr algn="l" rtl="0"/>
            <a:r>
              <a:rPr lang="fr-FR" sz="9600" b="1" dirty="0">
                <a:solidFill>
                  <a:srgbClr val="002060"/>
                </a:solidFill>
                <a:latin typeface="Sakkal Majalla" pitchFamily="2" charset="-78"/>
                <a:cs typeface="Sakkal Majalla" pitchFamily="2" charset="-78"/>
              </a:rPr>
              <a:t>X</a:t>
            </a:r>
            <a:r>
              <a:rPr lang="ar-DZ" sz="9600" b="1" dirty="0" smtClean="0">
                <a:solidFill>
                  <a:srgbClr val="002060"/>
                </a:solidFill>
                <a:latin typeface="Sakkal Majalla" pitchFamily="2" charset="-78"/>
                <a:cs typeface="Sakkal Majalla" pitchFamily="2" charset="-78"/>
              </a:rPr>
              <a:t>:</a:t>
            </a:r>
            <a:r>
              <a:rPr lang="fr-FR" sz="9600" b="1" dirty="0" smtClean="0">
                <a:solidFill>
                  <a:srgbClr val="002060"/>
                </a:solidFill>
                <a:latin typeface="Sakkal Majalla" pitchFamily="2" charset="-78"/>
                <a:cs typeface="Sakkal Majalla" pitchFamily="2" charset="-78"/>
              </a:rPr>
              <a:t>  </a:t>
            </a:r>
            <a:r>
              <a:rPr lang="fr-FR" sz="9600" b="1" dirty="0">
                <a:solidFill>
                  <a:srgbClr val="002060"/>
                </a:solidFill>
                <a:latin typeface="Sakkal Majalla" pitchFamily="2" charset="-78"/>
                <a:cs typeface="Sakkal Majalla" pitchFamily="2" charset="-78"/>
              </a:rPr>
              <a:t>FOUAD </a:t>
            </a:r>
            <a:r>
              <a:rPr lang="fr-FR" sz="9600" b="1" dirty="0" smtClean="0">
                <a:solidFill>
                  <a:srgbClr val="002060"/>
                </a:solidFill>
                <a:latin typeface="Sakkal Majalla" pitchFamily="2" charset="-78"/>
                <a:cs typeface="Sakkal Majalla" pitchFamily="2" charset="-78"/>
              </a:rPr>
              <a:t>LARBI GUEDDOURI</a:t>
            </a:r>
          </a:p>
          <a:p>
            <a:pPr algn="l" rtl="0"/>
            <a:endParaRPr lang="fr-FR" sz="6000" b="1" dirty="0" smtClean="0">
              <a:solidFill>
                <a:srgbClr val="002060"/>
              </a:solidFill>
              <a:latin typeface="Sakkal Majalla" pitchFamily="2" charset="-78"/>
              <a:cs typeface="Sakkal Majalla" pitchFamily="2" charset="-78"/>
            </a:endParaRPr>
          </a:p>
          <a:p>
            <a:pPr algn="l" rtl="0"/>
            <a:endParaRPr lang="fr-FR" sz="6000" b="1" dirty="0" smtClean="0">
              <a:solidFill>
                <a:srgbClr val="002060"/>
              </a:solidFill>
              <a:latin typeface="Sakkal Majalla" pitchFamily="2" charset="-78"/>
              <a:cs typeface="Sakkal Majalla" pitchFamily="2" charset="-78"/>
              <a:hlinkClick r:id="rId4"/>
            </a:endParaRPr>
          </a:p>
          <a:p>
            <a:pPr algn="l" rtl="0"/>
            <a:r>
              <a:rPr lang="fr-FR" sz="16000" b="1" dirty="0" smtClean="0">
                <a:solidFill>
                  <a:srgbClr val="002060"/>
                </a:solidFill>
                <a:latin typeface="Sakkal Majalla" pitchFamily="2" charset="-78"/>
                <a:cs typeface="Sakkal Majalla" pitchFamily="2" charset="-78"/>
                <a:hlinkClick r:id="rId4"/>
              </a:rPr>
              <a:t>Tel</a:t>
            </a:r>
            <a:r>
              <a:rPr lang="ar-SA" sz="16000" b="1" dirty="0" smtClean="0">
                <a:solidFill>
                  <a:srgbClr val="002060"/>
                </a:solidFill>
                <a:latin typeface="Sakkal Majalla" pitchFamily="2" charset="-78"/>
                <a:cs typeface="Sakkal Majalla" pitchFamily="2" charset="-78"/>
                <a:hlinkClick r:id="rId4"/>
              </a:rPr>
              <a:t>:</a:t>
            </a:r>
            <a:r>
              <a:rPr lang="fr-FR" sz="16000" b="1" dirty="0" smtClean="0">
                <a:solidFill>
                  <a:srgbClr val="002060"/>
                </a:solidFill>
                <a:latin typeface="Sakkal Majalla" pitchFamily="2" charset="-78"/>
                <a:cs typeface="Sakkal Majalla" pitchFamily="2" charset="-78"/>
                <a:hlinkClick r:id="rId4"/>
              </a:rPr>
              <a:t>213780368408</a:t>
            </a:r>
            <a:endParaRPr lang="fr-FR" sz="16000" b="1" dirty="0" smtClean="0">
              <a:solidFill>
                <a:srgbClr val="002060"/>
              </a:solidFill>
              <a:latin typeface="Sakkal Majalla" pitchFamily="2" charset="-78"/>
              <a:cs typeface="Sakkal Majalla" pitchFamily="2" charset="-78"/>
            </a:endParaRPr>
          </a:p>
          <a:p>
            <a:pPr algn="l" rtl="0"/>
            <a:endParaRPr lang="ar-SA" sz="1400" b="1" dirty="0"/>
          </a:p>
        </p:txBody>
      </p:sp>
      <p:sp>
        <p:nvSpPr>
          <p:cNvPr id="6" name="عنصر نائب للمحتوى 5"/>
          <p:cNvSpPr>
            <a:spLocks noGrp="1"/>
          </p:cNvSpPr>
          <p:nvPr>
            <p:ph sz="quarter" idx="4"/>
          </p:nvPr>
        </p:nvSpPr>
        <p:spPr>
          <a:xfrm>
            <a:off x="4645152" y="2204864"/>
            <a:ext cx="3419856" cy="3960440"/>
          </a:xfrm>
        </p:spPr>
        <p:txBody>
          <a:bodyPr>
            <a:normAutofit/>
          </a:bodyPr>
          <a:lstStyle/>
          <a:p>
            <a:r>
              <a:rPr lang="ar-SA" sz="2600" b="1" dirty="0">
                <a:latin typeface="Sakkal Majalla" pitchFamily="2" charset="-78"/>
                <a:cs typeface="Sakkal Majalla" pitchFamily="2" charset="-78"/>
              </a:rPr>
              <a:t>أستاذ مؤقت، جامعة الشهيد حمه لخضر الوادي. </a:t>
            </a:r>
            <a:r>
              <a:rPr lang="ar-DZ" sz="2600" b="1" dirty="0" smtClean="0">
                <a:latin typeface="Sakkal Majalla" pitchFamily="2" charset="-78"/>
                <a:cs typeface="Sakkal Majalla" pitchFamily="2" charset="-78"/>
              </a:rPr>
              <a:t>                                      منذ2016 الى يومنا هذا</a:t>
            </a:r>
            <a:endParaRPr lang="fr-FR" sz="2600" b="1" dirty="0" smtClean="0">
              <a:latin typeface="Sakkal Majalla" pitchFamily="2" charset="-78"/>
              <a:cs typeface="Sakkal Majalla" pitchFamily="2" charset="-78"/>
            </a:endParaRPr>
          </a:p>
          <a:p>
            <a:r>
              <a:rPr lang="ar-SA" b="1" dirty="0" smtClean="0">
                <a:latin typeface="Sakkal Majalla" pitchFamily="2" charset="-78"/>
                <a:cs typeface="Sakkal Majalla" pitchFamily="2" charset="-78"/>
              </a:rPr>
              <a:t>-</a:t>
            </a:r>
            <a:r>
              <a:rPr lang="ar-SA" sz="2800" b="1" dirty="0" smtClean="0">
                <a:latin typeface="Sakkal Majalla" pitchFamily="2" charset="-78"/>
                <a:cs typeface="Sakkal Majalla" pitchFamily="2" charset="-78"/>
              </a:rPr>
              <a:t>دكتور </a:t>
            </a:r>
            <a:r>
              <a:rPr lang="ar-SA" sz="2800" b="1" dirty="0">
                <a:latin typeface="Sakkal Majalla" pitchFamily="2" charset="-78"/>
                <a:cs typeface="Sakkal Majalla" pitchFamily="2" charset="-78"/>
              </a:rPr>
              <a:t>في القانون </a:t>
            </a:r>
            <a:r>
              <a:rPr lang="ar-SA" sz="2800" b="1" dirty="0" smtClean="0">
                <a:latin typeface="Sakkal Majalla" pitchFamily="2" charset="-78"/>
                <a:cs typeface="Sakkal Majalla" pitchFamily="2" charset="-78"/>
              </a:rPr>
              <a:t>الخاص</a:t>
            </a:r>
            <a:r>
              <a:rPr lang="ar-DZ" sz="2800" b="1" dirty="0" smtClean="0">
                <a:latin typeface="Sakkal Majalla" pitchFamily="2" charset="-78"/>
                <a:cs typeface="Sakkal Majalla" pitchFamily="2" charset="-78"/>
              </a:rPr>
              <a:t> </a:t>
            </a:r>
            <a:r>
              <a:rPr lang="fr-FR" sz="2800" b="1" dirty="0" smtClean="0">
                <a:latin typeface="Sakkal Majalla" pitchFamily="2" charset="-78"/>
                <a:cs typeface="Sakkal Majalla" pitchFamily="2" charset="-78"/>
              </a:rPr>
              <a:t>.</a:t>
            </a:r>
          </a:p>
          <a:p>
            <a:r>
              <a:rPr lang="ar-DZ" sz="2800" b="1" dirty="0" smtClean="0">
                <a:latin typeface="Sakkal Majalla" pitchFamily="2" charset="-78"/>
                <a:cs typeface="Sakkal Majalla" pitchFamily="2" charset="-78"/>
              </a:rPr>
              <a:t>متزوج واب لخمسة أطفال.</a:t>
            </a:r>
            <a:endParaRPr lang="ar-SA" sz="2800" b="1" dirty="0">
              <a:latin typeface="Sakkal Majalla" pitchFamily="2" charset="-78"/>
              <a:cs typeface="Sakkal Majalla" pitchFamily="2" charset="-78"/>
            </a:endParaRPr>
          </a:p>
          <a:p>
            <a:endParaRPr lang="ar-SA" dirty="0"/>
          </a:p>
        </p:txBody>
      </p:sp>
      <p:pic>
        <p:nvPicPr>
          <p:cNvPr id="2050" name="Picture 2"/>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صورة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1199" y="2276872"/>
            <a:ext cx="540568" cy="576064"/>
          </a:xfrm>
          <a:prstGeom prst="rect">
            <a:avLst/>
          </a:prstGeom>
        </p:spPr>
      </p:pic>
      <p:pic>
        <p:nvPicPr>
          <p:cNvPr id="8" name="صورة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169" y="4367656"/>
            <a:ext cx="540568" cy="717528"/>
          </a:xfrm>
          <a:prstGeom prst="rect">
            <a:avLst/>
          </a:prstGeom>
        </p:spPr>
      </p:pic>
      <p:pic>
        <p:nvPicPr>
          <p:cNvPr id="11" name="صورة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085" y="2852936"/>
            <a:ext cx="566737" cy="792088"/>
          </a:xfrm>
          <a:prstGeom prst="rect">
            <a:avLst/>
          </a:prstGeom>
        </p:spPr>
      </p:pic>
      <p:pic>
        <p:nvPicPr>
          <p:cNvPr id="12" name="صورة 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5138" y="3696798"/>
            <a:ext cx="653243" cy="670857"/>
          </a:xfrm>
          <a:prstGeom prst="rect">
            <a:avLst/>
          </a:prstGeom>
        </p:spPr>
      </p:pic>
      <p:pic>
        <p:nvPicPr>
          <p:cNvPr id="16" name="صورة 1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9769" y="5229200"/>
            <a:ext cx="540566" cy="1069684"/>
          </a:xfrm>
          <a:prstGeom prst="rect">
            <a:avLst/>
          </a:prstGeom>
        </p:spPr>
      </p:pic>
      <p:pic>
        <p:nvPicPr>
          <p:cNvPr id="3074" name="Picture 2" descr="C:\Users\h soft\Desktop\images.jp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29280" y="5229200"/>
            <a:ext cx="495498" cy="999554"/>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0552279"/>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22" presetClass="entr" presetSubtype="4" fill="hold"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wipe(down)">
                                      <p:cBhvr>
                                        <p:cTn id="15" dur="500"/>
                                        <p:tgtEl>
                                          <p:spTgt spid="6">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circle(in)">
                                      <p:cBhvr>
                                        <p:cTn id="20" dur="2000"/>
                                        <p:tgtEl>
                                          <p:spTgt spid="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barn(inVertical)">
                                      <p:cBhvr>
                                        <p:cTn id="25" dur="500"/>
                                        <p:tgtEl>
                                          <p:spTgt spid="4">
                                            <p:txEl>
                                              <p:pRg st="0" end="0"/>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barn(inVertical)">
                                      <p:cBhvr>
                                        <p:cTn id="28" dur="500"/>
                                        <p:tgtEl>
                                          <p:spTgt spid="4">
                                            <p:txEl>
                                              <p:pRg st="3" end="3"/>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Effect transition="in" filter="barn(inVertical)">
                                      <p:cBhvr>
                                        <p:cTn id="31" dur="500"/>
                                        <p:tgtEl>
                                          <p:spTgt spid="4">
                                            <p:txEl>
                                              <p:pRg st="5" end="5"/>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4">
                                            <p:txEl>
                                              <p:pRg st="8" end="8"/>
                                            </p:txEl>
                                          </p:spTgt>
                                        </p:tgtEl>
                                        <p:attrNameLst>
                                          <p:attrName>style.visibility</p:attrName>
                                        </p:attrNameLst>
                                      </p:cBhvr>
                                      <p:to>
                                        <p:strVal val="visible"/>
                                      </p:to>
                                    </p:set>
                                    <p:animEffect transition="in" filter="barn(inVertical)">
                                      <p:cBhvr>
                                        <p:cTn id="34" dur="500"/>
                                        <p:tgtEl>
                                          <p:spTgt spid="4">
                                            <p:txEl>
                                              <p:pRg st="8" end="8"/>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barn(inVertical)">
                                      <p:cBhvr>
                                        <p:cTn id="37"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2" name="مستطيل 1"/>
          <p:cNvSpPr/>
          <p:nvPr/>
        </p:nvSpPr>
        <p:spPr>
          <a:xfrm>
            <a:off x="1547664" y="768204"/>
            <a:ext cx="5256584" cy="1224136"/>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4000" b="1" dirty="0" smtClean="0">
                <a:solidFill>
                  <a:schemeClr val="tx1"/>
                </a:solidFill>
                <a:latin typeface="Sakkal Majalla" pitchFamily="2" charset="-78"/>
                <a:cs typeface="Sakkal Majalla" pitchFamily="2" charset="-78"/>
              </a:rPr>
              <a:t>خصائص القانون</a:t>
            </a:r>
            <a:endParaRPr lang="ar-DZ" sz="4000" b="1" dirty="0">
              <a:solidFill>
                <a:schemeClr val="tx1"/>
              </a:solidFill>
              <a:latin typeface="Sakkal Majalla" pitchFamily="2" charset="-78"/>
              <a:cs typeface="Sakkal Majalla" pitchFamily="2" charset="-78"/>
            </a:endParaRPr>
          </a:p>
        </p:txBody>
      </p:sp>
      <p:sp>
        <p:nvSpPr>
          <p:cNvPr id="6" name="وسيلة شرح مستطيلة 5"/>
          <p:cNvSpPr/>
          <p:nvPr/>
        </p:nvSpPr>
        <p:spPr>
          <a:xfrm>
            <a:off x="701824" y="2348880"/>
            <a:ext cx="7254552" cy="3672408"/>
          </a:xfrm>
          <a:prstGeom prst="wedgeRect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6000" b="1" dirty="0">
                <a:latin typeface="Sakkal Majalla" pitchFamily="2" charset="-78"/>
                <a:cs typeface="Sakkal Majalla" pitchFamily="2" charset="-78"/>
              </a:rPr>
              <a:t>إنها قاعدة </a:t>
            </a:r>
            <a:r>
              <a:rPr lang="ar-SA" sz="6000" b="1" dirty="0" smtClean="0">
                <a:latin typeface="Sakkal Majalla" pitchFamily="2" charset="-78"/>
                <a:cs typeface="Sakkal Majalla" pitchFamily="2" charset="-78"/>
              </a:rPr>
              <a:t>سلوك</a:t>
            </a:r>
            <a:endParaRPr lang="ar-DZ" sz="6000" b="1" dirty="0" smtClean="0">
              <a:latin typeface="Sakkal Majalla" pitchFamily="2" charset="-78"/>
              <a:cs typeface="Sakkal Majalla" pitchFamily="2" charset="-78"/>
            </a:endParaRPr>
          </a:p>
          <a:p>
            <a:r>
              <a:rPr lang="ar-SA" sz="6000" b="1" dirty="0" smtClean="0">
                <a:latin typeface="Sakkal Majalla" pitchFamily="2" charset="-78"/>
                <a:cs typeface="Sakkal Majalla" pitchFamily="2" charset="-78"/>
              </a:rPr>
              <a:t>إنها </a:t>
            </a:r>
            <a:r>
              <a:rPr lang="ar-SA" sz="6000" b="1" dirty="0">
                <a:latin typeface="Sakkal Majalla" pitchFamily="2" charset="-78"/>
                <a:cs typeface="Sakkal Majalla" pitchFamily="2" charset="-78"/>
              </a:rPr>
              <a:t>قاعدة عامة </a:t>
            </a:r>
            <a:r>
              <a:rPr lang="ar-SA" sz="6000" b="1" dirty="0" smtClean="0">
                <a:latin typeface="Sakkal Majalla" pitchFamily="2" charset="-78"/>
                <a:cs typeface="Sakkal Majalla" pitchFamily="2" charset="-78"/>
              </a:rPr>
              <a:t>ومجردة</a:t>
            </a:r>
            <a:endParaRPr lang="ar-DZ" sz="6000" b="1" dirty="0" smtClean="0">
              <a:latin typeface="Sakkal Majalla" pitchFamily="2" charset="-78"/>
              <a:cs typeface="Sakkal Majalla" pitchFamily="2" charset="-78"/>
            </a:endParaRPr>
          </a:p>
          <a:p>
            <a:r>
              <a:rPr lang="ar-SA" sz="6000" b="1" dirty="0" smtClean="0">
                <a:latin typeface="Sakkal Majalla" pitchFamily="2" charset="-78"/>
                <a:cs typeface="Sakkal Majalla" pitchFamily="2" charset="-78"/>
              </a:rPr>
              <a:t>إنها </a:t>
            </a:r>
            <a:r>
              <a:rPr lang="ar-SA" sz="6000" b="1" dirty="0">
                <a:latin typeface="Sakkal Majalla" pitchFamily="2" charset="-78"/>
                <a:cs typeface="Sakkal Majalla" pitchFamily="2" charset="-78"/>
              </a:rPr>
              <a:t>قاعدة اجتماعيه</a:t>
            </a:r>
          </a:p>
        </p:txBody>
      </p:sp>
    </p:spTree>
    <p:extLst>
      <p:ext uri="{BB962C8B-B14F-4D97-AF65-F5344CB8AC3E}">
        <p14:creationId xmlns:p14="http://schemas.microsoft.com/office/powerpoint/2010/main" val="869556281"/>
      </p:ext>
    </p:extLst>
  </p:cSld>
  <p:clrMapOvr>
    <a:masterClrMapping/>
  </p:clrMapOvr>
  <p:transition spd="slow">
    <p:cover dir="r"/>
    <p:sndAc>
      <p:stSnd>
        <p:snd r:embed="rId2" name="camera.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6" name="وسيلة شرح مستطيلة 5"/>
          <p:cNvSpPr/>
          <p:nvPr/>
        </p:nvSpPr>
        <p:spPr>
          <a:xfrm>
            <a:off x="467544" y="2348880"/>
            <a:ext cx="8064896" cy="3672408"/>
          </a:xfrm>
          <a:prstGeom prst="wedgeRect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DZ" sz="3200" b="1" dirty="0" smtClean="0">
                <a:solidFill>
                  <a:schemeClr val="tx1"/>
                </a:solidFill>
                <a:latin typeface="Sakkal Majalla" pitchFamily="2" charset="-78"/>
                <a:cs typeface="Sakkal Majalla" pitchFamily="2" charset="-78"/>
              </a:rPr>
              <a:t> </a:t>
            </a:r>
            <a:r>
              <a:rPr lang="ar-DZ" sz="3200" b="1" dirty="0">
                <a:solidFill>
                  <a:schemeClr val="tx1"/>
                </a:solidFill>
                <a:latin typeface="Sakkal Majalla" pitchFamily="2" charset="-78"/>
                <a:cs typeface="Sakkal Majalla" pitchFamily="2" charset="-78"/>
              </a:rPr>
              <a:t>القاعدة القانونية قاعدة </a:t>
            </a:r>
            <a:r>
              <a:rPr lang="ar-DZ" sz="3200" b="1" u="sng" dirty="0">
                <a:solidFill>
                  <a:srgbClr val="C00000"/>
                </a:solidFill>
                <a:latin typeface="Sakkal Majalla" pitchFamily="2" charset="-78"/>
                <a:cs typeface="Sakkal Majalla" pitchFamily="2" charset="-78"/>
              </a:rPr>
              <a:t>ملزمة</a:t>
            </a:r>
            <a:r>
              <a:rPr lang="ar-DZ" sz="3200" b="1" dirty="0">
                <a:solidFill>
                  <a:schemeClr val="tx1"/>
                </a:solidFill>
                <a:latin typeface="Sakkal Majalla" pitchFamily="2" charset="-78"/>
                <a:cs typeface="Sakkal Majalla" pitchFamily="2" charset="-78"/>
              </a:rPr>
              <a:t> لا يجوز الاتفاق على </a:t>
            </a:r>
            <a:r>
              <a:rPr lang="ar-DZ" sz="3200" b="1" dirty="0" smtClean="0">
                <a:solidFill>
                  <a:schemeClr val="tx1"/>
                </a:solidFill>
                <a:latin typeface="Sakkal Majalla" pitchFamily="2" charset="-78"/>
                <a:cs typeface="Sakkal Majalla" pitchFamily="2" charset="-78"/>
              </a:rPr>
              <a:t>مخالفتها.</a:t>
            </a:r>
          </a:p>
          <a:p>
            <a:r>
              <a:rPr lang="ar-DZ" sz="3200" b="1" dirty="0" smtClean="0">
                <a:solidFill>
                  <a:schemeClr val="tx1"/>
                </a:solidFill>
                <a:latin typeface="Sakkal Majalla" pitchFamily="2" charset="-78"/>
                <a:cs typeface="Sakkal Majalla" pitchFamily="2" charset="-78"/>
              </a:rPr>
              <a:t> بينما </a:t>
            </a:r>
            <a:r>
              <a:rPr lang="ar-DZ" sz="3200" b="1" dirty="0">
                <a:solidFill>
                  <a:schemeClr val="tx1"/>
                </a:solidFill>
                <a:latin typeface="Sakkal Majalla" pitchFamily="2" charset="-78"/>
                <a:cs typeface="Sakkal Majalla" pitchFamily="2" charset="-78"/>
              </a:rPr>
              <a:t>العادات غير ملزمة, </a:t>
            </a:r>
            <a:endParaRPr lang="ar-DZ" sz="3200" b="1" dirty="0" smtClean="0">
              <a:solidFill>
                <a:schemeClr val="tx1"/>
              </a:solidFill>
              <a:latin typeface="Sakkal Majalla" pitchFamily="2" charset="-78"/>
              <a:cs typeface="Sakkal Majalla" pitchFamily="2" charset="-78"/>
            </a:endParaRPr>
          </a:p>
          <a:p>
            <a:r>
              <a:rPr lang="ar-DZ" sz="3200" b="1" dirty="0" smtClean="0">
                <a:solidFill>
                  <a:schemeClr val="tx1"/>
                </a:solidFill>
                <a:latin typeface="Sakkal Majalla" pitchFamily="2" charset="-78"/>
                <a:cs typeface="Sakkal Majalla" pitchFamily="2" charset="-78"/>
              </a:rPr>
              <a:t>والقاعدة </a:t>
            </a:r>
            <a:r>
              <a:rPr lang="ar-DZ" sz="3200" b="1" dirty="0">
                <a:solidFill>
                  <a:schemeClr val="tx1"/>
                </a:solidFill>
                <a:latin typeface="Sakkal Majalla" pitchFamily="2" charset="-78"/>
                <a:cs typeface="Sakkal Majalla" pitchFamily="2" charset="-78"/>
              </a:rPr>
              <a:t>القانونية يترتب على مخالفها </a:t>
            </a:r>
            <a:r>
              <a:rPr lang="ar-DZ" sz="3200" b="1" dirty="0">
                <a:solidFill>
                  <a:srgbClr val="C00000"/>
                </a:solidFill>
                <a:latin typeface="Sakkal Majalla" pitchFamily="2" charset="-78"/>
                <a:cs typeface="Sakkal Majalla" pitchFamily="2" charset="-78"/>
              </a:rPr>
              <a:t>جزاء مادي </a:t>
            </a:r>
            <a:r>
              <a:rPr lang="ar-DZ" sz="3200" b="1" dirty="0">
                <a:solidFill>
                  <a:schemeClr val="tx1"/>
                </a:solidFill>
                <a:latin typeface="Sakkal Majalla" pitchFamily="2" charset="-78"/>
                <a:cs typeface="Sakkal Majalla" pitchFamily="2" charset="-78"/>
              </a:rPr>
              <a:t>من قبل السلطة العامة </a:t>
            </a:r>
            <a:r>
              <a:rPr lang="ar-DZ" sz="3200" b="1" dirty="0" smtClean="0">
                <a:solidFill>
                  <a:schemeClr val="tx1"/>
                </a:solidFill>
                <a:latin typeface="Sakkal Majalla" pitchFamily="2" charset="-78"/>
                <a:cs typeface="Sakkal Majalla" pitchFamily="2" charset="-78"/>
              </a:rPr>
              <a:t>بينما العادات لا.</a:t>
            </a:r>
          </a:p>
        </p:txBody>
      </p:sp>
      <p:sp>
        <p:nvSpPr>
          <p:cNvPr id="2" name="مستطيل 1"/>
          <p:cNvSpPr/>
          <p:nvPr/>
        </p:nvSpPr>
        <p:spPr>
          <a:xfrm>
            <a:off x="1547664" y="768204"/>
            <a:ext cx="5256584" cy="1224136"/>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5400" b="1" dirty="0" smtClean="0">
                <a:solidFill>
                  <a:schemeClr val="tx1"/>
                </a:solidFill>
                <a:latin typeface="Sakkal Majalla" pitchFamily="2" charset="-78"/>
                <a:cs typeface="Sakkal Majalla" pitchFamily="2" charset="-78"/>
              </a:rPr>
              <a:t>العادات</a:t>
            </a:r>
            <a:endParaRPr lang="ar-DZ" sz="5400" b="1" dirty="0">
              <a:solidFill>
                <a:schemeClr val="tx1"/>
              </a:solidFill>
              <a:latin typeface="Sakkal Majalla" pitchFamily="2" charset="-78"/>
              <a:cs typeface="Sakkal Majalla" pitchFamily="2" charset="-78"/>
            </a:endParaRPr>
          </a:p>
        </p:txBody>
      </p:sp>
    </p:spTree>
    <p:extLst>
      <p:ext uri="{BB962C8B-B14F-4D97-AF65-F5344CB8AC3E}">
        <p14:creationId xmlns:p14="http://schemas.microsoft.com/office/powerpoint/2010/main" val="2733210407"/>
      </p:ext>
    </p:extLst>
  </p:cSld>
  <p:clrMapOvr>
    <a:masterClrMapping/>
  </p:clrMapOvr>
  <p:transition spd="slow">
    <p:cover dir="r"/>
    <p:sndAc>
      <p:stSnd>
        <p:snd r:embed="rId2" name="camera.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6" name="وسيلة شرح مستطيلة 5"/>
          <p:cNvSpPr/>
          <p:nvPr/>
        </p:nvSpPr>
        <p:spPr>
          <a:xfrm>
            <a:off x="467544" y="2348880"/>
            <a:ext cx="8064896" cy="3816424"/>
          </a:xfrm>
          <a:prstGeom prst="wedgeRect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DZ" sz="3200" b="1" dirty="0">
                <a:solidFill>
                  <a:schemeClr val="bg1"/>
                </a:solidFill>
                <a:latin typeface="Sakkal Majalla" pitchFamily="2" charset="-78"/>
                <a:cs typeface="Sakkal Majalla" pitchFamily="2" charset="-78"/>
              </a:rPr>
              <a:t>تختلف القواعد القانونية عن قواعد الأخلاق من حيث </a:t>
            </a:r>
            <a:r>
              <a:rPr lang="ar-DZ" sz="3200" b="1" dirty="0" smtClean="0">
                <a:solidFill>
                  <a:schemeClr val="tx1"/>
                </a:solidFill>
                <a:latin typeface="Sakkal Majalla" pitchFamily="2" charset="-78"/>
                <a:cs typeface="Sakkal Majalla" pitchFamily="2" charset="-78"/>
              </a:rPr>
              <a:t>الغرض،</a:t>
            </a:r>
          </a:p>
          <a:p>
            <a:r>
              <a:rPr lang="ar-DZ" sz="3200" b="1" dirty="0" smtClean="0">
                <a:solidFill>
                  <a:schemeClr val="bg1"/>
                </a:solidFill>
                <a:latin typeface="Sakkal Majalla" pitchFamily="2" charset="-78"/>
                <a:cs typeface="Sakkal Majalla" pitchFamily="2" charset="-78"/>
              </a:rPr>
              <a:t>ومن </a:t>
            </a:r>
            <a:r>
              <a:rPr lang="ar-DZ" sz="3200" b="1" dirty="0">
                <a:solidFill>
                  <a:schemeClr val="bg1"/>
                </a:solidFill>
                <a:latin typeface="Sakkal Majalla" pitchFamily="2" charset="-78"/>
                <a:cs typeface="Sakkal Majalla" pitchFamily="2" charset="-78"/>
              </a:rPr>
              <a:t>حيث </a:t>
            </a:r>
            <a:r>
              <a:rPr lang="ar-DZ" sz="3200" b="1" dirty="0" smtClean="0">
                <a:solidFill>
                  <a:schemeClr val="bg1"/>
                </a:solidFill>
                <a:latin typeface="Sakkal Majalla" pitchFamily="2" charset="-78"/>
                <a:cs typeface="Sakkal Majalla" pitchFamily="2" charset="-78"/>
              </a:rPr>
              <a:t>النطاق </a:t>
            </a:r>
            <a:r>
              <a:rPr lang="ar-DZ" sz="3200" b="1" dirty="0">
                <a:solidFill>
                  <a:schemeClr val="bg1"/>
                </a:solidFill>
                <a:latin typeface="Sakkal Majalla" pitchFamily="2" charset="-78"/>
                <a:cs typeface="Sakkal Majalla" pitchFamily="2" charset="-78"/>
              </a:rPr>
              <a:t>فمن حيث الغرض فان </a:t>
            </a:r>
            <a:r>
              <a:rPr lang="ar-DZ" sz="3200" b="1" dirty="0">
                <a:solidFill>
                  <a:schemeClr val="tx1"/>
                </a:solidFill>
                <a:latin typeface="Sakkal Majalla" pitchFamily="2" charset="-78"/>
                <a:cs typeface="Sakkal Majalla" pitchFamily="2" charset="-78"/>
              </a:rPr>
              <a:t>غرض</a:t>
            </a:r>
            <a:r>
              <a:rPr lang="ar-DZ" sz="3200" b="1" dirty="0">
                <a:solidFill>
                  <a:schemeClr val="accent1"/>
                </a:solidFill>
                <a:latin typeface="Sakkal Majalla" pitchFamily="2" charset="-78"/>
                <a:cs typeface="Sakkal Majalla" pitchFamily="2" charset="-78"/>
              </a:rPr>
              <a:t> القانون</a:t>
            </a:r>
            <a:r>
              <a:rPr lang="ar-DZ" sz="3200" b="1" dirty="0">
                <a:solidFill>
                  <a:schemeClr val="bg1"/>
                </a:solidFill>
                <a:latin typeface="Sakkal Majalla" pitchFamily="2" charset="-78"/>
                <a:cs typeface="Sakkal Majalla" pitchFamily="2" charset="-78"/>
              </a:rPr>
              <a:t> تحقيق </a:t>
            </a:r>
            <a:r>
              <a:rPr lang="ar-DZ" sz="3200" b="1" u="sng" dirty="0">
                <a:solidFill>
                  <a:schemeClr val="bg1"/>
                </a:solidFill>
                <a:latin typeface="Sakkal Majalla" pitchFamily="2" charset="-78"/>
                <a:cs typeface="Sakkal Majalla" pitchFamily="2" charset="-78"/>
              </a:rPr>
              <a:t>غاية نفعية</a:t>
            </a:r>
            <a:r>
              <a:rPr lang="ar-DZ" sz="3200" b="1" dirty="0">
                <a:solidFill>
                  <a:schemeClr val="bg1"/>
                </a:solidFill>
                <a:latin typeface="Sakkal Majalla" pitchFamily="2" charset="-78"/>
                <a:cs typeface="Sakkal Majalla" pitchFamily="2" charset="-78"/>
              </a:rPr>
              <a:t> وهي ضبط سلوك الأفراد وحفظ نظام </a:t>
            </a:r>
            <a:r>
              <a:rPr lang="ar-DZ" sz="3200" b="1" dirty="0" smtClean="0">
                <a:solidFill>
                  <a:schemeClr val="bg1"/>
                </a:solidFill>
                <a:latin typeface="Sakkal Majalla" pitchFamily="2" charset="-78"/>
                <a:cs typeface="Sakkal Majalla" pitchFamily="2" charset="-78"/>
              </a:rPr>
              <a:t>المجتمع</a:t>
            </a:r>
          </a:p>
          <a:p>
            <a:r>
              <a:rPr lang="ar-DZ" sz="3200" b="1" dirty="0" smtClean="0">
                <a:solidFill>
                  <a:schemeClr val="bg1"/>
                </a:solidFill>
                <a:latin typeface="Sakkal Majalla" pitchFamily="2" charset="-78"/>
                <a:cs typeface="Sakkal Majalla" pitchFamily="2" charset="-78"/>
              </a:rPr>
              <a:t> </a:t>
            </a:r>
            <a:r>
              <a:rPr lang="ar-DZ" sz="3200" b="1" dirty="0">
                <a:solidFill>
                  <a:schemeClr val="bg1"/>
                </a:solidFill>
                <a:latin typeface="Sakkal Majalla" pitchFamily="2" charset="-78"/>
                <a:cs typeface="Sakkal Majalla" pitchFamily="2" charset="-78"/>
              </a:rPr>
              <a:t>أما ال</a:t>
            </a:r>
            <a:r>
              <a:rPr lang="ar-DZ" sz="3200" b="1" dirty="0">
                <a:solidFill>
                  <a:schemeClr val="accent1"/>
                </a:solidFill>
                <a:latin typeface="Sakkal Majalla" pitchFamily="2" charset="-78"/>
                <a:cs typeface="Sakkal Majalla" pitchFamily="2" charset="-78"/>
              </a:rPr>
              <a:t>أخلاق</a:t>
            </a:r>
            <a:r>
              <a:rPr lang="ar-DZ" sz="3200" b="1" dirty="0">
                <a:solidFill>
                  <a:schemeClr val="bg1"/>
                </a:solidFill>
                <a:latin typeface="Sakkal Majalla" pitchFamily="2" charset="-78"/>
                <a:cs typeface="Sakkal Majalla" pitchFamily="2" charset="-78"/>
              </a:rPr>
              <a:t> فغرضها </a:t>
            </a:r>
            <a:r>
              <a:rPr lang="ar-DZ" sz="3200" b="1" u="sng" dirty="0">
                <a:solidFill>
                  <a:schemeClr val="bg1"/>
                </a:solidFill>
                <a:latin typeface="Sakkal Majalla" pitchFamily="2" charset="-78"/>
                <a:cs typeface="Sakkal Majalla" pitchFamily="2" charset="-78"/>
              </a:rPr>
              <a:t>توجيه الأفراد نحو الكمال</a:t>
            </a:r>
            <a:r>
              <a:rPr lang="ar-DZ" sz="3200" b="1" dirty="0">
                <a:solidFill>
                  <a:schemeClr val="bg1"/>
                </a:solidFill>
                <a:latin typeface="Sakkal Majalla" pitchFamily="2" charset="-78"/>
                <a:cs typeface="Sakkal Majalla" pitchFamily="2" charset="-78"/>
              </a:rPr>
              <a:t>، فهي تأمر بالخير وتنهي عن الشر ، </a:t>
            </a:r>
            <a:endParaRPr lang="ar-DZ" sz="3200" b="1" dirty="0" smtClean="0">
              <a:solidFill>
                <a:schemeClr val="bg1"/>
              </a:solidFill>
              <a:latin typeface="Sakkal Majalla" pitchFamily="2" charset="-78"/>
              <a:cs typeface="Sakkal Majalla" pitchFamily="2" charset="-78"/>
            </a:endParaRPr>
          </a:p>
          <a:p>
            <a:r>
              <a:rPr lang="ar-DZ" sz="3200" b="1" dirty="0" smtClean="0">
                <a:solidFill>
                  <a:schemeClr val="bg1"/>
                </a:solidFill>
                <a:latin typeface="Sakkal Majalla" pitchFamily="2" charset="-78"/>
                <a:cs typeface="Sakkal Majalla" pitchFamily="2" charset="-78"/>
              </a:rPr>
              <a:t>ومن </a:t>
            </a:r>
            <a:r>
              <a:rPr lang="ar-DZ" sz="3200" b="1" dirty="0">
                <a:solidFill>
                  <a:schemeClr val="bg1"/>
                </a:solidFill>
                <a:latin typeface="Sakkal Majalla" pitchFamily="2" charset="-78"/>
                <a:cs typeface="Sakkal Majalla" pitchFamily="2" charset="-78"/>
              </a:rPr>
              <a:t>حيث </a:t>
            </a:r>
            <a:r>
              <a:rPr lang="ar-DZ" sz="3200" b="1" dirty="0">
                <a:solidFill>
                  <a:schemeClr val="tx1"/>
                </a:solidFill>
                <a:latin typeface="Sakkal Majalla" pitchFamily="2" charset="-78"/>
                <a:cs typeface="Sakkal Majalla" pitchFamily="2" charset="-78"/>
              </a:rPr>
              <a:t>النطاق</a:t>
            </a:r>
            <a:r>
              <a:rPr lang="ar-DZ" sz="3200" b="1" dirty="0">
                <a:solidFill>
                  <a:schemeClr val="bg1"/>
                </a:solidFill>
                <a:latin typeface="Sakkal Majalla" pitchFamily="2" charset="-78"/>
                <a:cs typeface="Sakkal Majalla" pitchFamily="2" charset="-78"/>
              </a:rPr>
              <a:t> إن دائرة الأخلاق أوسع من دائرة القانون، كما أن القانون لا ينظر إلا الى الاعمال الظاهرة للفرد ولا يهتم بالنوايا والمقاصد.</a:t>
            </a:r>
            <a:endParaRPr lang="ar-DZ" sz="3200" b="1" dirty="0" smtClean="0">
              <a:solidFill>
                <a:schemeClr val="bg1"/>
              </a:solidFill>
              <a:latin typeface="Sakkal Majalla" pitchFamily="2" charset="-78"/>
              <a:cs typeface="Sakkal Majalla" pitchFamily="2" charset="-78"/>
            </a:endParaRPr>
          </a:p>
        </p:txBody>
      </p:sp>
      <p:sp>
        <p:nvSpPr>
          <p:cNvPr id="2" name="مستطيل 1"/>
          <p:cNvSpPr/>
          <p:nvPr/>
        </p:nvSpPr>
        <p:spPr>
          <a:xfrm>
            <a:off x="1547664" y="768204"/>
            <a:ext cx="5256584" cy="1224136"/>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5400" b="1" dirty="0" smtClean="0">
                <a:solidFill>
                  <a:schemeClr val="bg1"/>
                </a:solidFill>
                <a:latin typeface="Sakkal Majalla" pitchFamily="2" charset="-78"/>
                <a:cs typeface="Sakkal Majalla" pitchFamily="2" charset="-78"/>
              </a:rPr>
              <a:t>الأخلاق</a:t>
            </a:r>
            <a:endParaRPr lang="ar-DZ" sz="5400" b="1" dirty="0">
              <a:solidFill>
                <a:schemeClr val="bg1"/>
              </a:solidFill>
              <a:latin typeface="Sakkal Majalla" pitchFamily="2" charset="-78"/>
              <a:cs typeface="Sakkal Majalla" pitchFamily="2" charset="-78"/>
            </a:endParaRPr>
          </a:p>
        </p:txBody>
      </p:sp>
    </p:spTree>
    <p:extLst>
      <p:ext uri="{BB962C8B-B14F-4D97-AF65-F5344CB8AC3E}">
        <p14:creationId xmlns:p14="http://schemas.microsoft.com/office/powerpoint/2010/main" val="3202048590"/>
      </p:ext>
    </p:extLst>
  </p:cSld>
  <p:clrMapOvr>
    <a:masterClrMapping/>
  </p:clrMapOvr>
  <p:transition spd="slow">
    <p:cover dir="r"/>
    <p:sndAc>
      <p:stSnd>
        <p:snd r:embed="rId2" name="camera.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6" name="وسيلة شرح مستطيلة 5"/>
          <p:cNvSpPr/>
          <p:nvPr/>
        </p:nvSpPr>
        <p:spPr>
          <a:xfrm>
            <a:off x="467544" y="2348880"/>
            <a:ext cx="8064896" cy="3816424"/>
          </a:xfrm>
          <a:prstGeom prst="wedgeRect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DZ" sz="3000" b="1" dirty="0">
                <a:solidFill>
                  <a:schemeClr val="bg1"/>
                </a:solidFill>
                <a:latin typeface="Sakkal Majalla" pitchFamily="2" charset="-78"/>
                <a:cs typeface="Sakkal Majalla" pitchFamily="2" charset="-78"/>
              </a:rPr>
              <a:t>القواعد </a:t>
            </a:r>
            <a:r>
              <a:rPr lang="ar-DZ" sz="3000" b="1" u="sng" dirty="0">
                <a:solidFill>
                  <a:schemeClr val="bg1"/>
                </a:solidFill>
                <a:latin typeface="Sakkal Majalla" pitchFamily="2" charset="-78"/>
                <a:cs typeface="Sakkal Majalla" pitchFamily="2" charset="-78"/>
              </a:rPr>
              <a:t>الدينية</a:t>
            </a:r>
            <a:r>
              <a:rPr lang="ar-DZ" sz="3000" b="1" dirty="0">
                <a:solidFill>
                  <a:schemeClr val="bg1"/>
                </a:solidFill>
                <a:latin typeface="Sakkal Majalla" pitchFamily="2" charset="-78"/>
                <a:cs typeface="Sakkal Majalla" pitchFamily="2" charset="-78"/>
              </a:rPr>
              <a:t> أوسع </a:t>
            </a:r>
            <a:r>
              <a:rPr lang="ar-DZ" sz="3000" b="1" dirty="0">
                <a:solidFill>
                  <a:schemeClr val="tx1"/>
                </a:solidFill>
                <a:latin typeface="Sakkal Majalla" pitchFamily="2" charset="-78"/>
                <a:cs typeface="Sakkal Majalla" pitchFamily="2" charset="-78"/>
              </a:rPr>
              <a:t>نطاقاً</a:t>
            </a:r>
            <a:r>
              <a:rPr lang="ar-DZ" sz="3000" b="1" dirty="0">
                <a:solidFill>
                  <a:schemeClr val="bg1"/>
                </a:solidFill>
                <a:latin typeface="Sakkal Majalla" pitchFamily="2" charset="-78"/>
                <a:cs typeface="Sakkal Majalla" pitchFamily="2" charset="-78"/>
              </a:rPr>
              <a:t> من قواعد </a:t>
            </a:r>
            <a:r>
              <a:rPr lang="ar-DZ" sz="3000" b="1" u="sng" dirty="0" smtClean="0">
                <a:solidFill>
                  <a:schemeClr val="bg1"/>
                </a:solidFill>
                <a:latin typeface="Sakkal Majalla" pitchFamily="2" charset="-78"/>
                <a:cs typeface="Sakkal Majalla" pitchFamily="2" charset="-78"/>
              </a:rPr>
              <a:t>القانون</a:t>
            </a:r>
            <a:r>
              <a:rPr lang="ar-DZ" sz="3000" b="1" dirty="0" smtClean="0">
                <a:solidFill>
                  <a:schemeClr val="bg1"/>
                </a:solidFill>
                <a:latin typeface="Sakkal Majalla" pitchFamily="2" charset="-78"/>
                <a:cs typeface="Sakkal Majalla" pitchFamily="2" charset="-78"/>
              </a:rPr>
              <a:t>.</a:t>
            </a:r>
          </a:p>
          <a:p>
            <a:r>
              <a:rPr lang="ar-DZ" sz="3000" b="1" dirty="0" smtClean="0">
                <a:solidFill>
                  <a:schemeClr val="bg1"/>
                </a:solidFill>
                <a:latin typeface="Sakkal Majalla" pitchFamily="2" charset="-78"/>
                <a:cs typeface="Sakkal Majalla" pitchFamily="2" charset="-78"/>
              </a:rPr>
              <a:t> </a:t>
            </a:r>
            <a:r>
              <a:rPr lang="ar-DZ" sz="3000" b="1" dirty="0">
                <a:solidFill>
                  <a:schemeClr val="bg1"/>
                </a:solidFill>
                <a:latin typeface="Sakkal Majalla" pitchFamily="2" charset="-78"/>
                <a:cs typeface="Sakkal Majalla" pitchFamily="2" charset="-78"/>
              </a:rPr>
              <a:t>حيث أن القواعد الدينية تنظم علاقة العبد بربه وكذلك تنظم علاقة العبد بنفسه </a:t>
            </a:r>
            <a:endParaRPr lang="ar-DZ" sz="3000" b="1" dirty="0" smtClean="0">
              <a:solidFill>
                <a:schemeClr val="bg1"/>
              </a:solidFill>
              <a:latin typeface="Sakkal Majalla" pitchFamily="2" charset="-78"/>
              <a:cs typeface="Sakkal Majalla" pitchFamily="2" charset="-78"/>
            </a:endParaRPr>
          </a:p>
          <a:p>
            <a:r>
              <a:rPr lang="ar-DZ" sz="3000" b="1" dirty="0" smtClean="0">
                <a:solidFill>
                  <a:schemeClr val="bg1"/>
                </a:solidFill>
                <a:latin typeface="Sakkal Majalla" pitchFamily="2" charset="-78"/>
                <a:cs typeface="Sakkal Majalla" pitchFamily="2" charset="-78"/>
              </a:rPr>
              <a:t>أما </a:t>
            </a:r>
            <a:r>
              <a:rPr lang="ar-DZ" sz="3000" b="1" dirty="0">
                <a:solidFill>
                  <a:schemeClr val="bg1"/>
                </a:solidFill>
                <a:latin typeface="Sakkal Majalla" pitchFamily="2" charset="-78"/>
                <a:cs typeface="Sakkal Majalla" pitchFamily="2" charset="-78"/>
              </a:rPr>
              <a:t>القواعد القانونية الوضعية تتناول الأحكام الدنيوية فقط بالتالي القانون فقط يهتم بالسلوك الظاهر ولا يهتم بالنوايا والمقاصد إلا بالقدر الذي أظهره الشخص، </a:t>
            </a:r>
            <a:endParaRPr lang="ar-DZ" sz="3000" b="1" dirty="0" smtClean="0">
              <a:solidFill>
                <a:schemeClr val="bg1"/>
              </a:solidFill>
              <a:latin typeface="Sakkal Majalla" pitchFamily="2" charset="-78"/>
              <a:cs typeface="Sakkal Majalla" pitchFamily="2" charset="-78"/>
            </a:endParaRPr>
          </a:p>
          <a:p>
            <a:r>
              <a:rPr lang="ar-DZ" sz="3000" b="1" dirty="0" smtClean="0">
                <a:solidFill>
                  <a:schemeClr val="bg1"/>
                </a:solidFill>
                <a:latin typeface="Sakkal Majalla" pitchFamily="2" charset="-78"/>
                <a:cs typeface="Sakkal Majalla" pitchFamily="2" charset="-78"/>
              </a:rPr>
              <a:t>أما </a:t>
            </a:r>
            <a:r>
              <a:rPr lang="ar-DZ" sz="3000" b="1" dirty="0">
                <a:solidFill>
                  <a:schemeClr val="bg1"/>
                </a:solidFill>
                <a:latin typeface="Sakkal Majalla" pitchFamily="2" charset="-78"/>
                <a:cs typeface="Sakkal Majalla" pitchFamily="2" charset="-78"/>
              </a:rPr>
              <a:t>من حيث </a:t>
            </a:r>
            <a:r>
              <a:rPr lang="ar-DZ" sz="3000" b="1" dirty="0">
                <a:solidFill>
                  <a:schemeClr val="tx1"/>
                </a:solidFill>
                <a:latin typeface="Sakkal Majalla" pitchFamily="2" charset="-78"/>
                <a:cs typeface="Sakkal Majalla" pitchFamily="2" charset="-78"/>
              </a:rPr>
              <a:t>الجزاء</a:t>
            </a:r>
            <a:r>
              <a:rPr lang="ar-DZ" sz="3000" b="1" dirty="0">
                <a:solidFill>
                  <a:schemeClr val="bg1"/>
                </a:solidFill>
                <a:latin typeface="Sakkal Majalla" pitchFamily="2" charset="-78"/>
                <a:cs typeface="Sakkal Majalla" pitchFamily="2" charset="-78"/>
              </a:rPr>
              <a:t> فالدين يُقرر </a:t>
            </a:r>
            <a:r>
              <a:rPr lang="ar-DZ" sz="3000" b="1" dirty="0" err="1">
                <a:solidFill>
                  <a:schemeClr val="bg1"/>
                </a:solidFill>
                <a:latin typeface="Sakkal Majalla" pitchFamily="2" charset="-78"/>
                <a:cs typeface="Sakkal Majalla" pitchFamily="2" charset="-78"/>
              </a:rPr>
              <a:t>جزاءات</a:t>
            </a:r>
            <a:r>
              <a:rPr lang="ar-DZ" sz="3000" b="1" dirty="0">
                <a:solidFill>
                  <a:schemeClr val="bg1"/>
                </a:solidFill>
                <a:latin typeface="Sakkal Majalla" pitchFamily="2" charset="-78"/>
                <a:cs typeface="Sakkal Majalla" pitchFamily="2" charset="-78"/>
              </a:rPr>
              <a:t> آجلة بينما يقتصر القانون </a:t>
            </a:r>
            <a:r>
              <a:rPr lang="ar-DZ" sz="3000" b="1" dirty="0" smtClean="0">
                <a:solidFill>
                  <a:schemeClr val="bg1"/>
                </a:solidFill>
                <a:latin typeface="Sakkal Majalla" pitchFamily="2" charset="-78"/>
                <a:cs typeface="Sakkal Majalla" pitchFamily="2" charset="-78"/>
              </a:rPr>
              <a:t>على </a:t>
            </a:r>
            <a:r>
              <a:rPr lang="ar-DZ" sz="3000" b="1" dirty="0" err="1" smtClean="0">
                <a:solidFill>
                  <a:schemeClr val="bg1"/>
                </a:solidFill>
                <a:latin typeface="Sakkal Majalla" pitchFamily="2" charset="-78"/>
                <a:cs typeface="Sakkal Majalla" pitchFamily="2" charset="-78"/>
              </a:rPr>
              <a:t>الجزاءات</a:t>
            </a:r>
            <a:r>
              <a:rPr lang="ar-DZ" sz="3000" b="1" dirty="0" smtClean="0">
                <a:solidFill>
                  <a:schemeClr val="bg1"/>
                </a:solidFill>
                <a:latin typeface="Sakkal Majalla" pitchFamily="2" charset="-78"/>
                <a:cs typeface="Sakkal Majalla" pitchFamily="2" charset="-78"/>
              </a:rPr>
              <a:t> العاجلة </a:t>
            </a:r>
            <a:r>
              <a:rPr lang="ar-DZ" sz="3000" b="1" dirty="0">
                <a:solidFill>
                  <a:schemeClr val="bg1"/>
                </a:solidFill>
                <a:latin typeface="Sakkal Majalla" pitchFamily="2" charset="-78"/>
                <a:cs typeface="Sakkal Majalla" pitchFamily="2" charset="-78"/>
              </a:rPr>
              <a:t>فقط التي توقع جبراً على مخالفها.</a:t>
            </a:r>
            <a:endParaRPr lang="ar-DZ" sz="3000" b="1" dirty="0" smtClean="0">
              <a:solidFill>
                <a:schemeClr val="bg1"/>
              </a:solidFill>
              <a:latin typeface="Sakkal Majalla" pitchFamily="2" charset="-78"/>
              <a:cs typeface="Sakkal Majalla" pitchFamily="2" charset="-78"/>
            </a:endParaRPr>
          </a:p>
        </p:txBody>
      </p:sp>
      <p:sp>
        <p:nvSpPr>
          <p:cNvPr id="2" name="مستطيل 1"/>
          <p:cNvSpPr/>
          <p:nvPr/>
        </p:nvSpPr>
        <p:spPr>
          <a:xfrm>
            <a:off x="1547664" y="768204"/>
            <a:ext cx="5256584" cy="1224136"/>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5400" b="1" dirty="0" smtClean="0">
                <a:solidFill>
                  <a:schemeClr val="bg1"/>
                </a:solidFill>
                <a:latin typeface="Sakkal Majalla" pitchFamily="2" charset="-78"/>
                <a:cs typeface="Sakkal Majalla" pitchFamily="2" charset="-78"/>
              </a:rPr>
              <a:t>الدين</a:t>
            </a:r>
            <a:endParaRPr lang="ar-DZ" sz="5400" b="1" dirty="0">
              <a:solidFill>
                <a:schemeClr val="bg1"/>
              </a:solidFill>
              <a:latin typeface="Sakkal Majalla" pitchFamily="2" charset="-78"/>
              <a:cs typeface="Sakkal Majalla" pitchFamily="2" charset="-78"/>
            </a:endParaRPr>
          </a:p>
        </p:txBody>
      </p:sp>
    </p:spTree>
    <p:extLst>
      <p:ext uri="{BB962C8B-B14F-4D97-AF65-F5344CB8AC3E}">
        <p14:creationId xmlns:p14="http://schemas.microsoft.com/office/powerpoint/2010/main" val="2636778750"/>
      </p:ext>
    </p:extLst>
  </p:cSld>
  <p:clrMapOvr>
    <a:masterClrMapping/>
  </p:clrMapOvr>
  <p:transition spd="slow">
    <p:cover dir="r"/>
    <p:sndAc>
      <p:stSnd>
        <p:snd r:embed="rId2" name="camera.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2" name="مستطيل 1"/>
          <p:cNvSpPr/>
          <p:nvPr/>
        </p:nvSpPr>
        <p:spPr>
          <a:xfrm>
            <a:off x="1547664" y="768204"/>
            <a:ext cx="5256584" cy="1224136"/>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5400" b="1" dirty="0" smtClean="0">
                <a:solidFill>
                  <a:schemeClr val="bg1"/>
                </a:solidFill>
                <a:latin typeface="Sakkal Majalla" pitchFamily="2" charset="-78"/>
                <a:cs typeface="Sakkal Majalla" pitchFamily="2" charset="-78"/>
              </a:rPr>
              <a:t>أقسام القانون</a:t>
            </a:r>
            <a:endParaRPr lang="ar-DZ" sz="5400" b="1" dirty="0">
              <a:solidFill>
                <a:schemeClr val="bg1"/>
              </a:solidFill>
              <a:latin typeface="Sakkal Majalla" pitchFamily="2" charset="-78"/>
              <a:cs typeface="Sakkal Majalla" pitchFamily="2" charset="-78"/>
            </a:endParaRPr>
          </a:p>
        </p:txBody>
      </p:sp>
      <p:sp>
        <p:nvSpPr>
          <p:cNvPr id="4" name="وسيلة شرح على شكل سحابة 3"/>
          <p:cNvSpPr/>
          <p:nvPr/>
        </p:nvSpPr>
        <p:spPr>
          <a:xfrm>
            <a:off x="1187624" y="1992340"/>
            <a:ext cx="7344816" cy="932604"/>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500" dirty="0" smtClean="0">
                <a:solidFill>
                  <a:schemeClr val="tx1"/>
                </a:solidFill>
                <a:latin typeface="Sakkal Majalla" pitchFamily="2" charset="-78"/>
                <a:cs typeface="Sakkal Majalla" pitchFamily="2" charset="-78"/>
              </a:rPr>
              <a:t>أولا: من حيث موضوع وعلاقات التي ينظمها القانون</a:t>
            </a:r>
            <a:endParaRPr lang="ar-SA" sz="2500" dirty="0">
              <a:solidFill>
                <a:schemeClr val="tx1"/>
              </a:solidFill>
              <a:latin typeface="Sakkal Majalla" pitchFamily="2" charset="-78"/>
              <a:cs typeface="Sakkal Majalla" pitchFamily="2" charset="-78"/>
            </a:endParaRPr>
          </a:p>
        </p:txBody>
      </p:sp>
      <p:sp>
        <p:nvSpPr>
          <p:cNvPr id="5" name="مثلث قائم الزاوية 4"/>
          <p:cNvSpPr/>
          <p:nvPr/>
        </p:nvSpPr>
        <p:spPr>
          <a:xfrm>
            <a:off x="1043608" y="3212976"/>
            <a:ext cx="3391747" cy="3096344"/>
          </a:xfrm>
          <a:prstGeom prst="r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3200" dirty="0" smtClean="0">
                <a:latin typeface="Sakkal Majalla" pitchFamily="2" charset="-78"/>
                <a:cs typeface="Sakkal Majalla" pitchFamily="2" charset="-78"/>
              </a:rPr>
              <a:t>قانون خاص</a:t>
            </a:r>
            <a:endParaRPr lang="ar-SA" sz="3200" dirty="0">
              <a:latin typeface="Sakkal Majalla" pitchFamily="2" charset="-78"/>
              <a:cs typeface="Sakkal Majalla" pitchFamily="2" charset="-78"/>
            </a:endParaRPr>
          </a:p>
        </p:txBody>
      </p:sp>
      <p:sp>
        <p:nvSpPr>
          <p:cNvPr id="7" name="مثلث قائم الزاوية 6"/>
          <p:cNvSpPr/>
          <p:nvPr/>
        </p:nvSpPr>
        <p:spPr>
          <a:xfrm>
            <a:off x="5018791" y="3212976"/>
            <a:ext cx="3513649" cy="3168352"/>
          </a:xfrm>
          <a:prstGeom prst="r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4000" b="1" dirty="0" smtClean="0">
                <a:latin typeface="Sakkal Majalla" pitchFamily="2" charset="-78"/>
                <a:cs typeface="Sakkal Majalla" pitchFamily="2" charset="-78"/>
              </a:rPr>
              <a:t>قانون عام</a:t>
            </a:r>
            <a:endParaRPr lang="ar-SA" sz="4000" b="1" dirty="0">
              <a:latin typeface="Sakkal Majalla" pitchFamily="2" charset="-78"/>
              <a:cs typeface="Sakkal Majalla" pitchFamily="2" charset="-78"/>
            </a:endParaRPr>
          </a:p>
        </p:txBody>
      </p:sp>
    </p:spTree>
    <p:extLst>
      <p:ext uri="{BB962C8B-B14F-4D97-AF65-F5344CB8AC3E}">
        <p14:creationId xmlns:p14="http://schemas.microsoft.com/office/powerpoint/2010/main" val="108356858"/>
      </p:ext>
    </p:extLst>
  </p:cSld>
  <p:clrMapOvr>
    <a:masterClrMapping/>
  </p:clrMapOvr>
  <p:transition spd="slow">
    <p:cover dir="r"/>
    <p:sndAc>
      <p:stSnd>
        <p:snd r:embed="rId2" name="camera.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2" name="مستطيل 1"/>
          <p:cNvSpPr/>
          <p:nvPr/>
        </p:nvSpPr>
        <p:spPr>
          <a:xfrm>
            <a:off x="1547664" y="768204"/>
            <a:ext cx="5256584" cy="1224136"/>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5400" b="1" dirty="0" smtClean="0">
                <a:solidFill>
                  <a:schemeClr val="bg1"/>
                </a:solidFill>
                <a:latin typeface="Sakkal Majalla" pitchFamily="2" charset="-78"/>
                <a:cs typeface="Sakkal Majalla" pitchFamily="2" charset="-78"/>
              </a:rPr>
              <a:t>القانون العام</a:t>
            </a:r>
            <a:endParaRPr lang="ar-DZ" sz="5400" b="1" dirty="0">
              <a:solidFill>
                <a:schemeClr val="bg1"/>
              </a:solidFill>
              <a:latin typeface="Sakkal Majalla" pitchFamily="2" charset="-78"/>
              <a:cs typeface="Sakkal Majalla" pitchFamily="2" charset="-78"/>
            </a:endParaRPr>
          </a:p>
        </p:txBody>
      </p:sp>
      <p:sp>
        <p:nvSpPr>
          <p:cNvPr id="4" name="وسيلة شرح على شكل سحابة 3"/>
          <p:cNvSpPr/>
          <p:nvPr/>
        </p:nvSpPr>
        <p:spPr>
          <a:xfrm>
            <a:off x="701824" y="1992340"/>
            <a:ext cx="7830616" cy="395694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smtClean="0">
                <a:solidFill>
                  <a:schemeClr val="tx1"/>
                </a:solidFill>
                <a:latin typeface="Sakkal Majalla" pitchFamily="2" charset="-78"/>
                <a:cs typeface="Sakkal Majalla" pitchFamily="2" charset="-78"/>
              </a:rPr>
              <a:t> </a:t>
            </a:r>
            <a:r>
              <a:rPr lang="ar-SA" sz="3200" dirty="0">
                <a:solidFill>
                  <a:schemeClr val="tx1"/>
                </a:solidFill>
                <a:latin typeface="Sakkal Majalla" pitchFamily="2" charset="-78"/>
                <a:cs typeface="Sakkal Majalla" pitchFamily="2" charset="-78"/>
              </a:rPr>
              <a:t>هو مجموعة القواعد القانونية التي تنظم العلاقات بين الدول نفسها أو بين الدولة والأفراد باعتبارها صاحبة السلطة </a:t>
            </a:r>
            <a:r>
              <a:rPr lang="ar-SA" sz="3200" dirty="0" smtClean="0">
                <a:solidFill>
                  <a:schemeClr val="tx1"/>
                </a:solidFill>
                <a:latin typeface="Sakkal Majalla" pitchFamily="2" charset="-78"/>
                <a:cs typeface="Sakkal Majalla" pitchFamily="2" charset="-78"/>
              </a:rPr>
              <a:t>والسيادة</a:t>
            </a:r>
            <a:r>
              <a:rPr lang="ar-DZ" sz="3200" dirty="0" smtClean="0">
                <a:solidFill>
                  <a:schemeClr val="tx1"/>
                </a:solidFill>
                <a:latin typeface="Sakkal Majalla" pitchFamily="2" charset="-78"/>
                <a:cs typeface="Sakkal Majalla" pitchFamily="2" charset="-78"/>
              </a:rPr>
              <a:t>.</a:t>
            </a:r>
          </a:p>
          <a:p>
            <a:pPr algn="ctr"/>
            <a:r>
              <a:rPr lang="ar-SA" sz="2500" dirty="0" smtClean="0">
                <a:solidFill>
                  <a:schemeClr val="tx1"/>
                </a:solidFill>
                <a:latin typeface="Sakkal Majalla" pitchFamily="2" charset="-78"/>
                <a:cs typeface="Sakkal Majalla" pitchFamily="2" charset="-78"/>
              </a:rPr>
              <a:t> </a:t>
            </a:r>
            <a:r>
              <a:rPr lang="ar-SA" sz="2500" dirty="0">
                <a:solidFill>
                  <a:schemeClr val="tx1"/>
                </a:solidFill>
                <a:latin typeface="Sakkal Majalla" pitchFamily="2" charset="-78"/>
                <a:cs typeface="Sakkal Majalla" pitchFamily="2" charset="-78"/>
              </a:rPr>
              <a:t>وفروع القانون </a:t>
            </a:r>
            <a:r>
              <a:rPr lang="ar-SA" sz="2500" dirty="0" smtClean="0">
                <a:solidFill>
                  <a:schemeClr val="tx1"/>
                </a:solidFill>
                <a:latin typeface="Sakkal Majalla" pitchFamily="2" charset="-78"/>
                <a:cs typeface="Sakkal Majalla" pitchFamily="2" charset="-78"/>
              </a:rPr>
              <a:t>العام</a:t>
            </a:r>
            <a:r>
              <a:rPr lang="ar-DZ" sz="2500" dirty="0" smtClean="0">
                <a:solidFill>
                  <a:schemeClr val="tx1"/>
                </a:solidFill>
                <a:latin typeface="Sakkal Majalla" pitchFamily="2" charset="-78"/>
                <a:cs typeface="Sakkal Majalla" pitchFamily="2" charset="-78"/>
              </a:rPr>
              <a:t>:</a:t>
            </a:r>
            <a:r>
              <a:rPr lang="ar-SA" sz="2500" dirty="0" smtClean="0">
                <a:solidFill>
                  <a:schemeClr val="tx1"/>
                </a:solidFill>
                <a:latin typeface="Sakkal Majalla" pitchFamily="2" charset="-78"/>
                <a:cs typeface="Sakkal Majalla" pitchFamily="2" charset="-78"/>
              </a:rPr>
              <a:t> </a:t>
            </a:r>
            <a:r>
              <a:rPr lang="ar-SA" sz="2500" dirty="0">
                <a:solidFill>
                  <a:schemeClr val="tx1"/>
                </a:solidFill>
                <a:latin typeface="Sakkal Majalla" pitchFamily="2" charset="-78"/>
                <a:cs typeface="Sakkal Majalla" pitchFamily="2" charset="-78"/>
              </a:rPr>
              <a:t>هي القانون الدولي العام، والقانون الدستوري، والقانون الإداري، والقانون المالي، وقانون العقوبات، والقانون </a:t>
            </a:r>
            <a:r>
              <a:rPr lang="ar-SA" sz="2500" dirty="0" smtClean="0">
                <a:solidFill>
                  <a:schemeClr val="tx1"/>
                </a:solidFill>
                <a:latin typeface="Sakkal Majalla" pitchFamily="2" charset="-78"/>
                <a:cs typeface="Sakkal Majalla" pitchFamily="2" charset="-78"/>
              </a:rPr>
              <a:t>الاجتماعي</a:t>
            </a:r>
            <a:r>
              <a:rPr lang="ar-DZ" sz="2500" dirty="0" smtClean="0">
                <a:solidFill>
                  <a:schemeClr val="tx1"/>
                </a:solidFill>
                <a:latin typeface="Sakkal Majalla" pitchFamily="2" charset="-78"/>
                <a:cs typeface="Sakkal Majalla" pitchFamily="2" charset="-78"/>
              </a:rPr>
              <a:t>.</a:t>
            </a:r>
            <a:endParaRPr lang="ar-SA" sz="2500" dirty="0">
              <a:solidFill>
                <a:schemeClr val="tx1"/>
              </a:solidFill>
              <a:latin typeface="Sakkal Majalla" pitchFamily="2" charset="-78"/>
              <a:cs typeface="Sakkal Majalla" pitchFamily="2" charset="-78"/>
            </a:endParaRPr>
          </a:p>
        </p:txBody>
      </p:sp>
    </p:spTree>
    <p:extLst>
      <p:ext uri="{BB962C8B-B14F-4D97-AF65-F5344CB8AC3E}">
        <p14:creationId xmlns:p14="http://schemas.microsoft.com/office/powerpoint/2010/main" val="2977180365"/>
      </p:ext>
    </p:extLst>
  </p:cSld>
  <p:clrMapOvr>
    <a:masterClrMapping/>
  </p:clrMapOvr>
  <p:transition spd="slow">
    <p:cover dir="r"/>
    <p:sndAc>
      <p:stSnd>
        <p:snd r:embed="rId2" name="camera.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2" name="مستطيل 1"/>
          <p:cNvSpPr/>
          <p:nvPr/>
        </p:nvSpPr>
        <p:spPr>
          <a:xfrm>
            <a:off x="1547664" y="768204"/>
            <a:ext cx="5256584" cy="1224136"/>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5400" b="1" dirty="0" smtClean="0">
                <a:solidFill>
                  <a:schemeClr val="bg1"/>
                </a:solidFill>
                <a:latin typeface="Sakkal Majalla" pitchFamily="2" charset="-78"/>
                <a:cs typeface="Sakkal Majalla" pitchFamily="2" charset="-78"/>
              </a:rPr>
              <a:t>القانون الخاص</a:t>
            </a:r>
            <a:endParaRPr lang="ar-DZ" sz="5400" b="1" dirty="0">
              <a:solidFill>
                <a:schemeClr val="bg1"/>
              </a:solidFill>
              <a:latin typeface="Sakkal Majalla" pitchFamily="2" charset="-78"/>
              <a:cs typeface="Sakkal Majalla" pitchFamily="2" charset="-78"/>
            </a:endParaRPr>
          </a:p>
        </p:txBody>
      </p:sp>
      <p:sp>
        <p:nvSpPr>
          <p:cNvPr id="4" name="وسيلة شرح على شكل سحابة 3"/>
          <p:cNvSpPr/>
          <p:nvPr/>
        </p:nvSpPr>
        <p:spPr>
          <a:xfrm>
            <a:off x="701824" y="1992340"/>
            <a:ext cx="7830616" cy="3956940"/>
          </a:xfrm>
          <a:prstGeom prst="cloudCallou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ar-SA" sz="3200" dirty="0" smtClean="0">
                <a:solidFill>
                  <a:schemeClr val="tx1"/>
                </a:solidFill>
                <a:latin typeface="Sakkal Majalla" pitchFamily="2" charset="-78"/>
                <a:cs typeface="Sakkal Majalla" pitchFamily="2" charset="-78"/>
              </a:rPr>
              <a:t>هو </a:t>
            </a:r>
            <a:r>
              <a:rPr lang="ar-SA" sz="3200" dirty="0">
                <a:solidFill>
                  <a:schemeClr val="tx1"/>
                </a:solidFill>
                <a:latin typeface="Sakkal Majalla" pitchFamily="2" charset="-78"/>
                <a:cs typeface="Sakkal Majalla" pitchFamily="2" charset="-78"/>
              </a:rPr>
              <a:t>مجموعة القواعد التي تُنظم العلاقات بين الأفراد، أو بين الدولة والأفراد بحيث لا تكون الدولة في هذه العلاقة صاحبة السلطة والسيادة </a:t>
            </a:r>
            <a:r>
              <a:rPr lang="ar-SA" sz="3200" dirty="0" smtClean="0">
                <a:solidFill>
                  <a:schemeClr val="tx1"/>
                </a:solidFill>
                <a:latin typeface="Sakkal Majalla" pitchFamily="2" charset="-78"/>
                <a:cs typeface="Sakkal Majalla" pitchFamily="2" charset="-78"/>
              </a:rPr>
              <a:t>.</a:t>
            </a:r>
            <a:endParaRPr lang="ar-DZ" sz="3200" dirty="0" smtClean="0">
              <a:solidFill>
                <a:schemeClr val="tx1"/>
              </a:solidFill>
              <a:latin typeface="Sakkal Majalla" pitchFamily="2" charset="-78"/>
              <a:cs typeface="Sakkal Majalla" pitchFamily="2" charset="-78"/>
            </a:endParaRPr>
          </a:p>
          <a:p>
            <a:pPr algn="ctr"/>
            <a:r>
              <a:rPr lang="ar-SA" sz="2400" dirty="0" smtClean="0">
                <a:solidFill>
                  <a:schemeClr val="tx1"/>
                </a:solidFill>
                <a:latin typeface="Sakkal Majalla" pitchFamily="2" charset="-78"/>
                <a:cs typeface="Sakkal Majalla" pitchFamily="2" charset="-78"/>
              </a:rPr>
              <a:t> </a:t>
            </a:r>
            <a:r>
              <a:rPr lang="ar-SA" sz="2400" dirty="0">
                <a:solidFill>
                  <a:schemeClr val="tx1"/>
                </a:solidFill>
                <a:latin typeface="Sakkal Majalla" pitchFamily="2" charset="-78"/>
                <a:cs typeface="Sakkal Majalla" pitchFamily="2" charset="-78"/>
              </a:rPr>
              <a:t>وفروع القانون الخاص هي: القانون المدني، والقانون التجاري</a:t>
            </a:r>
            <a:r>
              <a:rPr lang="ar-SA" sz="2400" dirty="0" smtClean="0">
                <a:solidFill>
                  <a:schemeClr val="tx1"/>
                </a:solidFill>
                <a:latin typeface="Sakkal Majalla" pitchFamily="2" charset="-78"/>
                <a:cs typeface="Sakkal Majalla" pitchFamily="2" charset="-78"/>
              </a:rPr>
              <a:t>،</a:t>
            </a:r>
            <a:r>
              <a:rPr lang="ar-DZ" sz="2400" dirty="0" smtClean="0">
                <a:solidFill>
                  <a:schemeClr val="tx1"/>
                </a:solidFill>
                <a:latin typeface="Sakkal Majalla" pitchFamily="2" charset="-78"/>
                <a:cs typeface="Sakkal Majalla" pitchFamily="2" charset="-78"/>
              </a:rPr>
              <a:t> وقانون الاسرة ،</a:t>
            </a:r>
            <a:r>
              <a:rPr lang="ar-SA" sz="2400" dirty="0" smtClean="0">
                <a:solidFill>
                  <a:schemeClr val="tx1"/>
                </a:solidFill>
                <a:latin typeface="Sakkal Majalla" pitchFamily="2" charset="-78"/>
                <a:cs typeface="Sakkal Majalla" pitchFamily="2" charset="-78"/>
              </a:rPr>
              <a:t> </a:t>
            </a:r>
            <a:r>
              <a:rPr lang="ar-SA" sz="2400" dirty="0">
                <a:solidFill>
                  <a:schemeClr val="tx1"/>
                </a:solidFill>
                <a:latin typeface="Sakkal Majalla" pitchFamily="2" charset="-78"/>
                <a:cs typeface="Sakkal Majalla" pitchFamily="2" charset="-78"/>
              </a:rPr>
              <a:t>والقانون البحري، والقانون </a:t>
            </a:r>
            <a:r>
              <a:rPr lang="ar-SA" sz="2400" dirty="0" smtClean="0">
                <a:solidFill>
                  <a:schemeClr val="tx1"/>
                </a:solidFill>
                <a:latin typeface="Sakkal Majalla" pitchFamily="2" charset="-78"/>
                <a:cs typeface="Sakkal Majalla" pitchFamily="2" charset="-78"/>
              </a:rPr>
              <a:t>الجوي</a:t>
            </a:r>
            <a:r>
              <a:rPr lang="ar-DZ" sz="2400" dirty="0" smtClean="0">
                <a:solidFill>
                  <a:schemeClr val="tx1"/>
                </a:solidFill>
                <a:latin typeface="Sakkal Majalla" pitchFamily="2" charset="-78"/>
                <a:cs typeface="Sakkal Majalla" pitchFamily="2" charset="-78"/>
              </a:rPr>
              <a:t> </a:t>
            </a:r>
            <a:r>
              <a:rPr lang="ar-SA" sz="2400" dirty="0" smtClean="0">
                <a:solidFill>
                  <a:schemeClr val="tx1"/>
                </a:solidFill>
                <a:latin typeface="Sakkal Majalla" pitchFamily="2" charset="-78"/>
                <a:cs typeface="Sakkal Majalla" pitchFamily="2" charset="-78"/>
              </a:rPr>
              <a:t>وقانون </a:t>
            </a:r>
            <a:r>
              <a:rPr lang="ar-SA" sz="2400" dirty="0">
                <a:solidFill>
                  <a:schemeClr val="tx1"/>
                </a:solidFill>
                <a:latin typeface="Sakkal Majalla" pitchFamily="2" charset="-78"/>
                <a:cs typeface="Sakkal Majalla" pitchFamily="2" charset="-78"/>
              </a:rPr>
              <a:t>العمل، والقانون الدولي الخاص .. </a:t>
            </a:r>
            <a:r>
              <a:rPr lang="ar-SA" sz="2400" dirty="0" smtClean="0">
                <a:solidFill>
                  <a:schemeClr val="tx1"/>
                </a:solidFill>
                <a:latin typeface="Sakkal Majalla" pitchFamily="2" charset="-78"/>
                <a:cs typeface="Sakkal Majalla" pitchFamily="2" charset="-78"/>
              </a:rPr>
              <a:t>الخ.</a:t>
            </a:r>
            <a:endParaRPr lang="ar-SA" sz="2000" dirty="0">
              <a:solidFill>
                <a:schemeClr val="tx1"/>
              </a:solidFill>
              <a:latin typeface="Sakkal Majalla" pitchFamily="2" charset="-78"/>
              <a:cs typeface="Sakkal Majalla" pitchFamily="2" charset="-78"/>
            </a:endParaRPr>
          </a:p>
        </p:txBody>
      </p:sp>
    </p:spTree>
    <p:extLst>
      <p:ext uri="{BB962C8B-B14F-4D97-AF65-F5344CB8AC3E}">
        <p14:creationId xmlns:p14="http://schemas.microsoft.com/office/powerpoint/2010/main" val="3876158796"/>
      </p:ext>
    </p:extLst>
  </p:cSld>
  <p:clrMapOvr>
    <a:masterClrMapping/>
  </p:clrMapOvr>
  <p:transition spd="slow">
    <p:cover dir="r"/>
    <p:sndAc>
      <p:stSnd>
        <p:snd r:embed="rId2" name="camera.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2" name="مستطيل 1"/>
          <p:cNvSpPr/>
          <p:nvPr/>
        </p:nvSpPr>
        <p:spPr>
          <a:xfrm>
            <a:off x="1547664" y="768204"/>
            <a:ext cx="5256584" cy="1224136"/>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5400" b="1" dirty="0" smtClean="0">
                <a:solidFill>
                  <a:schemeClr val="bg1"/>
                </a:solidFill>
                <a:latin typeface="Sakkal Majalla" pitchFamily="2" charset="-78"/>
                <a:cs typeface="Sakkal Majalla" pitchFamily="2" charset="-78"/>
              </a:rPr>
              <a:t>أقسام القانون </a:t>
            </a:r>
            <a:endParaRPr lang="ar-DZ" sz="5400" b="1" dirty="0">
              <a:solidFill>
                <a:schemeClr val="bg1"/>
              </a:solidFill>
              <a:latin typeface="Sakkal Majalla" pitchFamily="2" charset="-78"/>
              <a:cs typeface="Sakkal Majalla" pitchFamily="2" charset="-78"/>
            </a:endParaRPr>
          </a:p>
        </p:txBody>
      </p:sp>
      <p:sp>
        <p:nvSpPr>
          <p:cNvPr id="4" name="وسيلة شرح على شكل سحابة 3"/>
          <p:cNvSpPr/>
          <p:nvPr/>
        </p:nvSpPr>
        <p:spPr>
          <a:xfrm>
            <a:off x="701824" y="1992340"/>
            <a:ext cx="7830616" cy="1148628"/>
          </a:xfrm>
          <a:prstGeom prst="cloudCallou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ar-DZ" sz="3200" dirty="0" smtClean="0">
                <a:solidFill>
                  <a:schemeClr val="tx1"/>
                </a:solidFill>
                <a:latin typeface="Sakkal Majalla" pitchFamily="2" charset="-78"/>
                <a:cs typeface="Sakkal Majalla" pitchFamily="2" charset="-78"/>
              </a:rPr>
              <a:t>من حيث قوة الزامها</a:t>
            </a:r>
          </a:p>
        </p:txBody>
      </p:sp>
      <p:sp>
        <p:nvSpPr>
          <p:cNvPr id="5" name="مثلث قائم الزاوية 4"/>
          <p:cNvSpPr/>
          <p:nvPr/>
        </p:nvSpPr>
        <p:spPr>
          <a:xfrm>
            <a:off x="611560" y="3429000"/>
            <a:ext cx="3456384" cy="295232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3200" b="1" dirty="0" smtClean="0">
                <a:latin typeface="Sakkal Majalla" pitchFamily="2" charset="-78"/>
                <a:cs typeface="Sakkal Majalla" pitchFamily="2" charset="-78"/>
              </a:rPr>
              <a:t>قواعد ملزمة</a:t>
            </a:r>
            <a:endParaRPr lang="ar-SA" sz="3200" b="1" dirty="0">
              <a:latin typeface="Sakkal Majalla" pitchFamily="2" charset="-78"/>
              <a:cs typeface="Sakkal Majalla" pitchFamily="2" charset="-78"/>
            </a:endParaRPr>
          </a:p>
        </p:txBody>
      </p:sp>
      <p:sp>
        <p:nvSpPr>
          <p:cNvPr id="6" name="مثلث قائم الزاوية 5"/>
          <p:cNvSpPr/>
          <p:nvPr/>
        </p:nvSpPr>
        <p:spPr>
          <a:xfrm>
            <a:off x="4435354" y="3212976"/>
            <a:ext cx="4097085" cy="3168352"/>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4400" b="1" dirty="0" smtClean="0">
                <a:latin typeface="Sakkal Majalla" pitchFamily="2" charset="-78"/>
                <a:cs typeface="Sakkal Majalla" pitchFamily="2" charset="-78"/>
              </a:rPr>
              <a:t>قواعد آمرة</a:t>
            </a:r>
            <a:endParaRPr lang="ar-SA" sz="4400" b="1" dirty="0">
              <a:latin typeface="Sakkal Majalla" pitchFamily="2" charset="-78"/>
              <a:cs typeface="Sakkal Majalla" pitchFamily="2" charset="-78"/>
            </a:endParaRPr>
          </a:p>
        </p:txBody>
      </p:sp>
    </p:spTree>
    <p:extLst>
      <p:ext uri="{BB962C8B-B14F-4D97-AF65-F5344CB8AC3E}">
        <p14:creationId xmlns:p14="http://schemas.microsoft.com/office/powerpoint/2010/main" val="1116661993"/>
      </p:ext>
    </p:extLst>
  </p:cSld>
  <p:clrMapOvr>
    <a:masterClrMapping/>
  </p:clrMapOvr>
  <p:transition spd="slow">
    <p:cover dir="r"/>
    <p:sndAc>
      <p:stSnd>
        <p:snd r:embed="rId2" name="camera.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2" name="مستطيل 1"/>
          <p:cNvSpPr/>
          <p:nvPr/>
        </p:nvSpPr>
        <p:spPr>
          <a:xfrm>
            <a:off x="1547664" y="768204"/>
            <a:ext cx="5256584" cy="1224136"/>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5400" b="1" dirty="0" smtClean="0">
                <a:solidFill>
                  <a:schemeClr val="bg1"/>
                </a:solidFill>
                <a:latin typeface="Sakkal Majalla" pitchFamily="2" charset="-78"/>
                <a:cs typeface="Sakkal Majalla" pitchFamily="2" charset="-78"/>
              </a:rPr>
              <a:t>اقسام القانون</a:t>
            </a:r>
            <a:endParaRPr lang="ar-DZ" sz="5400" b="1" dirty="0">
              <a:solidFill>
                <a:schemeClr val="bg1"/>
              </a:solidFill>
              <a:latin typeface="Sakkal Majalla" pitchFamily="2" charset="-78"/>
              <a:cs typeface="Sakkal Majalla" pitchFamily="2" charset="-78"/>
            </a:endParaRPr>
          </a:p>
        </p:txBody>
      </p:sp>
      <p:sp>
        <p:nvSpPr>
          <p:cNvPr id="8" name="وسيلة شرح بيضاوية 7"/>
          <p:cNvSpPr/>
          <p:nvPr/>
        </p:nvSpPr>
        <p:spPr>
          <a:xfrm>
            <a:off x="5018790" y="2187600"/>
            <a:ext cx="3657665" cy="30416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3600" b="1" dirty="0" smtClean="0">
                <a:latin typeface="Sakkal Majalla" pitchFamily="2" charset="-78"/>
                <a:cs typeface="Sakkal Majalla" pitchFamily="2" charset="-78"/>
              </a:rPr>
              <a:t>القواعد الموضوعية</a:t>
            </a:r>
            <a:endParaRPr lang="ar-SA" sz="3600" b="1" dirty="0">
              <a:latin typeface="Sakkal Majalla" pitchFamily="2" charset="-78"/>
              <a:cs typeface="Sakkal Majalla" pitchFamily="2" charset="-78"/>
            </a:endParaRPr>
          </a:p>
        </p:txBody>
      </p:sp>
      <p:sp>
        <p:nvSpPr>
          <p:cNvPr id="9" name="وسيلة شرح بيضاوية 8"/>
          <p:cNvSpPr/>
          <p:nvPr/>
        </p:nvSpPr>
        <p:spPr>
          <a:xfrm>
            <a:off x="725860" y="2187600"/>
            <a:ext cx="3270076" cy="30416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3600" b="1" dirty="0" smtClean="0">
                <a:latin typeface="Sakkal Majalla" pitchFamily="2" charset="-78"/>
                <a:cs typeface="Sakkal Majalla" pitchFamily="2" charset="-78"/>
              </a:rPr>
              <a:t>القواعد الاجرائية</a:t>
            </a:r>
            <a:endParaRPr lang="ar-SA" sz="3600" b="1" dirty="0">
              <a:latin typeface="Sakkal Majalla" pitchFamily="2" charset="-78"/>
              <a:cs typeface="Sakkal Majalla" pitchFamily="2" charset="-78"/>
            </a:endParaRPr>
          </a:p>
        </p:txBody>
      </p:sp>
    </p:spTree>
    <p:extLst>
      <p:ext uri="{BB962C8B-B14F-4D97-AF65-F5344CB8AC3E}">
        <p14:creationId xmlns:p14="http://schemas.microsoft.com/office/powerpoint/2010/main" val="1401678681"/>
      </p:ext>
    </p:extLst>
  </p:cSld>
  <p:clrMapOvr>
    <a:masterClrMapping/>
  </p:clrMapOvr>
  <p:transition spd="slow">
    <p:cover dir="r"/>
    <p:sndAc>
      <p:stSnd>
        <p:snd r:embed="rId2" name="camera.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2" name="مستطيل 1"/>
          <p:cNvSpPr/>
          <p:nvPr/>
        </p:nvSpPr>
        <p:spPr>
          <a:xfrm>
            <a:off x="1547664" y="768204"/>
            <a:ext cx="5256584" cy="1224136"/>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5400" b="1" dirty="0" smtClean="0">
                <a:solidFill>
                  <a:schemeClr val="bg1"/>
                </a:solidFill>
                <a:latin typeface="Sakkal Majalla" pitchFamily="2" charset="-78"/>
                <a:cs typeface="Sakkal Majalla" pitchFamily="2" charset="-78"/>
              </a:rPr>
              <a:t>القواعد الموضوعية</a:t>
            </a:r>
            <a:endParaRPr lang="ar-DZ" sz="5400" b="1" dirty="0">
              <a:solidFill>
                <a:schemeClr val="bg1"/>
              </a:solidFill>
              <a:latin typeface="Sakkal Majalla" pitchFamily="2" charset="-78"/>
              <a:cs typeface="Sakkal Majalla" pitchFamily="2" charset="-78"/>
            </a:endParaRPr>
          </a:p>
        </p:txBody>
      </p:sp>
      <p:sp>
        <p:nvSpPr>
          <p:cNvPr id="8" name="وسيلة شرح بيضاوية 7"/>
          <p:cNvSpPr/>
          <p:nvPr/>
        </p:nvSpPr>
        <p:spPr>
          <a:xfrm>
            <a:off x="611560" y="2187600"/>
            <a:ext cx="8064895" cy="354565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3600" b="1" dirty="0" smtClean="0">
                <a:latin typeface="Sakkal Majalla" pitchFamily="2" charset="-78"/>
                <a:cs typeface="Sakkal Majalla" pitchFamily="2" charset="-78"/>
              </a:rPr>
              <a:t> </a:t>
            </a:r>
            <a:r>
              <a:rPr lang="ar-DZ" sz="3600" b="1" dirty="0">
                <a:latin typeface="Sakkal Majalla" pitchFamily="2" charset="-78"/>
                <a:cs typeface="Sakkal Majalla" pitchFamily="2" charset="-78"/>
              </a:rPr>
              <a:t>هي التي تضع تنظيماً موضوعياً للعلاقات القانونية، فهي </a:t>
            </a:r>
            <a:r>
              <a:rPr lang="ar-DZ" sz="3600" b="1" dirty="0" smtClean="0">
                <a:latin typeface="Sakkal Majalla" pitchFamily="2" charset="-78"/>
                <a:cs typeface="Sakkal Majalla" pitchFamily="2" charset="-78"/>
              </a:rPr>
              <a:t>تبين الحقوق </a:t>
            </a:r>
            <a:r>
              <a:rPr lang="ar-DZ" sz="3600" b="1" dirty="0">
                <a:latin typeface="Sakkal Majalla" pitchFamily="2" charset="-78"/>
                <a:cs typeface="Sakkal Majalla" pitchFamily="2" charset="-78"/>
              </a:rPr>
              <a:t>والواجبات كقواعد القانون المدني والقانون التجاري والقانون الدستوري.</a:t>
            </a:r>
            <a:endParaRPr lang="ar-SA" sz="3600" b="1" dirty="0">
              <a:latin typeface="Sakkal Majalla" pitchFamily="2" charset="-78"/>
              <a:cs typeface="Sakkal Majalla" pitchFamily="2" charset="-78"/>
            </a:endParaRPr>
          </a:p>
        </p:txBody>
      </p:sp>
    </p:spTree>
    <p:extLst>
      <p:ext uri="{BB962C8B-B14F-4D97-AF65-F5344CB8AC3E}">
        <p14:creationId xmlns:p14="http://schemas.microsoft.com/office/powerpoint/2010/main" val="3879090769"/>
      </p:ext>
    </p:extLst>
  </p:cSld>
  <p:clrMapOvr>
    <a:masterClrMapping/>
  </p:clrMapOvr>
  <p:transition spd="slow">
    <p:cover dir="r"/>
    <p:sndAc>
      <p:stSnd>
        <p:snd r:embed="rId2" name="camera.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DZ" b="1" dirty="0" smtClean="0">
                <a:latin typeface="Sakkal Majalla" pitchFamily="2" charset="-78"/>
                <a:cs typeface="Sakkal Majalla" pitchFamily="2" charset="-78"/>
              </a:rPr>
              <a:t>المراجع</a:t>
            </a:r>
            <a:endParaRPr lang="ar-SA" b="1" dirty="0">
              <a:latin typeface="Sakkal Majalla" pitchFamily="2" charset="-78"/>
              <a:cs typeface="Sakkal Majalla" pitchFamily="2" charset="-78"/>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4" name="شكل بيضاوي 3"/>
          <p:cNvSpPr/>
          <p:nvPr/>
        </p:nvSpPr>
        <p:spPr>
          <a:xfrm>
            <a:off x="1168276" y="2204864"/>
            <a:ext cx="7344816" cy="39604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DZ" dirty="0" smtClean="0">
                <a:solidFill>
                  <a:schemeClr val="tx1"/>
                </a:solidFill>
              </a:rPr>
              <a:t>1-علي </a:t>
            </a:r>
            <a:r>
              <a:rPr lang="ar-DZ" dirty="0">
                <a:solidFill>
                  <a:schemeClr val="tx1"/>
                </a:solidFill>
              </a:rPr>
              <a:t>مراح، منهجية التفكير القانوني نظريا وعلميا، ديوان المطبوعات الجامعية، الجزائر،2004.</a:t>
            </a:r>
          </a:p>
          <a:p>
            <a:r>
              <a:rPr lang="ar-DZ" dirty="0" smtClean="0">
                <a:solidFill>
                  <a:schemeClr val="tx1"/>
                </a:solidFill>
              </a:rPr>
              <a:t>2-طاهر </a:t>
            </a:r>
            <a:r>
              <a:rPr lang="ar-DZ" dirty="0">
                <a:solidFill>
                  <a:schemeClr val="tx1"/>
                </a:solidFill>
              </a:rPr>
              <a:t>حسو الزيباري ، أساليب البحث العلمي في علم الاجتماع ، الطبعة الأولى ، المؤسسة الجامعية </a:t>
            </a:r>
            <a:r>
              <a:rPr lang="ar-DZ" dirty="0" smtClean="0">
                <a:solidFill>
                  <a:schemeClr val="tx1"/>
                </a:solidFill>
              </a:rPr>
              <a:t>للدراسات </a:t>
            </a:r>
            <a:r>
              <a:rPr lang="ar-DZ" dirty="0">
                <a:solidFill>
                  <a:schemeClr val="tx1"/>
                </a:solidFill>
              </a:rPr>
              <a:t>والنشر والتوزيع ، بيروت ، </a:t>
            </a:r>
            <a:r>
              <a:rPr lang="ar-DZ" dirty="0">
                <a:solidFill>
                  <a:schemeClr val="tx1"/>
                </a:solidFill>
              </a:rPr>
              <a:t>2011</a:t>
            </a:r>
            <a:r>
              <a:rPr lang="ar-DZ" dirty="0" smtClean="0">
                <a:solidFill>
                  <a:schemeClr val="tx1"/>
                </a:solidFill>
              </a:rPr>
              <a:t>.</a:t>
            </a:r>
          </a:p>
          <a:p>
            <a:r>
              <a:rPr lang="ar-DZ" smtClean="0">
                <a:solidFill>
                  <a:schemeClr val="tx1"/>
                </a:solidFill>
              </a:rPr>
              <a:t>3-لحسين </a:t>
            </a:r>
            <a:r>
              <a:rPr lang="ar-DZ" dirty="0" smtClean="0">
                <a:solidFill>
                  <a:schemeClr val="tx1"/>
                </a:solidFill>
              </a:rPr>
              <a:t>بن شيخ أث ملويا، حوليات القانون، اعمال تطبيقية، دار الهدى/ عين مليلة،2012،</a:t>
            </a:r>
            <a:endParaRPr lang="ar-DZ" dirty="0">
              <a:solidFill>
                <a:schemeClr val="tx1"/>
              </a:solidFill>
            </a:endParaRPr>
          </a:p>
          <a:p>
            <a:pPr algn="l" rtl="0"/>
            <a:r>
              <a:rPr lang="fr-FR" b="1" dirty="0"/>
              <a:t>1- F. Terré, Introduction générale au droit, Dalloz, 1979</a:t>
            </a:r>
            <a:r>
              <a:rPr lang="fr-FR" b="1" dirty="0" smtClean="0"/>
              <a:t>.</a:t>
            </a:r>
            <a:endParaRPr lang="fr-FR" b="1" dirty="0"/>
          </a:p>
          <a:p>
            <a:pPr algn="l" rtl="0"/>
            <a:r>
              <a:rPr lang="fr-FR" b="1" dirty="0"/>
              <a:t>2- Gérard Cornu, Droit Civil, Introduction, Personnes, Biens, Montchrestien, 2000.</a:t>
            </a:r>
          </a:p>
          <a:p>
            <a:pPr algn="l" rtl="0"/>
            <a:endParaRPr lang="ar-DZ" dirty="0" smtClean="0"/>
          </a:p>
          <a:p>
            <a:pPr algn="ctr"/>
            <a:endParaRPr lang="ar-SA" dirty="0"/>
          </a:p>
        </p:txBody>
      </p:sp>
    </p:spTree>
    <p:extLst>
      <p:ext uri="{BB962C8B-B14F-4D97-AF65-F5344CB8AC3E}">
        <p14:creationId xmlns:p14="http://schemas.microsoft.com/office/powerpoint/2010/main" val="2499211828"/>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2" name="مستطيل 1"/>
          <p:cNvSpPr/>
          <p:nvPr/>
        </p:nvSpPr>
        <p:spPr>
          <a:xfrm>
            <a:off x="1547664" y="768204"/>
            <a:ext cx="5256584" cy="1224136"/>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5400" b="1" dirty="0" smtClean="0">
                <a:solidFill>
                  <a:schemeClr val="bg1"/>
                </a:solidFill>
                <a:latin typeface="Sakkal Majalla" pitchFamily="2" charset="-78"/>
                <a:cs typeface="Sakkal Majalla" pitchFamily="2" charset="-78"/>
              </a:rPr>
              <a:t>القواعد الاجرائية</a:t>
            </a:r>
            <a:endParaRPr lang="ar-DZ" sz="5400" b="1" dirty="0">
              <a:solidFill>
                <a:schemeClr val="bg1"/>
              </a:solidFill>
              <a:latin typeface="Sakkal Majalla" pitchFamily="2" charset="-78"/>
              <a:cs typeface="Sakkal Majalla" pitchFamily="2" charset="-78"/>
            </a:endParaRPr>
          </a:p>
        </p:txBody>
      </p:sp>
      <p:sp>
        <p:nvSpPr>
          <p:cNvPr id="8" name="وسيلة شرح بيضاوية 7"/>
          <p:cNvSpPr/>
          <p:nvPr/>
        </p:nvSpPr>
        <p:spPr>
          <a:xfrm>
            <a:off x="611560" y="2187600"/>
            <a:ext cx="8064895" cy="354565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3600" b="1" dirty="0" smtClean="0">
                <a:latin typeface="Sakkal Majalla" pitchFamily="2" charset="-78"/>
                <a:cs typeface="Sakkal Majalla" pitchFamily="2" charset="-78"/>
              </a:rPr>
              <a:t>هي: </a:t>
            </a:r>
            <a:r>
              <a:rPr lang="ar-DZ" sz="3600" b="1" dirty="0">
                <a:latin typeface="Sakkal Majalla" pitchFamily="2" charset="-78"/>
                <a:cs typeface="Sakkal Majalla" pitchFamily="2" charset="-78"/>
              </a:rPr>
              <a:t>التي تبين الإجراءات التي يجب إتباعها للوصول الى احترام القواعد الموضوعية.</a:t>
            </a:r>
            <a:endParaRPr lang="ar-SA" sz="3600" b="1" dirty="0">
              <a:latin typeface="Sakkal Majalla" pitchFamily="2" charset="-78"/>
              <a:cs typeface="Sakkal Majalla" pitchFamily="2" charset="-78"/>
            </a:endParaRPr>
          </a:p>
        </p:txBody>
      </p:sp>
    </p:spTree>
    <p:extLst>
      <p:ext uri="{BB962C8B-B14F-4D97-AF65-F5344CB8AC3E}">
        <p14:creationId xmlns:p14="http://schemas.microsoft.com/office/powerpoint/2010/main" val="797086952"/>
      </p:ext>
    </p:extLst>
  </p:cSld>
  <p:clrMapOvr>
    <a:masterClrMapping/>
  </p:clrMapOvr>
  <p:transition spd="slow">
    <p:cover dir="r"/>
    <p:sndAc>
      <p:stSnd>
        <p:snd r:embed="rId2" name="camera.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8" name="وسيلة شرح بيضاوية 7"/>
          <p:cNvSpPr/>
          <p:nvPr/>
        </p:nvSpPr>
        <p:spPr>
          <a:xfrm>
            <a:off x="2915817" y="2187600"/>
            <a:ext cx="3528392" cy="354565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8000" b="1" dirty="0" smtClean="0">
                <a:latin typeface="Sakkal Majalla" pitchFamily="2" charset="-78"/>
                <a:cs typeface="Sakkal Majalla" pitchFamily="2" charset="-78"/>
              </a:rPr>
              <a:t>انتهى</a:t>
            </a:r>
            <a:endParaRPr lang="ar-SA" sz="8000" b="1" dirty="0">
              <a:latin typeface="Sakkal Majalla" pitchFamily="2" charset="-78"/>
              <a:cs typeface="Sakkal Majalla" pitchFamily="2" charset="-78"/>
            </a:endParaRPr>
          </a:p>
        </p:txBody>
      </p:sp>
    </p:spTree>
    <p:extLst>
      <p:ext uri="{BB962C8B-B14F-4D97-AF65-F5344CB8AC3E}">
        <p14:creationId xmlns:p14="http://schemas.microsoft.com/office/powerpoint/2010/main" val="286683898"/>
      </p:ext>
    </p:extLst>
  </p:cSld>
  <p:clrMapOvr>
    <a:masterClrMapping/>
  </p:clrMapOvr>
  <p:transition spd="slow">
    <p:cover dir="r"/>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1268760"/>
            <a:ext cx="7024744" cy="901904"/>
          </a:xfrm>
        </p:spPr>
        <p:txBody>
          <a:bodyPr>
            <a:noAutofit/>
          </a:bodyPr>
          <a:lstStyle/>
          <a:p>
            <a:pPr algn="ctr"/>
            <a:r>
              <a:rPr lang="ar-DZ" b="1" dirty="0" smtClean="0">
                <a:solidFill>
                  <a:schemeClr val="tx1"/>
                </a:solidFill>
                <a:latin typeface="Sakkal Majalla" pitchFamily="2" charset="-78"/>
                <a:cs typeface="Sakkal Majalla" pitchFamily="2" charset="-78"/>
              </a:rPr>
              <a:t/>
            </a:r>
            <a:br>
              <a:rPr lang="ar-DZ" b="1" dirty="0" smtClean="0">
                <a:solidFill>
                  <a:schemeClr val="tx1"/>
                </a:solidFill>
                <a:latin typeface="Sakkal Majalla" pitchFamily="2" charset="-78"/>
                <a:cs typeface="Sakkal Majalla" pitchFamily="2" charset="-78"/>
              </a:rPr>
            </a:br>
            <a:r>
              <a:rPr lang="ar-DZ" b="1" dirty="0">
                <a:solidFill>
                  <a:schemeClr val="tx1"/>
                </a:solidFill>
                <a:latin typeface="Sakkal Majalla" pitchFamily="2" charset="-78"/>
                <a:cs typeface="Sakkal Majalla" pitchFamily="2" charset="-78"/>
              </a:rPr>
              <a:t/>
            </a:r>
            <a:br>
              <a:rPr lang="ar-DZ" b="1" dirty="0">
                <a:solidFill>
                  <a:schemeClr val="tx1"/>
                </a:solidFill>
                <a:latin typeface="Sakkal Majalla" pitchFamily="2" charset="-78"/>
                <a:cs typeface="Sakkal Majalla" pitchFamily="2" charset="-78"/>
              </a:rPr>
            </a:br>
            <a:r>
              <a:rPr lang="ar-DZ" b="1" dirty="0" smtClean="0">
                <a:solidFill>
                  <a:schemeClr val="tx1"/>
                </a:solidFill>
                <a:latin typeface="Sakkal Majalla" pitchFamily="2" charset="-78"/>
                <a:cs typeface="Sakkal Majalla" pitchFamily="2" charset="-78"/>
              </a:rPr>
              <a:t>                                                                                                          تقديم </a:t>
            </a:r>
            <a:r>
              <a:rPr lang="ar-DZ" b="1" dirty="0">
                <a:solidFill>
                  <a:schemeClr val="tx1"/>
                </a:solidFill>
                <a:latin typeface="Sakkal Majalla" pitchFamily="2" charset="-78"/>
                <a:cs typeface="Sakkal Majalla" pitchFamily="2" charset="-78"/>
              </a:rPr>
              <a:t>المقياس </a:t>
            </a:r>
            <a:r>
              <a:rPr lang="ar-DZ" b="1" dirty="0" smtClean="0">
                <a:solidFill>
                  <a:schemeClr val="tx1"/>
                </a:solidFill>
                <a:latin typeface="Sakkal Majalla" pitchFamily="2" charset="-78"/>
                <a:cs typeface="Sakkal Majalla" pitchFamily="2" charset="-78"/>
              </a:rPr>
              <a:t>:</a:t>
            </a:r>
            <a:r>
              <a:rPr lang="ar-DZ" b="1" dirty="0">
                <a:solidFill>
                  <a:schemeClr val="tx1"/>
                </a:solidFill>
                <a:latin typeface="Sakkal Majalla" pitchFamily="2" charset="-78"/>
                <a:cs typeface="Sakkal Majalla" pitchFamily="2" charset="-78"/>
              </a:rPr>
              <a:t/>
            </a:r>
            <a:br>
              <a:rPr lang="ar-DZ" b="1" dirty="0">
                <a:solidFill>
                  <a:schemeClr val="tx1"/>
                </a:solidFill>
                <a:latin typeface="Sakkal Majalla" pitchFamily="2" charset="-78"/>
                <a:cs typeface="Sakkal Majalla" pitchFamily="2" charset="-78"/>
              </a:rPr>
            </a:br>
            <a:endParaRPr lang="ar-DZ" b="1" dirty="0">
              <a:solidFill>
                <a:schemeClr val="tx1"/>
              </a:solidFill>
              <a:latin typeface="Sakkal Majalla" pitchFamily="2" charset="-78"/>
              <a:cs typeface="Sakkal Majalla" pitchFamily="2" charset="-78"/>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5" name="مستطيل 4"/>
          <p:cNvSpPr/>
          <p:nvPr/>
        </p:nvSpPr>
        <p:spPr>
          <a:xfrm>
            <a:off x="611560" y="1844824"/>
            <a:ext cx="7776864" cy="1944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400" b="1" dirty="0">
                <a:latin typeface="Sakkal Majalla" pitchFamily="2" charset="-78"/>
                <a:cs typeface="Sakkal Majalla" pitchFamily="2" charset="-78"/>
              </a:rPr>
              <a:t>تعتبر مادة المنهجية الطريقة العلمية في البحث العلمي، تهدف الى </a:t>
            </a:r>
            <a:endParaRPr lang="ar-DZ" sz="2400" b="1" dirty="0" smtClean="0">
              <a:latin typeface="Sakkal Majalla" pitchFamily="2" charset="-78"/>
              <a:cs typeface="Sakkal Majalla" pitchFamily="2" charset="-78"/>
            </a:endParaRPr>
          </a:p>
          <a:p>
            <a:r>
              <a:rPr lang="ar-SA" sz="2400" b="1" dirty="0" smtClean="0">
                <a:latin typeface="Sakkal Majalla" pitchFamily="2" charset="-78"/>
                <a:cs typeface="Sakkal Majalla" pitchFamily="2" charset="-78"/>
              </a:rPr>
              <a:t>تمكين </a:t>
            </a:r>
            <a:r>
              <a:rPr lang="ar-SA" sz="2400" b="1" dirty="0">
                <a:latin typeface="Sakkal Majalla" pitchFamily="2" charset="-78"/>
                <a:cs typeface="Sakkal Majalla" pitchFamily="2" charset="-78"/>
              </a:rPr>
              <a:t>الطالب الجامعي من التفكير العقلاني المتبع لتقصي الحقائق وإدراك المعارف، التي تتطلب ترتيب الأفكار ووضع الفرضيات وإخضاعها للتحليل بما يضمن الوصول إلى نتائج معرفية جديدة، وبالتالي فهي تصوب وتوضح طريق الوصول إلى العلم والمعرفة بمباشرة الموضوع بشكل مختصر وسليم.</a:t>
            </a:r>
          </a:p>
        </p:txBody>
      </p:sp>
      <p:sp>
        <p:nvSpPr>
          <p:cNvPr id="6" name="مستطيل مستدير الزوايا 5"/>
          <p:cNvSpPr/>
          <p:nvPr/>
        </p:nvSpPr>
        <p:spPr>
          <a:xfrm>
            <a:off x="1043608" y="4005064"/>
            <a:ext cx="7200800"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latin typeface="Sakkal Majalla" pitchFamily="2" charset="-78"/>
                <a:cs typeface="Sakkal Majalla" pitchFamily="2" charset="-78"/>
              </a:rPr>
              <a:t>الأهداف التعليمية العامة :</a:t>
            </a:r>
          </a:p>
          <a:p>
            <a:pPr algn="ctr"/>
            <a:endParaRPr lang="ar-SA" dirty="0"/>
          </a:p>
        </p:txBody>
      </p:sp>
      <p:sp>
        <p:nvSpPr>
          <p:cNvPr id="7" name="مستطيل 6"/>
          <p:cNvSpPr/>
          <p:nvPr/>
        </p:nvSpPr>
        <p:spPr>
          <a:xfrm>
            <a:off x="611560" y="4725144"/>
            <a:ext cx="7740860" cy="1656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200" b="1" dirty="0">
                <a:latin typeface="Sakkal Majalla" pitchFamily="2" charset="-78"/>
                <a:cs typeface="Sakkal Majalla" pitchFamily="2" charset="-78"/>
              </a:rPr>
              <a:t>تعليم الطالب كيفية التفكير </a:t>
            </a:r>
            <a:r>
              <a:rPr lang="ar-SA" sz="2200" b="1" dirty="0" err="1">
                <a:latin typeface="Sakkal Majalla" pitchFamily="2" charset="-78"/>
                <a:cs typeface="Sakkal Majalla" pitchFamily="2" charset="-78"/>
              </a:rPr>
              <a:t>العقالني</a:t>
            </a:r>
            <a:r>
              <a:rPr lang="ar-SA" sz="2200" b="1" dirty="0">
                <a:latin typeface="Sakkal Majalla" pitchFamily="2" charset="-78"/>
                <a:cs typeface="Sakkal Majalla" pitchFamily="2" charset="-78"/>
              </a:rPr>
              <a:t> المتبع لتقصي الحقائق وإدراك المعارف، والتي تتطلب ترتيب </a:t>
            </a:r>
            <a:r>
              <a:rPr lang="ar-SA" sz="2200" b="1" dirty="0" err="1">
                <a:latin typeface="Sakkal Majalla" pitchFamily="2" charset="-78"/>
                <a:cs typeface="Sakkal Majalla" pitchFamily="2" charset="-78"/>
              </a:rPr>
              <a:t>الألفكار</a:t>
            </a:r>
            <a:r>
              <a:rPr lang="ar-SA" sz="2200" b="1" dirty="0">
                <a:latin typeface="Sakkal Majalla" pitchFamily="2" charset="-78"/>
                <a:cs typeface="Sakkal Majalla" pitchFamily="2" charset="-78"/>
              </a:rPr>
              <a:t> وعقلنة الفرضيات وإخضاعها </a:t>
            </a:r>
            <a:r>
              <a:rPr lang="ar-SA" sz="2200" b="1" dirty="0" err="1">
                <a:latin typeface="Sakkal Majalla" pitchFamily="2" charset="-78"/>
                <a:cs typeface="Sakkal Majalla" pitchFamily="2" charset="-78"/>
              </a:rPr>
              <a:t>لالمتحان</a:t>
            </a:r>
            <a:r>
              <a:rPr lang="ar-SA" sz="2200" b="1" dirty="0">
                <a:latin typeface="Sakkal Majalla" pitchFamily="2" charset="-78"/>
                <a:cs typeface="Sakkal Majalla" pitchFamily="2" charset="-78"/>
              </a:rPr>
              <a:t> والتحليل، بما يضمن الوصول إلى نتائج معرفية جديدة، وبالتالي فهي تصوب وتوضح طريق الوصول إلى العلم والمعرفة، لأنها تتيح مباشرة الموضوع بشكل مختصر وسليم. وفي نهاية هذا الدرس سيكون الطالب قادرا على :</a:t>
            </a:r>
          </a:p>
        </p:txBody>
      </p:sp>
    </p:spTree>
    <p:extLst>
      <p:ext uri="{BB962C8B-B14F-4D97-AF65-F5344CB8AC3E}">
        <p14:creationId xmlns:p14="http://schemas.microsoft.com/office/powerpoint/2010/main" val="1382880018"/>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63465" y="1628800"/>
            <a:ext cx="7024744" cy="901904"/>
          </a:xfrm>
        </p:spPr>
        <p:txBody>
          <a:bodyPr>
            <a:noAutofit/>
          </a:bodyPr>
          <a:lstStyle/>
          <a:p>
            <a:pPr algn="ctr"/>
            <a:r>
              <a:rPr lang="ar-DZ" b="1" dirty="0">
                <a:solidFill>
                  <a:schemeClr val="tx1"/>
                </a:solidFill>
                <a:latin typeface="Sakkal Majalla" pitchFamily="2" charset="-78"/>
                <a:cs typeface="Sakkal Majalla" pitchFamily="2" charset="-78"/>
              </a:rPr>
              <a:t>الأهداف التعليمية العامة :</a:t>
            </a:r>
            <a:br>
              <a:rPr lang="ar-DZ" b="1" dirty="0">
                <a:solidFill>
                  <a:schemeClr val="tx1"/>
                </a:solidFill>
                <a:latin typeface="Sakkal Majalla" pitchFamily="2" charset="-78"/>
                <a:cs typeface="Sakkal Majalla" pitchFamily="2" charset="-78"/>
              </a:rPr>
            </a:br>
            <a:endParaRPr lang="ar-DZ" b="1" dirty="0">
              <a:solidFill>
                <a:schemeClr val="tx1"/>
              </a:solidFill>
              <a:latin typeface="Sakkal Majalla" pitchFamily="2" charset="-78"/>
              <a:cs typeface="Sakkal Majalla" pitchFamily="2" charset="-78"/>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5" name="مستطيل 4"/>
          <p:cNvSpPr/>
          <p:nvPr/>
        </p:nvSpPr>
        <p:spPr>
          <a:xfrm>
            <a:off x="611560" y="1844824"/>
            <a:ext cx="7776864" cy="4248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b="1" dirty="0">
                <a:latin typeface="Sakkal Majalla" pitchFamily="2" charset="-78"/>
                <a:cs typeface="Sakkal Majalla" pitchFamily="2" charset="-78"/>
              </a:rPr>
              <a:t>- اختيار موضوع البحث وصياغة عنوانه وكتابة مقدمته بعناصرها.</a:t>
            </a:r>
          </a:p>
          <a:p>
            <a:pPr algn="ctr"/>
            <a:r>
              <a:rPr lang="ar-SA" sz="4000" b="1" dirty="0" smtClean="0">
                <a:latin typeface="Sakkal Majalla" pitchFamily="2" charset="-78"/>
                <a:cs typeface="Sakkal Majalla" pitchFamily="2" charset="-78"/>
              </a:rPr>
              <a:t>- </a:t>
            </a:r>
            <a:r>
              <a:rPr lang="ar-SA" sz="4000" b="1" dirty="0">
                <a:latin typeface="Sakkal Majalla" pitchFamily="2" charset="-78"/>
                <a:cs typeface="Sakkal Majalla" pitchFamily="2" charset="-78"/>
              </a:rPr>
              <a:t>التعرف على المناهج المختلفة والقدرة على اختيار المناهج المناسبة لموضوع الدراسة </a:t>
            </a:r>
            <a:r>
              <a:rPr lang="ar-SA" sz="4000" b="1" dirty="0" smtClean="0">
                <a:latin typeface="Sakkal Majalla" pitchFamily="2" charset="-78"/>
                <a:cs typeface="Sakkal Majalla" pitchFamily="2" charset="-78"/>
              </a:rPr>
              <a:t>وك</a:t>
            </a:r>
            <a:r>
              <a:rPr lang="ar-DZ" sz="4000" b="1" dirty="0" smtClean="0">
                <a:latin typeface="Sakkal Majalla" pitchFamily="2" charset="-78"/>
                <a:cs typeface="Sakkal Majalla" pitchFamily="2" charset="-78"/>
              </a:rPr>
              <a:t>ذ</a:t>
            </a:r>
            <a:r>
              <a:rPr lang="ar-SA" sz="4000" b="1" dirty="0" smtClean="0">
                <a:latin typeface="Sakkal Majalla" pitchFamily="2" charset="-78"/>
                <a:cs typeface="Sakkal Majalla" pitchFamily="2" charset="-78"/>
              </a:rPr>
              <a:t>ا </a:t>
            </a:r>
            <a:r>
              <a:rPr lang="ar-SA" sz="4000" b="1" dirty="0">
                <a:latin typeface="Sakkal Majalla" pitchFamily="2" charset="-78"/>
                <a:cs typeface="Sakkal Majalla" pitchFamily="2" charset="-78"/>
              </a:rPr>
              <a:t>التعليق على القرارات والأحكام القضائية والنصوص الفقهية والتشريعية.</a:t>
            </a:r>
          </a:p>
        </p:txBody>
      </p:sp>
    </p:spTree>
    <p:extLst>
      <p:ext uri="{BB962C8B-B14F-4D97-AF65-F5344CB8AC3E}">
        <p14:creationId xmlns:p14="http://schemas.microsoft.com/office/powerpoint/2010/main" val="4279652969"/>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22983" y="2348880"/>
            <a:ext cx="7024744" cy="901904"/>
          </a:xfrm>
        </p:spPr>
        <p:txBody>
          <a:bodyPr>
            <a:noAutofit/>
          </a:bodyPr>
          <a:lstStyle/>
          <a:p>
            <a:pPr algn="ctr"/>
            <a:r>
              <a:rPr lang="ar-DZ" b="1" dirty="0">
                <a:solidFill>
                  <a:schemeClr val="tx1"/>
                </a:solidFill>
                <a:latin typeface="Sakkal Majalla" pitchFamily="2" charset="-78"/>
                <a:cs typeface="Sakkal Majalla" pitchFamily="2" charset="-78"/>
              </a:rPr>
              <a:t> </a:t>
            </a:r>
            <a:r>
              <a:rPr lang="ar-DZ" b="1" dirty="0" smtClean="0">
                <a:solidFill>
                  <a:schemeClr val="tx1"/>
                </a:solidFill>
                <a:latin typeface="Sakkal Majalla" pitchFamily="2" charset="-78"/>
                <a:cs typeface="Sakkal Majalla" pitchFamily="2" charset="-78"/>
              </a:rPr>
              <a:t>  المقطع </a:t>
            </a:r>
            <a:r>
              <a:rPr lang="ar-DZ" b="1" dirty="0">
                <a:solidFill>
                  <a:schemeClr val="tx1"/>
                </a:solidFill>
                <a:latin typeface="Sakkal Majalla" pitchFamily="2" charset="-78"/>
                <a:cs typeface="Sakkal Majalla" pitchFamily="2" charset="-78"/>
              </a:rPr>
              <a:t>الاول : أصول القانون ومقاصده</a:t>
            </a:r>
            <a:br>
              <a:rPr lang="ar-DZ" b="1" dirty="0">
                <a:solidFill>
                  <a:schemeClr val="tx1"/>
                </a:solidFill>
                <a:latin typeface="Sakkal Majalla" pitchFamily="2" charset="-78"/>
                <a:cs typeface="Sakkal Majalla" pitchFamily="2" charset="-78"/>
              </a:rPr>
            </a:br>
            <a:r>
              <a:rPr lang="ar-DZ" b="1" dirty="0">
                <a:solidFill>
                  <a:schemeClr val="tx1"/>
                </a:solidFill>
                <a:latin typeface="Sakkal Majalla" pitchFamily="2" charset="-78"/>
                <a:cs typeface="Sakkal Majalla" pitchFamily="2" charset="-78"/>
              </a:rPr>
              <a:t>  </a:t>
            </a:r>
            <a:r>
              <a:rPr lang="ar-DZ" b="1" dirty="0" smtClean="0">
                <a:solidFill>
                  <a:schemeClr val="tx1"/>
                </a:solidFill>
                <a:latin typeface="Sakkal Majalla" pitchFamily="2" charset="-78"/>
                <a:cs typeface="Sakkal Majalla" pitchFamily="2" charset="-78"/>
              </a:rPr>
              <a:t>:</a:t>
            </a:r>
            <a:br>
              <a:rPr lang="ar-DZ" b="1" dirty="0" smtClean="0">
                <a:solidFill>
                  <a:schemeClr val="tx1"/>
                </a:solidFill>
                <a:latin typeface="Sakkal Majalla" pitchFamily="2" charset="-78"/>
                <a:cs typeface="Sakkal Majalla" pitchFamily="2" charset="-78"/>
              </a:rPr>
            </a:br>
            <a:endParaRPr lang="ar-DZ" b="1" dirty="0">
              <a:solidFill>
                <a:schemeClr val="tx1"/>
              </a:solidFill>
              <a:latin typeface="Sakkal Majalla" pitchFamily="2" charset="-78"/>
              <a:cs typeface="Sakkal Majalla" pitchFamily="2" charset="-78"/>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5" name="مستطيل 4"/>
          <p:cNvSpPr/>
          <p:nvPr/>
        </p:nvSpPr>
        <p:spPr>
          <a:xfrm>
            <a:off x="611560" y="1844824"/>
            <a:ext cx="7776864" cy="4248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3200" b="1" dirty="0" smtClean="0">
                <a:latin typeface="Sakkal Majalla" pitchFamily="2" charset="-78"/>
                <a:cs typeface="Sakkal Majalla" pitchFamily="2" charset="-78"/>
              </a:rPr>
              <a:t>- </a:t>
            </a:r>
            <a:r>
              <a:rPr lang="ar-SA" sz="3200" b="1" dirty="0">
                <a:latin typeface="Sakkal Majalla" pitchFamily="2" charset="-78"/>
                <a:cs typeface="Sakkal Majalla" pitchFamily="2" charset="-78"/>
              </a:rPr>
              <a:t>معرفة اصل القانون.</a:t>
            </a:r>
          </a:p>
          <a:p>
            <a:endParaRPr lang="ar-SA" sz="3200" b="1" dirty="0">
              <a:latin typeface="Sakkal Majalla" pitchFamily="2" charset="-78"/>
              <a:cs typeface="Sakkal Majalla" pitchFamily="2" charset="-78"/>
            </a:endParaRPr>
          </a:p>
          <a:p>
            <a:r>
              <a:rPr lang="ar-SA" sz="3200" b="1" dirty="0">
                <a:latin typeface="Sakkal Majalla" pitchFamily="2" charset="-78"/>
                <a:cs typeface="Sakkal Majalla" pitchFamily="2" charset="-78"/>
              </a:rPr>
              <a:t>- الغرض من وجوده.</a:t>
            </a:r>
          </a:p>
          <a:p>
            <a:endParaRPr lang="ar-SA" sz="3200" b="1" dirty="0">
              <a:latin typeface="Sakkal Majalla" pitchFamily="2" charset="-78"/>
              <a:cs typeface="Sakkal Majalla" pitchFamily="2" charset="-78"/>
            </a:endParaRPr>
          </a:p>
          <a:p>
            <a:r>
              <a:rPr lang="ar-SA" sz="3200" b="1" dirty="0">
                <a:latin typeface="Sakkal Majalla" pitchFamily="2" charset="-78"/>
                <a:cs typeface="Sakkal Majalla" pitchFamily="2" charset="-78"/>
              </a:rPr>
              <a:t>- علاقته بالعلوم الاخرى</a:t>
            </a:r>
            <a:r>
              <a:rPr lang="ar-SA" sz="3200" b="1" dirty="0" smtClean="0">
                <a:latin typeface="Sakkal Majalla" pitchFamily="2" charset="-78"/>
                <a:cs typeface="Sakkal Majalla" pitchFamily="2" charset="-78"/>
              </a:rPr>
              <a:t>.</a:t>
            </a:r>
            <a:r>
              <a:rPr lang="ar-DZ" sz="3200" b="1" dirty="0" smtClean="0">
                <a:latin typeface="Sakkal Majalla" pitchFamily="2" charset="-78"/>
                <a:cs typeface="Sakkal Majalla" pitchFamily="2" charset="-78"/>
              </a:rPr>
              <a:t> </a:t>
            </a:r>
            <a:endParaRPr lang="ar-SA" sz="3200" b="1" dirty="0">
              <a:latin typeface="Sakkal Majalla" pitchFamily="2" charset="-78"/>
              <a:cs typeface="Sakkal Majalla" pitchFamily="2" charset="-78"/>
            </a:endParaRPr>
          </a:p>
        </p:txBody>
      </p:sp>
    </p:spTree>
    <p:extLst>
      <p:ext uri="{BB962C8B-B14F-4D97-AF65-F5344CB8AC3E}">
        <p14:creationId xmlns:p14="http://schemas.microsoft.com/office/powerpoint/2010/main" val="2661406189"/>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87620" y="1544005"/>
            <a:ext cx="7024744" cy="901904"/>
          </a:xfrm>
        </p:spPr>
        <p:txBody>
          <a:bodyPr>
            <a:noAutofit/>
          </a:bodyPr>
          <a:lstStyle/>
          <a:p>
            <a:pPr algn="ctr"/>
            <a:r>
              <a:rPr lang="ar-DZ" b="1" dirty="0" smtClean="0">
                <a:solidFill>
                  <a:schemeClr val="tx1"/>
                </a:solidFill>
                <a:latin typeface="Sakkal Majalla" pitchFamily="2" charset="-78"/>
                <a:cs typeface="Sakkal Majalla" pitchFamily="2" charset="-78"/>
              </a:rPr>
              <a:t>المقطع الثاني  :</a:t>
            </a:r>
            <a:r>
              <a:rPr lang="ar-DZ" b="1" dirty="0">
                <a:solidFill>
                  <a:schemeClr val="tx1"/>
                </a:solidFill>
                <a:latin typeface="Sakkal Majalla" pitchFamily="2" charset="-78"/>
                <a:cs typeface="Sakkal Majalla" pitchFamily="2" charset="-78"/>
              </a:rPr>
              <a:t/>
            </a:r>
            <a:br>
              <a:rPr lang="ar-DZ" b="1" dirty="0">
                <a:solidFill>
                  <a:schemeClr val="tx1"/>
                </a:solidFill>
                <a:latin typeface="Sakkal Majalla" pitchFamily="2" charset="-78"/>
                <a:cs typeface="Sakkal Majalla" pitchFamily="2" charset="-78"/>
              </a:rPr>
            </a:br>
            <a:endParaRPr lang="ar-DZ" b="1" dirty="0">
              <a:solidFill>
                <a:schemeClr val="tx1"/>
              </a:solidFill>
              <a:latin typeface="Sakkal Majalla" pitchFamily="2" charset="-78"/>
              <a:cs typeface="Sakkal Majalla" pitchFamily="2" charset="-78"/>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5" name="مستطيل 4"/>
          <p:cNvSpPr/>
          <p:nvPr/>
        </p:nvSpPr>
        <p:spPr>
          <a:xfrm>
            <a:off x="611560" y="1844824"/>
            <a:ext cx="7776864" cy="4248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DZ" sz="3200" b="1" dirty="0" smtClean="0">
                <a:latin typeface="Sakkal Majalla" pitchFamily="2" charset="-78"/>
                <a:cs typeface="Sakkal Majalla" pitchFamily="2" charset="-78"/>
              </a:rPr>
              <a:t>المقطع الثاني : المذاهب الشكلية والموضوعية والمختلطة</a:t>
            </a:r>
          </a:p>
          <a:p>
            <a:endParaRPr lang="ar-DZ" sz="3200" b="1" dirty="0" smtClean="0">
              <a:latin typeface="Sakkal Majalla" pitchFamily="2" charset="-78"/>
              <a:cs typeface="Sakkal Majalla" pitchFamily="2" charset="-78"/>
            </a:endParaRPr>
          </a:p>
          <a:p>
            <a:r>
              <a:rPr lang="ar-DZ" sz="3200" b="1" dirty="0" smtClean="0">
                <a:latin typeface="Sakkal Majalla" pitchFamily="2" charset="-78"/>
                <a:cs typeface="Sakkal Majalla" pitchFamily="2" charset="-78"/>
              </a:rPr>
              <a:t>- </a:t>
            </a:r>
            <a:r>
              <a:rPr lang="ar-DZ" sz="3200" b="1" dirty="0">
                <a:latin typeface="Sakkal Majalla" pitchFamily="2" charset="-78"/>
                <a:cs typeface="Sakkal Majalla" pitchFamily="2" charset="-78"/>
              </a:rPr>
              <a:t>التمييز بين المذاهب لمعرفة أصل وجود القانون.</a:t>
            </a:r>
          </a:p>
          <a:p>
            <a:endParaRPr lang="ar-DZ" sz="3200" b="1" dirty="0">
              <a:latin typeface="Sakkal Majalla" pitchFamily="2" charset="-78"/>
              <a:cs typeface="Sakkal Majalla" pitchFamily="2" charset="-78"/>
            </a:endParaRPr>
          </a:p>
          <a:p>
            <a:r>
              <a:rPr lang="ar-DZ" sz="3200" b="1" dirty="0">
                <a:latin typeface="Sakkal Majalla" pitchFamily="2" charset="-78"/>
                <a:cs typeface="Sakkal Majalla" pitchFamily="2" charset="-78"/>
              </a:rPr>
              <a:t>- التعرف على المذاهب الأقرب للواقع.</a:t>
            </a:r>
            <a:endParaRPr lang="ar-SA" sz="3200" b="1" dirty="0">
              <a:latin typeface="Sakkal Majalla" pitchFamily="2" charset="-78"/>
              <a:cs typeface="Sakkal Majalla" pitchFamily="2" charset="-78"/>
            </a:endParaRPr>
          </a:p>
        </p:txBody>
      </p:sp>
    </p:spTree>
    <p:extLst>
      <p:ext uri="{BB962C8B-B14F-4D97-AF65-F5344CB8AC3E}">
        <p14:creationId xmlns:p14="http://schemas.microsoft.com/office/powerpoint/2010/main" val="2495071522"/>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87620" y="1544005"/>
            <a:ext cx="7024744" cy="901904"/>
          </a:xfrm>
        </p:spPr>
        <p:txBody>
          <a:bodyPr>
            <a:noAutofit/>
          </a:bodyPr>
          <a:lstStyle/>
          <a:p>
            <a:pPr algn="ctr"/>
            <a:r>
              <a:rPr lang="ar-DZ" b="1" dirty="0">
                <a:solidFill>
                  <a:schemeClr val="tx1"/>
                </a:solidFill>
                <a:latin typeface="Sakkal Majalla" pitchFamily="2" charset="-78"/>
                <a:cs typeface="Sakkal Majalla" pitchFamily="2" charset="-78"/>
              </a:rPr>
              <a:t>الأهداف التعليمية </a:t>
            </a:r>
            <a:r>
              <a:rPr lang="ar-DZ" b="1" dirty="0" smtClean="0">
                <a:solidFill>
                  <a:schemeClr val="tx1"/>
                </a:solidFill>
                <a:latin typeface="Sakkal Majalla" pitchFamily="2" charset="-78"/>
                <a:cs typeface="Sakkal Majalla" pitchFamily="2" charset="-78"/>
              </a:rPr>
              <a:t> </a:t>
            </a:r>
            <a:r>
              <a:rPr lang="ar-DZ" b="1" dirty="0">
                <a:solidFill>
                  <a:schemeClr val="tx1"/>
                </a:solidFill>
                <a:latin typeface="Sakkal Majalla" pitchFamily="2" charset="-78"/>
                <a:cs typeface="Sakkal Majalla" pitchFamily="2" charset="-78"/>
              </a:rPr>
              <a:t>:</a:t>
            </a:r>
            <a:br>
              <a:rPr lang="ar-DZ" b="1" dirty="0">
                <a:solidFill>
                  <a:schemeClr val="tx1"/>
                </a:solidFill>
                <a:latin typeface="Sakkal Majalla" pitchFamily="2" charset="-78"/>
                <a:cs typeface="Sakkal Majalla" pitchFamily="2" charset="-78"/>
              </a:rPr>
            </a:br>
            <a:endParaRPr lang="ar-DZ" b="1" dirty="0">
              <a:solidFill>
                <a:schemeClr val="tx1"/>
              </a:solidFill>
              <a:latin typeface="Sakkal Majalla" pitchFamily="2" charset="-78"/>
              <a:cs typeface="Sakkal Majalla" pitchFamily="2" charset="-78"/>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5" name="مستطيل 4"/>
          <p:cNvSpPr/>
          <p:nvPr/>
        </p:nvSpPr>
        <p:spPr>
          <a:xfrm>
            <a:off x="611560" y="1844824"/>
            <a:ext cx="7776864" cy="4248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DZ" sz="3200" b="1" dirty="0">
                <a:latin typeface="Sakkal Majalla" pitchFamily="2" charset="-78"/>
                <a:cs typeface="Sakkal Majalla" pitchFamily="2" charset="-78"/>
              </a:rPr>
              <a:t>المقطع الثالث : الاتجاهات الحديثة للسياسات التشريعية</a:t>
            </a:r>
          </a:p>
          <a:p>
            <a:endParaRPr lang="ar-DZ" sz="3200" b="1" dirty="0">
              <a:latin typeface="Sakkal Majalla" pitchFamily="2" charset="-78"/>
              <a:cs typeface="Sakkal Majalla" pitchFamily="2" charset="-78"/>
            </a:endParaRPr>
          </a:p>
          <a:p>
            <a:r>
              <a:rPr lang="ar-DZ" sz="3200" b="1" dirty="0">
                <a:latin typeface="Sakkal Majalla" pitchFamily="2" charset="-78"/>
                <a:cs typeface="Sakkal Majalla" pitchFamily="2" charset="-78"/>
              </a:rPr>
              <a:t>- معرفة عناصر المكونة للقاعدة القانونية والعوامل المحاطة بها.</a:t>
            </a:r>
          </a:p>
          <a:p>
            <a:endParaRPr lang="ar-DZ" sz="3200" b="1" dirty="0">
              <a:latin typeface="Sakkal Majalla" pitchFamily="2" charset="-78"/>
              <a:cs typeface="Sakkal Majalla" pitchFamily="2" charset="-78"/>
            </a:endParaRPr>
          </a:p>
          <a:p>
            <a:r>
              <a:rPr lang="ar-DZ" sz="3200" b="1" dirty="0">
                <a:latin typeface="Sakkal Majalla" pitchFamily="2" charset="-78"/>
                <a:cs typeface="Sakkal Majalla" pitchFamily="2" charset="-78"/>
              </a:rPr>
              <a:t>- أسس قيام الدولة الحديثة.</a:t>
            </a:r>
            <a:endParaRPr lang="ar-SA" sz="3200" b="1" dirty="0">
              <a:latin typeface="Sakkal Majalla" pitchFamily="2" charset="-78"/>
              <a:cs typeface="Sakkal Majalla" pitchFamily="2" charset="-78"/>
            </a:endParaRPr>
          </a:p>
        </p:txBody>
      </p:sp>
    </p:spTree>
    <p:extLst>
      <p:ext uri="{BB962C8B-B14F-4D97-AF65-F5344CB8AC3E}">
        <p14:creationId xmlns:p14="http://schemas.microsoft.com/office/powerpoint/2010/main" val="3518703188"/>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87620" y="1988840"/>
            <a:ext cx="7024744" cy="901904"/>
          </a:xfrm>
        </p:spPr>
        <p:txBody>
          <a:bodyPr>
            <a:noAutofit/>
          </a:bodyPr>
          <a:lstStyle/>
          <a:p>
            <a:pPr algn="ctr"/>
            <a:r>
              <a:rPr lang="ar-DZ" b="1" dirty="0">
                <a:solidFill>
                  <a:schemeClr val="tx1"/>
                </a:solidFill>
                <a:latin typeface="Sakkal Majalla" pitchFamily="2" charset="-78"/>
                <a:cs typeface="Sakkal Majalla" pitchFamily="2" charset="-78"/>
              </a:rPr>
              <a:t>المقطع الرابع : تفسير القانون</a:t>
            </a:r>
            <a:br>
              <a:rPr lang="ar-DZ" b="1" dirty="0">
                <a:solidFill>
                  <a:schemeClr val="tx1"/>
                </a:solidFill>
                <a:latin typeface="Sakkal Majalla" pitchFamily="2" charset="-78"/>
                <a:cs typeface="Sakkal Majalla" pitchFamily="2" charset="-78"/>
              </a:rPr>
            </a:br>
            <a:r>
              <a:rPr lang="ar-DZ" b="1" dirty="0">
                <a:solidFill>
                  <a:schemeClr val="tx1"/>
                </a:solidFill>
                <a:latin typeface="Sakkal Majalla" pitchFamily="2" charset="-78"/>
                <a:cs typeface="Sakkal Majalla" pitchFamily="2" charset="-78"/>
              </a:rPr>
              <a:t>:</a:t>
            </a:r>
            <a:br>
              <a:rPr lang="ar-DZ" b="1" dirty="0">
                <a:solidFill>
                  <a:schemeClr val="tx1"/>
                </a:solidFill>
                <a:latin typeface="Sakkal Majalla" pitchFamily="2" charset="-78"/>
                <a:cs typeface="Sakkal Majalla" pitchFamily="2" charset="-78"/>
              </a:rPr>
            </a:br>
            <a:endParaRPr lang="ar-DZ" b="1" dirty="0">
              <a:solidFill>
                <a:schemeClr val="tx1"/>
              </a:solidFill>
              <a:latin typeface="Sakkal Majalla" pitchFamily="2" charset="-78"/>
              <a:cs typeface="Sakkal Majalla" pitchFamily="2" charset="-78"/>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51615"/>
            <a:ext cx="1403648" cy="1469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51615"/>
            <a:ext cx="1991859" cy="149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definition-common-law-4-point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1920" y="-29920"/>
            <a:ext cx="1166871" cy="728220"/>
          </a:xfrm>
          <a:prstGeom prst="rect">
            <a:avLst/>
          </a:prstGeom>
          <a:noFill/>
          <a:extLst>
            <a:ext uri="{909E8E84-426E-40DD-AFC4-6F175D3DCCD1}">
              <a14:hiddenFill xmlns:a14="http://schemas.microsoft.com/office/drawing/2010/main">
                <a:solidFill>
                  <a:srgbClr val="FFFFFF"/>
                </a:solidFill>
              </a14:hiddenFill>
            </a:ext>
          </a:extLst>
        </p:spPr>
      </p:pic>
      <p:sp>
        <p:nvSpPr>
          <p:cNvPr id="5" name="مستطيل 4"/>
          <p:cNvSpPr/>
          <p:nvPr/>
        </p:nvSpPr>
        <p:spPr>
          <a:xfrm>
            <a:off x="611560" y="1844824"/>
            <a:ext cx="7776864" cy="4248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ar-DZ" sz="3200" b="1" dirty="0">
              <a:latin typeface="Sakkal Majalla" pitchFamily="2" charset="-78"/>
              <a:cs typeface="Sakkal Majalla" pitchFamily="2" charset="-78"/>
            </a:endParaRPr>
          </a:p>
          <a:p>
            <a:r>
              <a:rPr lang="ar-DZ" sz="3200" b="1" dirty="0">
                <a:latin typeface="Sakkal Majalla" pitchFamily="2" charset="-78"/>
                <a:cs typeface="Sakkal Majalla" pitchFamily="2" charset="-78"/>
              </a:rPr>
              <a:t>- المقصود بتفسير القانون.</a:t>
            </a:r>
          </a:p>
          <a:p>
            <a:endParaRPr lang="ar-DZ" sz="3200" b="1" dirty="0">
              <a:latin typeface="Sakkal Majalla" pitchFamily="2" charset="-78"/>
              <a:cs typeface="Sakkal Majalla" pitchFamily="2" charset="-78"/>
            </a:endParaRPr>
          </a:p>
          <a:p>
            <a:r>
              <a:rPr lang="ar-DZ" sz="3200" b="1" dirty="0">
                <a:latin typeface="Sakkal Majalla" pitchFamily="2" charset="-78"/>
                <a:cs typeface="Sakkal Majalla" pitchFamily="2" charset="-78"/>
              </a:rPr>
              <a:t>- أنواع التفسير، تشريعي، قضائي، فقهي.</a:t>
            </a:r>
          </a:p>
          <a:p>
            <a:endParaRPr lang="ar-DZ" sz="3200" b="1" dirty="0">
              <a:latin typeface="Sakkal Majalla" pitchFamily="2" charset="-78"/>
              <a:cs typeface="Sakkal Majalla" pitchFamily="2" charset="-78"/>
            </a:endParaRPr>
          </a:p>
          <a:p>
            <a:r>
              <a:rPr lang="ar-DZ" sz="3200" b="1" dirty="0">
                <a:latin typeface="Sakkal Majalla" pitchFamily="2" charset="-78"/>
                <a:cs typeface="Sakkal Majalla" pitchFamily="2" charset="-78"/>
              </a:rPr>
              <a:t>- طرق أو كيفيات تفسير النصوص القانونية.</a:t>
            </a:r>
            <a:endParaRPr lang="ar-SA" sz="3200" b="1" dirty="0">
              <a:latin typeface="Sakkal Majalla" pitchFamily="2" charset="-78"/>
              <a:cs typeface="Sakkal Majalla" pitchFamily="2" charset="-78"/>
            </a:endParaRPr>
          </a:p>
        </p:txBody>
      </p:sp>
    </p:spTree>
    <p:extLst>
      <p:ext uri="{BB962C8B-B14F-4D97-AF65-F5344CB8AC3E}">
        <p14:creationId xmlns:p14="http://schemas.microsoft.com/office/powerpoint/2010/main" val="1740981112"/>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3364</TotalTime>
  <Words>985</Words>
  <Application>Microsoft Office PowerPoint</Application>
  <PresentationFormat>عرض على الشاشة (3:4)‏</PresentationFormat>
  <Paragraphs>146</Paragraphs>
  <Slides>31</Slides>
  <Notes>0</Notes>
  <HiddenSlides>0</HiddenSlides>
  <MMClips>0</MMClips>
  <ScaleCrop>false</ScaleCrop>
  <HeadingPairs>
    <vt:vector size="4" baseType="variant">
      <vt:variant>
        <vt:lpstr>نسق</vt:lpstr>
      </vt:variant>
      <vt:variant>
        <vt:i4>1</vt:i4>
      </vt:variant>
      <vt:variant>
        <vt:lpstr>عناوين الشرائح</vt:lpstr>
      </vt:variant>
      <vt:variant>
        <vt:i4>31</vt:i4>
      </vt:variant>
    </vt:vector>
  </HeadingPairs>
  <TitlesOfParts>
    <vt:vector size="32" baseType="lpstr">
      <vt:lpstr>أوستن</vt:lpstr>
      <vt:lpstr>                                                                                                      الجمهورية الجزائرية الديمقراطية الشعبية وزارة التعليم العالي والبحث العلمي    جامعة التكوين المتواصل فرع الوادي</vt:lpstr>
      <vt:lpstr>د. فؤاد العربي قدوري Dr.FOUAD LARBI GUEDDOURI.</vt:lpstr>
      <vt:lpstr>المراجع</vt:lpstr>
      <vt:lpstr>                                                                                                            تقديم المقياس : </vt:lpstr>
      <vt:lpstr>الأهداف التعليمية العامة : </vt:lpstr>
      <vt:lpstr>   المقطع الاول : أصول القانون ومقاصده   : </vt:lpstr>
      <vt:lpstr>المقطع الثاني  : </vt:lpstr>
      <vt:lpstr>الأهداف التعليمية  : </vt:lpstr>
      <vt:lpstr>المقطع الرابع : تفسير القانون : </vt:lpstr>
      <vt:lpstr>محتوى الدرس: </vt:lpstr>
      <vt:lpstr>منهجية البحث القانوني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 soft</dc:creator>
  <cp:lastModifiedBy>h soft</cp:lastModifiedBy>
  <cp:revision>134</cp:revision>
  <dcterms:created xsi:type="dcterms:W3CDTF">2020-12-17T17:56:51Z</dcterms:created>
  <dcterms:modified xsi:type="dcterms:W3CDTF">2024-10-09T13:55:26Z</dcterms:modified>
</cp:coreProperties>
</file>