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3" autoAdjust="0"/>
    <p:restoredTop sz="94574" autoAdjust="0"/>
  </p:normalViewPr>
  <p:slideViewPr>
    <p:cSldViewPr>
      <p:cViewPr>
        <p:scale>
          <a:sx n="50" d="100"/>
          <a:sy n="50" d="100"/>
        </p:scale>
        <p:origin x="-1176" y="-14"/>
      </p:cViewPr>
      <p:guideLst>
        <p:guide orient="horz" pos="2160"/>
        <p:guide pos="2880"/>
      </p:guideLst>
    </p:cSldViewPr>
  </p:slideViewPr>
  <p:outlineViewPr>
    <p:cViewPr>
      <p:scale>
        <a:sx n="33" d="100"/>
        <a:sy n="33" d="100"/>
      </p:scale>
      <p:origin x="29"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A0E3ED-8E68-458C-8B12-1090B6151887}"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fr-FR"/>
        </a:p>
      </dgm:t>
    </dgm:pt>
    <dgm:pt modelId="{ECBBE14C-1A20-4750-BA1E-1578DB9E1F41}">
      <dgm:prSet phldrT="[Texte]"/>
      <dgm:spPr/>
      <dgm:t>
        <a:bodyPr/>
        <a:lstStyle/>
        <a:p>
          <a:r>
            <a:rPr lang="ar-MA" dirty="0" smtClean="0"/>
            <a:t>مدينة الناصرة</a:t>
          </a:r>
          <a:endParaRPr lang="fr-FR" dirty="0"/>
        </a:p>
      </dgm:t>
    </dgm:pt>
    <dgm:pt modelId="{953C5FFB-267A-49FB-A5C9-D70A4B241B98}" type="parTrans" cxnId="{9161B3BE-1556-4FDD-9FA4-C1F07145F2B2}">
      <dgm:prSet/>
      <dgm:spPr/>
      <dgm:t>
        <a:bodyPr/>
        <a:lstStyle/>
        <a:p>
          <a:endParaRPr lang="fr-FR"/>
        </a:p>
      </dgm:t>
    </dgm:pt>
    <dgm:pt modelId="{E9FF79D0-6749-4B55-AC53-EC1FF84C4DA3}" type="sibTrans" cxnId="{9161B3BE-1556-4FDD-9FA4-C1F07145F2B2}">
      <dgm:prSet/>
      <dgm:spPr/>
      <dgm:t>
        <a:bodyPr/>
        <a:lstStyle/>
        <a:p>
          <a:endParaRPr lang="fr-FR"/>
        </a:p>
      </dgm:t>
    </dgm:pt>
    <dgm:pt modelId="{78EE5B72-3A79-4B22-BBB5-1792664FC720}">
      <dgm:prSet phldrT="[Texte]"/>
      <dgm:spPr/>
      <dgm:t>
        <a:bodyPr/>
        <a:lstStyle/>
        <a:p>
          <a:r>
            <a:rPr lang="ar-MA" b="1" dirty="0" smtClean="0"/>
            <a:t>قرية ولاية الجليل</a:t>
          </a:r>
          <a:endParaRPr lang="fr-FR" b="1" dirty="0"/>
        </a:p>
      </dgm:t>
    </dgm:pt>
    <dgm:pt modelId="{12F85C2D-F7C3-43D8-88B0-144CA2BFD044}" type="parTrans" cxnId="{FCC68E32-06E8-4660-94B3-99D627729363}">
      <dgm:prSet/>
      <dgm:spPr/>
      <dgm:t>
        <a:bodyPr/>
        <a:lstStyle/>
        <a:p>
          <a:endParaRPr lang="fr-FR"/>
        </a:p>
      </dgm:t>
    </dgm:pt>
    <dgm:pt modelId="{318B08F0-F513-4B82-A260-F9BABF86E60A}" type="sibTrans" cxnId="{FCC68E32-06E8-4660-94B3-99D627729363}">
      <dgm:prSet/>
      <dgm:spPr/>
      <dgm:t>
        <a:bodyPr/>
        <a:lstStyle/>
        <a:p>
          <a:endParaRPr lang="fr-FR"/>
        </a:p>
      </dgm:t>
    </dgm:pt>
    <dgm:pt modelId="{B634294E-AAD8-4543-BC5C-6512435D295B}">
      <dgm:prSet phldrT="[Texte]"/>
      <dgm:spPr/>
      <dgm:t>
        <a:bodyPr/>
        <a:lstStyle/>
        <a:p>
          <a:r>
            <a:rPr lang="ar-MA" b="1" dirty="0" smtClean="0"/>
            <a:t>موطن يوسف </a:t>
          </a:r>
          <a:r>
            <a:rPr lang="ar-MA" b="1" dirty="0" err="1" smtClean="0"/>
            <a:t>النجاروالعذراء</a:t>
          </a:r>
          <a:endParaRPr lang="fr-FR" b="1" dirty="0"/>
        </a:p>
      </dgm:t>
    </dgm:pt>
    <dgm:pt modelId="{F6AE7803-12B5-473B-9F51-03AAC1FCE423}" type="parTrans" cxnId="{63FF4123-6607-430F-9E9A-A66A3083D8C1}">
      <dgm:prSet/>
      <dgm:spPr/>
      <dgm:t>
        <a:bodyPr/>
        <a:lstStyle/>
        <a:p>
          <a:endParaRPr lang="fr-FR"/>
        </a:p>
      </dgm:t>
    </dgm:pt>
    <dgm:pt modelId="{B9066479-5367-48E9-A59C-3B5DDC3D0D68}" type="sibTrans" cxnId="{63FF4123-6607-430F-9E9A-A66A3083D8C1}">
      <dgm:prSet/>
      <dgm:spPr/>
      <dgm:t>
        <a:bodyPr/>
        <a:lstStyle/>
        <a:p>
          <a:endParaRPr lang="fr-FR"/>
        </a:p>
      </dgm:t>
    </dgm:pt>
    <dgm:pt modelId="{17B30606-4680-4079-B9B5-0E5DBE7D7436}">
      <dgm:prSet phldrT="[Texte]"/>
      <dgm:spPr/>
      <dgm:t>
        <a:bodyPr/>
        <a:lstStyle/>
        <a:p>
          <a:r>
            <a:rPr lang="ar-MA" b="1" dirty="0" smtClean="0"/>
            <a:t>فيا أخبرت العذراء بمولد يسوع</a:t>
          </a:r>
          <a:endParaRPr lang="fr-FR" b="1" dirty="0"/>
        </a:p>
      </dgm:t>
    </dgm:pt>
    <dgm:pt modelId="{3AD8DBF3-DA47-4CD6-AE5D-92789B26F67D}" type="parTrans" cxnId="{708A6C11-97AC-470D-A416-DCDCA21F52D5}">
      <dgm:prSet/>
      <dgm:spPr/>
      <dgm:t>
        <a:bodyPr/>
        <a:lstStyle/>
        <a:p>
          <a:endParaRPr lang="fr-FR"/>
        </a:p>
      </dgm:t>
    </dgm:pt>
    <dgm:pt modelId="{936AE315-59B7-4EB9-BCD5-AC8B8080FDCC}" type="sibTrans" cxnId="{708A6C11-97AC-470D-A416-DCDCA21F52D5}">
      <dgm:prSet/>
      <dgm:spPr/>
      <dgm:t>
        <a:bodyPr/>
        <a:lstStyle/>
        <a:p>
          <a:endParaRPr lang="fr-FR"/>
        </a:p>
      </dgm:t>
    </dgm:pt>
    <dgm:pt modelId="{59408D0A-E1CC-465A-BF3C-04A4D8828F2E}">
      <dgm:prSet phldrT="[Texte]"/>
      <dgm:spPr/>
      <dgm:t>
        <a:bodyPr/>
        <a:lstStyle/>
        <a:p>
          <a:r>
            <a:rPr lang="ar-MA" b="1" dirty="0" smtClean="0"/>
            <a:t>فيها تربى وتعلم</a:t>
          </a:r>
          <a:endParaRPr lang="fr-FR" b="1" dirty="0"/>
        </a:p>
      </dgm:t>
    </dgm:pt>
    <dgm:pt modelId="{ECDBD3C3-6F07-45DC-8CC7-750B0464D6A1}" type="parTrans" cxnId="{CFB32793-EB99-46B9-A90E-B1C3B436C6F3}">
      <dgm:prSet/>
      <dgm:spPr/>
      <dgm:t>
        <a:bodyPr/>
        <a:lstStyle/>
        <a:p>
          <a:endParaRPr lang="fr-FR"/>
        </a:p>
      </dgm:t>
    </dgm:pt>
    <dgm:pt modelId="{8CB1A272-1161-4D41-82CB-EFF6B7BA734A}" type="sibTrans" cxnId="{CFB32793-EB99-46B9-A90E-B1C3B436C6F3}">
      <dgm:prSet/>
      <dgm:spPr/>
      <dgm:t>
        <a:bodyPr/>
        <a:lstStyle/>
        <a:p>
          <a:endParaRPr lang="fr-FR"/>
        </a:p>
      </dgm:t>
    </dgm:pt>
    <dgm:pt modelId="{DDEC32F3-E84F-49FC-A719-1DBD85138E98}">
      <dgm:prSet phldrT="[Texte]"/>
      <dgm:spPr/>
      <dgm:t>
        <a:bodyPr/>
        <a:lstStyle/>
        <a:p>
          <a:r>
            <a:rPr lang="ar-MA" b="1" dirty="0" smtClean="0"/>
            <a:t>فها أقام بعد عودته من أورشليم</a:t>
          </a:r>
          <a:endParaRPr lang="fr-FR" b="1" dirty="0"/>
        </a:p>
      </dgm:t>
    </dgm:pt>
    <dgm:pt modelId="{DCA434D3-4197-4773-880C-0F50BDE12111}" type="parTrans" cxnId="{F8CFA9D5-2266-4969-B3BF-66723796DCF7}">
      <dgm:prSet/>
      <dgm:spPr/>
      <dgm:t>
        <a:bodyPr/>
        <a:lstStyle/>
        <a:p>
          <a:endParaRPr lang="fr-FR"/>
        </a:p>
      </dgm:t>
    </dgm:pt>
    <dgm:pt modelId="{989566F3-9951-41C3-9F3A-C33C90EC02D5}" type="sibTrans" cxnId="{F8CFA9D5-2266-4969-B3BF-66723796DCF7}">
      <dgm:prSet/>
      <dgm:spPr/>
      <dgm:t>
        <a:bodyPr/>
        <a:lstStyle/>
        <a:p>
          <a:endParaRPr lang="fr-FR"/>
        </a:p>
      </dgm:t>
    </dgm:pt>
    <dgm:pt modelId="{AE3B4BAA-280D-45D0-A2D0-0DB6E05C2080}" type="pres">
      <dgm:prSet presAssocID="{BEA0E3ED-8E68-458C-8B12-1090B6151887}" presName="Name0" presStyleCnt="0">
        <dgm:presLayoutVars>
          <dgm:chMax val="1"/>
          <dgm:dir/>
          <dgm:animLvl val="ctr"/>
          <dgm:resizeHandles val="exact"/>
        </dgm:presLayoutVars>
      </dgm:prSet>
      <dgm:spPr/>
      <dgm:t>
        <a:bodyPr/>
        <a:lstStyle/>
        <a:p>
          <a:endParaRPr lang="fr-FR"/>
        </a:p>
      </dgm:t>
    </dgm:pt>
    <dgm:pt modelId="{6D10C8E7-408A-4E88-95C5-7E7B652410B9}" type="pres">
      <dgm:prSet presAssocID="{ECBBE14C-1A20-4750-BA1E-1578DB9E1F41}" presName="centerShape" presStyleLbl="node0" presStyleIdx="0" presStyleCnt="1"/>
      <dgm:spPr/>
      <dgm:t>
        <a:bodyPr/>
        <a:lstStyle/>
        <a:p>
          <a:endParaRPr lang="fr-FR"/>
        </a:p>
      </dgm:t>
    </dgm:pt>
    <dgm:pt modelId="{CC2EB66E-6EE3-4292-9C76-908817C4FE34}" type="pres">
      <dgm:prSet presAssocID="{12F85C2D-F7C3-43D8-88B0-144CA2BFD044}" presName="parTrans" presStyleLbl="sibTrans2D1" presStyleIdx="0" presStyleCnt="5"/>
      <dgm:spPr/>
      <dgm:t>
        <a:bodyPr/>
        <a:lstStyle/>
        <a:p>
          <a:endParaRPr lang="fr-FR"/>
        </a:p>
      </dgm:t>
    </dgm:pt>
    <dgm:pt modelId="{3EC7066D-5E68-4F03-9296-C43630808BB3}" type="pres">
      <dgm:prSet presAssocID="{12F85C2D-F7C3-43D8-88B0-144CA2BFD044}" presName="connectorText" presStyleLbl="sibTrans2D1" presStyleIdx="0" presStyleCnt="5"/>
      <dgm:spPr/>
      <dgm:t>
        <a:bodyPr/>
        <a:lstStyle/>
        <a:p>
          <a:endParaRPr lang="fr-FR"/>
        </a:p>
      </dgm:t>
    </dgm:pt>
    <dgm:pt modelId="{A9D0E0EA-18C2-4832-AE90-93DAA1046A1F}" type="pres">
      <dgm:prSet presAssocID="{78EE5B72-3A79-4B22-BBB5-1792664FC720}" presName="node" presStyleLbl="node1" presStyleIdx="0" presStyleCnt="5">
        <dgm:presLayoutVars>
          <dgm:bulletEnabled val="1"/>
        </dgm:presLayoutVars>
      </dgm:prSet>
      <dgm:spPr/>
      <dgm:t>
        <a:bodyPr/>
        <a:lstStyle/>
        <a:p>
          <a:endParaRPr lang="fr-FR"/>
        </a:p>
      </dgm:t>
    </dgm:pt>
    <dgm:pt modelId="{0EB0027F-A6F9-42D7-9735-A95895FBF100}" type="pres">
      <dgm:prSet presAssocID="{F6AE7803-12B5-473B-9F51-03AAC1FCE423}" presName="parTrans" presStyleLbl="sibTrans2D1" presStyleIdx="1" presStyleCnt="5"/>
      <dgm:spPr/>
      <dgm:t>
        <a:bodyPr/>
        <a:lstStyle/>
        <a:p>
          <a:endParaRPr lang="fr-FR"/>
        </a:p>
      </dgm:t>
    </dgm:pt>
    <dgm:pt modelId="{BCA4D427-E759-4D1A-8D22-7ECAE006B6AD}" type="pres">
      <dgm:prSet presAssocID="{F6AE7803-12B5-473B-9F51-03AAC1FCE423}" presName="connectorText" presStyleLbl="sibTrans2D1" presStyleIdx="1" presStyleCnt="5"/>
      <dgm:spPr/>
      <dgm:t>
        <a:bodyPr/>
        <a:lstStyle/>
        <a:p>
          <a:endParaRPr lang="fr-FR"/>
        </a:p>
      </dgm:t>
    </dgm:pt>
    <dgm:pt modelId="{1B8E88C5-EEC3-40A1-A969-2A4C698340D6}" type="pres">
      <dgm:prSet presAssocID="{B634294E-AAD8-4543-BC5C-6512435D295B}" presName="node" presStyleLbl="node1" presStyleIdx="1" presStyleCnt="5">
        <dgm:presLayoutVars>
          <dgm:bulletEnabled val="1"/>
        </dgm:presLayoutVars>
      </dgm:prSet>
      <dgm:spPr/>
      <dgm:t>
        <a:bodyPr/>
        <a:lstStyle/>
        <a:p>
          <a:endParaRPr lang="fr-FR"/>
        </a:p>
      </dgm:t>
    </dgm:pt>
    <dgm:pt modelId="{892726D4-52BF-46C7-BAC7-AE2A8EF1B5F5}" type="pres">
      <dgm:prSet presAssocID="{3AD8DBF3-DA47-4CD6-AE5D-92789B26F67D}" presName="parTrans" presStyleLbl="sibTrans2D1" presStyleIdx="2" presStyleCnt="5"/>
      <dgm:spPr/>
      <dgm:t>
        <a:bodyPr/>
        <a:lstStyle/>
        <a:p>
          <a:endParaRPr lang="fr-FR"/>
        </a:p>
      </dgm:t>
    </dgm:pt>
    <dgm:pt modelId="{AE00475A-EFDF-4828-92D9-EE3F5F81752B}" type="pres">
      <dgm:prSet presAssocID="{3AD8DBF3-DA47-4CD6-AE5D-92789B26F67D}" presName="connectorText" presStyleLbl="sibTrans2D1" presStyleIdx="2" presStyleCnt="5"/>
      <dgm:spPr/>
      <dgm:t>
        <a:bodyPr/>
        <a:lstStyle/>
        <a:p>
          <a:endParaRPr lang="fr-FR"/>
        </a:p>
      </dgm:t>
    </dgm:pt>
    <dgm:pt modelId="{77E1F967-F258-4A85-AC01-C4496BE3C4B9}" type="pres">
      <dgm:prSet presAssocID="{17B30606-4680-4079-B9B5-0E5DBE7D7436}" presName="node" presStyleLbl="node1" presStyleIdx="2" presStyleCnt="5">
        <dgm:presLayoutVars>
          <dgm:bulletEnabled val="1"/>
        </dgm:presLayoutVars>
      </dgm:prSet>
      <dgm:spPr/>
      <dgm:t>
        <a:bodyPr/>
        <a:lstStyle/>
        <a:p>
          <a:endParaRPr lang="fr-FR"/>
        </a:p>
      </dgm:t>
    </dgm:pt>
    <dgm:pt modelId="{1DAACAD2-9648-433A-B27E-24B537F33B2A}" type="pres">
      <dgm:prSet presAssocID="{ECDBD3C3-6F07-45DC-8CC7-750B0464D6A1}" presName="parTrans" presStyleLbl="sibTrans2D1" presStyleIdx="3" presStyleCnt="5"/>
      <dgm:spPr/>
      <dgm:t>
        <a:bodyPr/>
        <a:lstStyle/>
        <a:p>
          <a:endParaRPr lang="fr-FR"/>
        </a:p>
      </dgm:t>
    </dgm:pt>
    <dgm:pt modelId="{67F33B3B-A749-4246-84FA-4037E44C82E3}" type="pres">
      <dgm:prSet presAssocID="{ECDBD3C3-6F07-45DC-8CC7-750B0464D6A1}" presName="connectorText" presStyleLbl="sibTrans2D1" presStyleIdx="3" presStyleCnt="5"/>
      <dgm:spPr/>
      <dgm:t>
        <a:bodyPr/>
        <a:lstStyle/>
        <a:p>
          <a:endParaRPr lang="fr-FR"/>
        </a:p>
      </dgm:t>
    </dgm:pt>
    <dgm:pt modelId="{B5FD052C-6E8C-4C90-89BA-5B072D7EEC84}" type="pres">
      <dgm:prSet presAssocID="{59408D0A-E1CC-465A-BF3C-04A4D8828F2E}" presName="node" presStyleLbl="node1" presStyleIdx="3" presStyleCnt="5">
        <dgm:presLayoutVars>
          <dgm:bulletEnabled val="1"/>
        </dgm:presLayoutVars>
      </dgm:prSet>
      <dgm:spPr/>
      <dgm:t>
        <a:bodyPr/>
        <a:lstStyle/>
        <a:p>
          <a:endParaRPr lang="fr-FR"/>
        </a:p>
      </dgm:t>
    </dgm:pt>
    <dgm:pt modelId="{9EB46709-19ED-4FB3-AACF-853A52FC5733}" type="pres">
      <dgm:prSet presAssocID="{DCA434D3-4197-4773-880C-0F50BDE12111}" presName="parTrans" presStyleLbl="sibTrans2D1" presStyleIdx="4" presStyleCnt="5"/>
      <dgm:spPr/>
      <dgm:t>
        <a:bodyPr/>
        <a:lstStyle/>
        <a:p>
          <a:endParaRPr lang="fr-FR"/>
        </a:p>
      </dgm:t>
    </dgm:pt>
    <dgm:pt modelId="{6D54F428-C754-46C4-AF53-801979C1CA12}" type="pres">
      <dgm:prSet presAssocID="{DCA434D3-4197-4773-880C-0F50BDE12111}" presName="connectorText" presStyleLbl="sibTrans2D1" presStyleIdx="4" presStyleCnt="5"/>
      <dgm:spPr/>
      <dgm:t>
        <a:bodyPr/>
        <a:lstStyle/>
        <a:p>
          <a:endParaRPr lang="fr-FR"/>
        </a:p>
      </dgm:t>
    </dgm:pt>
    <dgm:pt modelId="{B474A933-3FAD-4B44-B96D-EDC7D1197A71}" type="pres">
      <dgm:prSet presAssocID="{DDEC32F3-E84F-49FC-A719-1DBD85138E98}" presName="node" presStyleLbl="node1" presStyleIdx="4" presStyleCnt="5">
        <dgm:presLayoutVars>
          <dgm:bulletEnabled val="1"/>
        </dgm:presLayoutVars>
      </dgm:prSet>
      <dgm:spPr/>
      <dgm:t>
        <a:bodyPr/>
        <a:lstStyle/>
        <a:p>
          <a:endParaRPr lang="fr-FR"/>
        </a:p>
      </dgm:t>
    </dgm:pt>
  </dgm:ptLst>
  <dgm:cxnLst>
    <dgm:cxn modelId="{708A6C11-97AC-470D-A416-DCDCA21F52D5}" srcId="{ECBBE14C-1A20-4750-BA1E-1578DB9E1F41}" destId="{17B30606-4680-4079-B9B5-0E5DBE7D7436}" srcOrd="2" destOrd="0" parTransId="{3AD8DBF3-DA47-4CD6-AE5D-92789B26F67D}" sibTransId="{936AE315-59B7-4EB9-BCD5-AC8B8080FDCC}"/>
    <dgm:cxn modelId="{F8CFA9D5-2266-4969-B3BF-66723796DCF7}" srcId="{ECBBE14C-1A20-4750-BA1E-1578DB9E1F41}" destId="{DDEC32F3-E84F-49FC-A719-1DBD85138E98}" srcOrd="4" destOrd="0" parTransId="{DCA434D3-4197-4773-880C-0F50BDE12111}" sibTransId="{989566F3-9951-41C3-9F3A-C33C90EC02D5}"/>
    <dgm:cxn modelId="{6F7F7113-4953-4186-9E32-22ECAAF31A10}" type="presOf" srcId="{DCA434D3-4197-4773-880C-0F50BDE12111}" destId="{9EB46709-19ED-4FB3-AACF-853A52FC5733}" srcOrd="0" destOrd="0" presId="urn:microsoft.com/office/officeart/2005/8/layout/radial5"/>
    <dgm:cxn modelId="{FCC68E32-06E8-4660-94B3-99D627729363}" srcId="{ECBBE14C-1A20-4750-BA1E-1578DB9E1F41}" destId="{78EE5B72-3A79-4B22-BBB5-1792664FC720}" srcOrd="0" destOrd="0" parTransId="{12F85C2D-F7C3-43D8-88B0-144CA2BFD044}" sibTransId="{318B08F0-F513-4B82-A260-F9BABF86E60A}"/>
    <dgm:cxn modelId="{92E609A3-6E87-4FC1-9E1A-8A2729F6B07D}" type="presOf" srcId="{F6AE7803-12B5-473B-9F51-03AAC1FCE423}" destId="{0EB0027F-A6F9-42D7-9735-A95895FBF100}" srcOrd="0" destOrd="0" presId="urn:microsoft.com/office/officeart/2005/8/layout/radial5"/>
    <dgm:cxn modelId="{A866597E-18F2-4AAB-A608-6EF8ED368108}" type="presOf" srcId="{ECDBD3C3-6F07-45DC-8CC7-750B0464D6A1}" destId="{67F33B3B-A749-4246-84FA-4037E44C82E3}" srcOrd="1" destOrd="0" presId="urn:microsoft.com/office/officeart/2005/8/layout/radial5"/>
    <dgm:cxn modelId="{63FF4123-6607-430F-9E9A-A66A3083D8C1}" srcId="{ECBBE14C-1A20-4750-BA1E-1578DB9E1F41}" destId="{B634294E-AAD8-4543-BC5C-6512435D295B}" srcOrd="1" destOrd="0" parTransId="{F6AE7803-12B5-473B-9F51-03AAC1FCE423}" sibTransId="{B9066479-5367-48E9-A59C-3B5DDC3D0D68}"/>
    <dgm:cxn modelId="{6B0BAFA7-3C38-4AB5-85B3-1F2F9CF577FA}" type="presOf" srcId="{DCA434D3-4197-4773-880C-0F50BDE12111}" destId="{6D54F428-C754-46C4-AF53-801979C1CA12}" srcOrd="1" destOrd="0" presId="urn:microsoft.com/office/officeart/2005/8/layout/radial5"/>
    <dgm:cxn modelId="{C35520D4-B468-4A02-AFC7-B44D72B862B8}" type="presOf" srcId="{DDEC32F3-E84F-49FC-A719-1DBD85138E98}" destId="{B474A933-3FAD-4B44-B96D-EDC7D1197A71}" srcOrd="0" destOrd="0" presId="urn:microsoft.com/office/officeart/2005/8/layout/radial5"/>
    <dgm:cxn modelId="{D1D552DD-F67A-42FF-89CB-1F246FDF247B}" type="presOf" srcId="{BEA0E3ED-8E68-458C-8B12-1090B6151887}" destId="{AE3B4BAA-280D-45D0-A2D0-0DB6E05C2080}" srcOrd="0" destOrd="0" presId="urn:microsoft.com/office/officeart/2005/8/layout/radial5"/>
    <dgm:cxn modelId="{9161B3BE-1556-4FDD-9FA4-C1F07145F2B2}" srcId="{BEA0E3ED-8E68-458C-8B12-1090B6151887}" destId="{ECBBE14C-1A20-4750-BA1E-1578DB9E1F41}" srcOrd="0" destOrd="0" parTransId="{953C5FFB-267A-49FB-A5C9-D70A4B241B98}" sibTransId="{E9FF79D0-6749-4B55-AC53-EC1FF84C4DA3}"/>
    <dgm:cxn modelId="{215E3FCB-A610-4856-B404-A865AEACB6CF}" type="presOf" srcId="{12F85C2D-F7C3-43D8-88B0-144CA2BFD044}" destId="{CC2EB66E-6EE3-4292-9C76-908817C4FE34}" srcOrd="0" destOrd="0" presId="urn:microsoft.com/office/officeart/2005/8/layout/radial5"/>
    <dgm:cxn modelId="{CFB32793-EB99-46B9-A90E-B1C3B436C6F3}" srcId="{ECBBE14C-1A20-4750-BA1E-1578DB9E1F41}" destId="{59408D0A-E1CC-465A-BF3C-04A4D8828F2E}" srcOrd="3" destOrd="0" parTransId="{ECDBD3C3-6F07-45DC-8CC7-750B0464D6A1}" sibTransId="{8CB1A272-1161-4D41-82CB-EFF6B7BA734A}"/>
    <dgm:cxn modelId="{73592049-3729-47FC-84DE-F578E7B2A837}" type="presOf" srcId="{ECBBE14C-1A20-4750-BA1E-1578DB9E1F41}" destId="{6D10C8E7-408A-4E88-95C5-7E7B652410B9}" srcOrd="0" destOrd="0" presId="urn:microsoft.com/office/officeart/2005/8/layout/radial5"/>
    <dgm:cxn modelId="{11CD92D9-7E57-47D0-8FF2-19BBE6EB0686}" type="presOf" srcId="{ECDBD3C3-6F07-45DC-8CC7-750B0464D6A1}" destId="{1DAACAD2-9648-433A-B27E-24B537F33B2A}" srcOrd="0" destOrd="0" presId="urn:microsoft.com/office/officeart/2005/8/layout/radial5"/>
    <dgm:cxn modelId="{3D642F64-64C9-45EC-8857-290AC790F953}" type="presOf" srcId="{B634294E-AAD8-4543-BC5C-6512435D295B}" destId="{1B8E88C5-EEC3-40A1-A969-2A4C698340D6}" srcOrd="0" destOrd="0" presId="urn:microsoft.com/office/officeart/2005/8/layout/radial5"/>
    <dgm:cxn modelId="{DDEE3E48-BA06-442E-934C-11014220D0C7}" type="presOf" srcId="{F6AE7803-12B5-473B-9F51-03AAC1FCE423}" destId="{BCA4D427-E759-4D1A-8D22-7ECAE006B6AD}" srcOrd="1" destOrd="0" presId="urn:microsoft.com/office/officeart/2005/8/layout/radial5"/>
    <dgm:cxn modelId="{2CB1600E-F1EF-4CF8-AD18-4D7D61ED0D8A}" type="presOf" srcId="{3AD8DBF3-DA47-4CD6-AE5D-92789B26F67D}" destId="{892726D4-52BF-46C7-BAC7-AE2A8EF1B5F5}" srcOrd="0" destOrd="0" presId="urn:microsoft.com/office/officeart/2005/8/layout/radial5"/>
    <dgm:cxn modelId="{FE9F0A3B-0C9D-4CC7-8860-85EF6F9A3E2D}" type="presOf" srcId="{12F85C2D-F7C3-43D8-88B0-144CA2BFD044}" destId="{3EC7066D-5E68-4F03-9296-C43630808BB3}" srcOrd="1" destOrd="0" presId="urn:microsoft.com/office/officeart/2005/8/layout/radial5"/>
    <dgm:cxn modelId="{EFA27B3A-929A-4BBC-AA33-2C4ACD299548}" type="presOf" srcId="{78EE5B72-3A79-4B22-BBB5-1792664FC720}" destId="{A9D0E0EA-18C2-4832-AE90-93DAA1046A1F}" srcOrd="0" destOrd="0" presId="urn:microsoft.com/office/officeart/2005/8/layout/radial5"/>
    <dgm:cxn modelId="{02CB403A-98A7-404A-9B72-D6FB4596C3A5}" type="presOf" srcId="{59408D0A-E1CC-465A-BF3C-04A4D8828F2E}" destId="{B5FD052C-6E8C-4C90-89BA-5B072D7EEC84}" srcOrd="0" destOrd="0" presId="urn:microsoft.com/office/officeart/2005/8/layout/radial5"/>
    <dgm:cxn modelId="{75DEA84B-393E-46F5-AEA0-48D94E5722DE}" type="presOf" srcId="{17B30606-4680-4079-B9B5-0E5DBE7D7436}" destId="{77E1F967-F258-4A85-AC01-C4496BE3C4B9}" srcOrd="0" destOrd="0" presId="urn:microsoft.com/office/officeart/2005/8/layout/radial5"/>
    <dgm:cxn modelId="{F0AEBD4A-1221-4A9E-8D34-9F2117593489}" type="presOf" srcId="{3AD8DBF3-DA47-4CD6-AE5D-92789B26F67D}" destId="{AE00475A-EFDF-4828-92D9-EE3F5F81752B}" srcOrd="1" destOrd="0" presId="urn:microsoft.com/office/officeart/2005/8/layout/radial5"/>
    <dgm:cxn modelId="{DE60E323-F855-4F51-88F8-128CB0C8A063}" type="presParOf" srcId="{AE3B4BAA-280D-45D0-A2D0-0DB6E05C2080}" destId="{6D10C8E7-408A-4E88-95C5-7E7B652410B9}" srcOrd="0" destOrd="0" presId="urn:microsoft.com/office/officeart/2005/8/layout/radial5"/>
    <dgm:cxn modelId="{2B6A6386-D3FB-465E-A192-C381AE0C8598}" type="presParOf" srcId="{AE3B4BAA-280D-45D0-A2D0-0DB6E05C2080}" destId="{CC2EB66E-6EE3-4292-9C76-908817C4FE34}" srcOrd="1" destOrd="0" presId="urn:microsoft.com/office/officeart/2005/8/layout/radial5"/>
    <dgm:cxn modelId="{32D2244F-F47E-4B9C-A051-8FAE158B6AB3}" type="presParOf" srcId="{CC2EB66E-6EE3-4292-9C76-908817C4FE34}" destId="{3EC7066D-5E68-4F03-9296-C43630808BB3}" srcOrd="0" destOrd="0" presId="urn:microsoft.com/office/officeart/2005/8/layout/radial5"/>
    <dgm:cxn modelId="{E6A42861-0456-4CA2-B03F-187330D6A65C}" type="presParOf" srcId="{AE3B4BAA-280D-45D0-A2D0-0DB6E05C2080}" destId="{A9D0E0EA-18C2-4832-AE90-93DAA1046A1F}" srcOrd="2" destOrd="0" presId="urn:microsoft.com/office/officeart/2005/8/layout/radial5"/>
    <dgm:cxn modelId="{D3A26E32-5584-491A-B97A-008EC1285F65}" type="presParOf" srcId="{AE3B4BAA-280D-45D0-A2D0-0DB6E05C2080}" destId="{0EB0027F-A6F9-42D7-9735-A95895FBF100}" srcOrd="3" destOrd="0" presId="urn:microsoft.com/office/officeart/2005/8/layout/radial5"/>
    <dgm:cxn modelId="{D107D46A-9A31-4E30-8261-0450F84BA761}" type="presParOf" srcId="{0EB0027F-A6F9-42D7-9735-A95895FBF100}" destId="{BCA4D427-E759-4D1A-8D22-7ECAE006B6AD}" srcOrd="0" destOrd="0" presId="urn:microsoft.com/office/officeart/2005/8/layout/radial5"/>
    <dgm:cxn modelId="{FAD17B6A-61AD-4859-A490-D57B4C223ABC}" type="presParOf" srcId="{AE3B4BAA-280D-45D0-A2D0-0DB6E05C2080}" destId="{1B8E88C5-EEC3-40A1-A969-2A4C698340D6}" srcOrd="4" destOrd="0" presId="urn:microsoft.com/office/officeart/2005/8/layout/radial5"/>
    <dgm:cxn modelId="{18FDF7C6-E32A-4E25-994C-A2B9DD6E89B4}" type="presParOf" srcId="{AE3B4BAA-280D-45D0-A2D0-0DB6E05C2080}" destId="{892726D4-52BF-46C7-BAC7-AE2A8EF1B5F5}" srcOrd="5" destOrd="0" presId="urn:microsoft.com/office/officeart/2005/8/layout/radial5"/>
    <dgm:cxn modelId="{3DF323BE-28B4-4FC0-86B5-34135FC57139}" type="presParOf" srcId="{892726D4-52BF-46C7-BAC7-AE2A8EF1B5F5}" destId="{AE00475A-EFDF-4828-92D9-EE3F5F81752B}" srcOrd="0" destOrd="0" presId="urn:microsoft.com/office/officeart/2005/8/layout/radial5"/>
    <dgm:cxn modelId="{0DB4A62C-978B-4CD8-9994-D6FF27F74A64}" type="presParOf" srcId="{AE3B4BAA-280D-45D0-A2D0-0DB6E05C2080}" destId="{77E1F967-F258-4A85-AC01-C4496BE3C4B9}" srcOrd="6" destOrd="0" presId="urn:microsoft.com/office/officeart/2005/8/layout/radial5"/>
    <dgm:cxn modelId="{4739ACCE-2686-4F78-9FCF-DB644D600CD4}" type="presParOf" srcId="{AE3B4BAA-280D-45D0-A2D0-0DB6E05C2080}" destId="{1DAACAD2-9648-433A-B27E-24B537F33B2A}" srcOrd="7" destOrd="0" presId="urn:microsoft.com/office/officeart/2005/8/layout/radial5"/>
    <dgm:cxn modelId="{E113955B-9F48-4F4F-A063-C1CE9B58A800}" type="presParOf" srcId="{1DAACAD2-9648-433A-B27E-24B537F33B2A}" destId="{67F33B3B-A749-4246-84FA-4037E44C82E3}" srcOrd="0" destOrd="0" presId="urn:microsoft.com/office/officeart/2005/8/layout/radial5"/>
    <dgm:cxn modelId="{1D7E7BB6-E8A0-4122-8203-9137FA721ACE}" type="presParOf" srcId="{AE3B4BAA-280D-45D0-A2D0-0DB6E05C2080}" destId="{B5FD052C-6E8C-4C90-89BA-5B072D7EEC84}" srcOrd="8" destOrd="0" presId="urn:microsoft.com/office/officeart/2005/8/layout/radial5"/>
    <dgm:cxn modelId="{9F7324CA-185F-4C90-880A-614AF2AD9923}" type="presParOf" srcId="{AE3B4BAA-280D-45D0-A2D0-0DB6E05C2080}" destId="{9EB46709-19ED-4FB3-AACF-853A52FC5733}" srcOrd="9" destOrd="0" presId="urn:microsoft.com/office/officeart/2005/8/layout/radial5"/>
    <dgm:cxn modelId="{5227E69F-3B6E-4D7C-98B4-953FE065A5CA}" type="presParOf" srcId="{9EB46709-19ED-4FB3-AACF-853A52FC5733}" destId="{6D54F428-C754-46C4-AF53-801979C1CA12}" srcOrd="0" destOrd="0" presId="urn:microsoft.com/office/officeart/2005/8/layout/radial5"/>
    <dgm:cxn modelId="{A854CAE5-4DC7-4643-9EF4-480505323940}" type="presParOf" srcId="{AE3B4BAA-280D-45D0-A2D0-0DB6E05C2080}" destId="{B474A933-3FAD-4B44-B96D-EDC7D1197A71}" srcOrd="10"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333DDBBF-7742-4B4C-B39C-373100870D5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37506D61-3544-4ADA-A49D-46F1A3A42385}">
      <dgm:prSet phldrT="[Texte]"/>
      <dgm:spPr/>
      <dgm:t>
        <a:bodyPr/>
        <a:lstStyle/>
        <a:p>
          <a:r>
            <a:rPr lang="ar-MA" dirty="0" smtClean="0"/>
            <a:t>العهد القديم</a:t>
          </a:r>
          <a:endParaRPr lang="fr-FR" dirty="0"/>
        </a:p>
      </dgm:t>
    </dgm:pt>
    <dgm:pt modelId="{95F6ED30-3596-4984-BA1B-8810A8518E66}" type="parTrans" cxnId="{E3520D5B-5C9D-4970-BB64-27791EAC7092}">
      <dgm:prSet/>
      <dgm:spPr/>
      <dgm:t>
        <a:bodyPr/>
        <a:lstStyle/>
        <a:p>
          <a:endParaRPr lang="fr-FR"/>
        </a:p>
      </dgm:t>
    </dgm:pt>
    <dgm:pt modelId="{57BA6433-E866-436A-B314-74B8A0459413}" type="sibTrans" cxnId="{E3520D5B-5C9D-4970-BB64-27791EAC7092}">
      <dgm:prSet/>
      <dgm:spPr/>
      <dgm:t>
        <a:bodyPr/>
        <a:lstStyle/>
        <a:p>
          <a:endParaRPr lang="fr-FR"/>
        </a:p>
      </dgm:t>
    </dgm:pt>
    <dgm:pt modelId="{6D21819F-AF61-40E6-B2A6-F2A760C8F4CA}">
      <dgm:prSet phldrT="[Texte]"/>
      <dgm:spPr/>
      <dgm:t>
        <a:bodyPr/>
        <a:lstStyle/>
        <a:p>
          <a:r>
            <a:rPr lang="ar-MA" dirty="0" smtClean="0"/>
            <a:t>التلمود اليهودي</a:t>
          </a:r>
          <a:endParaRPr lang="fr-FR" dirty="0"/>
        </a:p>
      </dgm:t>
    </dgm:pt>
    <dgm:pt modelId="{AB3A9D40-C695-410A-AB05-A2686308BD02}" type="parTrans" cxnId="{C402272E-5968-49A6-98B5-AC65B2BFA4BD}">
      <dgm:prSet/>
      <dgm:spPr/>
      <dgm:t>
        <a:bodyPr/>
        <a:lstStyle/>
        <a:p>
          <a:endParaRPr lang="fr-FR"/>
        </a:p>
      </dgm:t>
    </dgm:pt>
    <dgm:pt modelId="{A2B80242-A830-4918-B7E4-72D3ED3A8E7C}" type="sibTrans" cxnId="{C402272E-5968-49A6-98B5-AC65B2BFA4BD}">
      <dgm:prSet/>
      <dgm:spPr/>
      <dgm:t>
        <a:bodyPr/>
        <a:lstStyle/>
        <a:p>
          <a:endParaRPr lang="fr-FR"/>
        </a:p>
      </dgm:t>
    </dgm:pt>
    <dgm:pt modelId="{5DC24451-02FA-4F28-BCF8-DDEC87FE09C1}">
      <dgm:prSet phldrT="[Texte]"/>
      <dgm:spPr/>
      <dgm:t>
        <a:bodyPr/>
        <a:lstStyle/>
        <a:p>
          <a:r>
            <a:rPr lang="ar-MA" dirty="0" smtClean="0"/>
            <a:t>الكتابات التاريخية المسيحية</a:t>
          </a:r>
          <a:endParaRPr lang="fr-FR" dirty="0"/>
        </a:p>
      </dgm:t>
    </dgm:pt>
    <dgm:pt modelId="{40F327A8-763D-42DE-BC30-1AFC07781FA0}" type="parTrans" cxnId="{58996EE3-9BE2-4D48-997C-D7001489F3C6}">
      <dgm:prSet/>
      <dgm:spPr/>
      <dgm:t>
        <a:bodyPr/>
        <a:lstStyle/>
        <a:p>
          <a:endParaRPr lang="fr-FR"/>
        </a:p>
      </dgm:t>
    </dgm:pt>
    <dgm:pt modelId="{50966656-98EF-4134-9B09-85B8B1B3C3F5}" type="sibTrans" cxnId="{58996EE3-9BE2-4D48-997C-D7001489F3C6}">
      <dgm:prSet/>
      <dgm:spPr/>
      <dgm:t>
        <a:bodyPr/>
        <a:lstStyle/>
        <a:p>
          <a:endParaRPr lang="fr-FR"/>
        </a:p>
      </dgm:t>
    </dgm:pt>
    <dgm:pt modelId="{09065B32-43E1-4863-B446-6F077E605AD9}">
      <dgm:prSet phldrT="[Texte]"/>
      <dgm:spPr/>
      <dgm:t>
        <a:bodyPr/>
        <a:lstStyle/>
        <a:p>
          <a:r>
            <a:rPr lang="ar-MA" dirty="0" smtClean="0"/>
            <a:t>كتابات مؤرخي وجغرافي فلسطين</a:t>
          </a:r>
          <a:endParaRPr lang="fr-FR" dirty="0"/>
        </a:p>
      </dgm:t>
    </dgm:pt>
    <dgm:pt modelId="{D8E90FD6-AE09-47D1-A3C7-3E6AEFEC9B40}" type="parTrans" cxnId="{9AAACC19-A88C-468F-8E83-E08A5CA0BCA6}">
      <dgm:prSet/>
      <dgm:spPr/>
      <dgm:t>
        <a:bodyPr/>
        <a:lstStyle/>
        <a:p>
          <a:endParaRPr lang="fr-FR"/>
        </a:p>
      </dgm:t>
    </dgm:pt>
    <dgm:pt modelId="{664D15C0-063A-472F-80E0-8EEFCF16AFCF}" type="sibTrans" cxnId="{9AAACC19-A88C-468F-8E83-E08A5CA0BCA6}">
      <dgm:prSet/>
      <dgm:spPr/>
      <dgm:t>
        <a:bodyPr/>
        <a:lstStyle/>
        <a:p>
          <a:endParaRPr lang="fr-FR"/>
        </a:p>
      </dgm:t>
    </dgm:pt>
    <dgm:pt modelId="{D74329B8-81FA-4952-99D1-42022837E103}" type="pres">
      <dgm:prSet presAssocID="{333DDBBF-7742-4B4C-B39C-373100870D5C}" presName="cycle" presStyleCnt="0">
        <dgm:presLayoutVars>
          <dgm:dir/>
          <dgm:resizeHandles val="exact"/>
        </dgm:presLayoutVars>
      </dgm:prSet>
      <dgm:spPr/>
      <dgm:t>
        <a:bodyPr/>
        <a:lstStyle/>
        <a:p>
          <a:endParaRPr lang="fr-FR"/>
        </a:p>
      </dgm:t>
    </dgm:pt>
    <dgm:pt modelId="{FF476471-7FA2-4CE2-9D21-A449A97AED08}" type="pres">
      <dgm:prSet presAssocID="{37506D61-3544-4ADA-A49D-46F1A3A42385}" presName="node" presStyleLbl="node1" presStyleIdx="0" presStyleCnt="4" custRadScaleRad="106137" custRadScaleInc="-9707">
        <dgm:presLayoutVars>
          <dgm:bulletEnabled val="1"/>
        </dgm:presLayoutVars>
      </dgm:prSet>
      <dgm:spPr/>
      <dgm:t>
        <a:bodyPr/>
        <a:lstStyle/>
        <a:p>
          <a:endParaRPr lang="fr-FR"/>
        </a:p>
      </dgm:t>
    </dgm:pt>
    <dgm:pt modelId="{D3485BC6-FB2C-4001-999D-E034EE92B3B0}" type="pres">
      <dgm:prSet presAssocID="{57BA6433-E866-436A-B314-74B8A0459413}" presName="sibTrans" presStyleLbl="sibTrans2D1" presStyleIdx="0" presStyleCnt="4"/>
      <dgm:spPr/>
      <dgm:t>
        <a:bodyPr/>
        <a:lstStyle/>
        <a:p>
          <a:endParaRPr lang="fr-FR"/>
        </a:p>
      </dgm:t>
    </dgm:pt>
    <dgm:pt modelId="{BECF9684-90A4-4391-B5CD-34ABB44A1245}" type="pres">
      <dgm:prSet presAssocID="{57BA6433-E866-436A-B314-74B8A0459413}" presName="connectorText" presStyleLbl="sibTrans2D1" presStyleIdx="0" presStyleCnt="4"/>
      <dgm:spPr/>
      <dgm:t>
        <a:bodyPr/>
        <a:lstStyle/>
        <a:p>
          <a:endParaRPr lang="fr-FR"/>
        </a:p>
      </dgm:t>
    </dgm:pt>
    <dgm:pt modelId="{26DD0D81-7EF8-4EB4-9122-4FE0412DAB98}" type="pres">
      <dgm:prSet presAssocID="{6D21819F-AF61-40E6-B2A6-F2A760C8F4CA}" presName="node" presStyleLbl="node1" presStyleIdx="1" presStyleCnt="4" custRadScaleRad="152572" custRadScaleInc="7172">
        <dgm:presLayoutVars>
          <dgm:bulletEnabled val="1"/>
        </dgm:presLayoutVars>
      </dgm:prSet>
      <dgm:spPr/>
      <dgm:t>
        <a:bodyPr/>
        <a:lstStyle/>
        <a:p>
          <a:endParaRPr lang="fr-FR"/>
        </a:p>
      </dgm:t>
    </dgm:pt>
    <dgm:pt modelId="{31126A9C-961A-45E9-9F1B-F462955B9B66}" type="pres">
      <dgm:prSet presAssocID="{A2B80242-A830-4918-B7E4-72D3ED3A8E7C}" presName="sibTrans" presStyleLbl="sibTrans2D1" presStyleIdx="1" presStyleCnt="4"/>
      <dgm:spPr/>
      <dgm:t>
        <a:bodyPr/>
        <a:lstStyle/>
        <a:p>
          <a:endParaRPr lang="fr-FR"/>
        </a:p>
      </dgm:t>
    </dgm:pt>
    <dgm:pt modelId="{83D3215F-4B01-4A89-97CB-5319C8806691}" type="pres">
      <dgm:prSet presAssocID="{A2B80242-A830-4918-B7E4-72D3ED3A8E7C}" presName="connectorText" presStyleLbl="sibTrans2D1" presStyleIdx="1" presStyleCnt="4"/>
      <dgm:spPr/>
      <dgm:t>
        <a:bodyPr/>
        <a:lstStyle/>
        <a:p>
          <a:endParaRPr lang="fr-FR"/>
        </a:p>
      </dgm:t>
    </dgm:pt>
    <dgm:pt modelId="{E16E41CF-166C-4730-83C1-218E2E11AC1B}" type="pres">
      <dgm:prSet presAssocID="{5DC24451-02FA-4F28-BCF8-DDEC87FE09C1}" presName="node" presStyleLbl="node1" presStyleIdx="2" presStyleCnt="4" custRadScaleRad="100404" custRadScaleInc="10263">
        <dgm:presLayoutVars>
          <dgm:bulletEnabled val="1"/>
        </dgm:presLayoutVars>
      </dgm:prSet>
      <dgm:spPr/>
      <dgm:t>
        <a:bodyPr/>
        <a:lstStyle/>
        <a:p>
          <a:endParaRPr lang="fr-FR"/>
        </a:p>
      </dgm:t>
    </dgm:pt>
    <dgm:pt modelId="{E0BA791A-638E-4735-80E7-B493F829F980}" type="pres">
      <dgm:prSet presAssocID="{50966656-98EF-4134-9B09-85B8B1B3C3F5}" presName="sibTrans" presStyleLbl="sibTrans2D1" presStyleIdx="2" presStyleCnt="4"/>
      <dgm:spPr/>
      <dgm:t>
        <a:bodyPr/>
        <a:lstStyle/>
        <a:p>
          <a:endParaRPr lang="fr-FR"/>
        </a:p>
      </dgm:t>
    </dgm:pt>
    <dgm:pt modelId="{DD657821-FBF7-4A7A-A234-AAA02D3F4061}" type="pres">
      <dgm:prSet presAssocID="{50966656-98EF-4134-9B09-85B8B1B3C3F5}" presName="connectorText" presStyleLbl="sibTrans2D1" presStyleIdx="2" presStyleCnt="4"/>
      <dgm:spPr/>
      <dgm:t>
        <a:bodyPr/>
        <a:lstStyle/>
        <a:p>
          <a:endParaRPr lang="fr-FR"/>
        </a:p>
      </dgm:t>
    </dgm:pt>
    <dgm:pt modelId="{E46798B6-397F-4D95-B3EE-A31D1C6D3F43}" type="pres">
      <dgm:prSet presAssocID="{09065B32-43E1-4863-B446-6F077E605AD9}" presName="node" presStyleLbl="node1" presStyleIdx="3" presStyleCnt="4" custRadScaleRad="168522" custRadScaleInc="-2145">
        <dgm:presLayoutVars>
          <dgm:bulletEnabled val="1"/>
        </dgm:presLayoutVars>
      </dgm:prSet>
      <dgm:spPr/>
      <dgm:t>
        <a:bodyPr/>
        <a:lstStyle/>
        <a:p>
          <a:endParaRPr lang="fr-FR"/>
        </a:p>
      </dgm:t>
    </dgm:pt>
    <dgm:pt modelId="{B3D78DF6-8389-4243-8F1D-5B1DE1E77511}" type="pres">
      <dgm:prSet presAssocID="{664D15C0-063A-472F-80E0-8EEFCF16AFCF}" presName="sibTrans" presStyleLbl="sibTrans2D1" presStyleIdx="3" presStyleCnt="4"/>
      <dgm:spPr/>
      <dgm:t>
        <a:bodyPr/>
        <a:lstStyle/>
        <a:p>
          <a:endParaRPr lang="fr-FR"/>
        </a:p>
      </dgm:t>
    </dgm:pt>
    <dgm:pt modelId="{426B55FB-07CC-4BD6-8BDB-8F5B5E31920D}" type="pres">
      <dgm:prSet presAssocID="{664D15C0-063A-472F-80E0-8EEFCF16AFCF}" presName="connectorText" presStyleLbl="sibTrans2D1" presStyleIdx="3" presStyleCnt="4"/>
      <dgm:spPr/>
      <dgm:t>
        <a:bodyPr/>
        <a:lstStyle/>
        <a:p>
          <a:endParaRPr lang="fr-FR"/>
        </a:p>
      </dgm:t>
    </dgm:pt>
  </dgm:ptLst>
  <dgm:cxnLst>
    <dgm:cxn modelId="{C402272E-5968-49A6-98B5-AC65B2BFA4BD}" srcId="{333DDBBF-7742-4B4C-B39C-373100870D5C}" destId="{6D21819F-AF61-40E6-B2A6-F2A760C8F4CA}" srcOrd="1" destOrd="0" parTransId="{AB3A9D40-C695-410A-AB05-A2686308BD02}" sibTransId="{A2B80242-A830-4918-B7E4-72D3ED3A8E7C}"/>
    <dgm:cxn modelId="{9AB6ED0B-A40D-4658-91ED-90073C4358DD}" type="presOf" srcId="{A2B80242-A830-4918-B7E4-72D3ED3A8E7C}" destId="{83D3215F-4B01-4A89-97CB-5319C8806691}" srcOrd="1" destOrd="0" presId="urn:microsoft.com/office/officeart/2005/8/layout/cycle2"/>
    <dgm:cxn modelId="{9AAACC19-A88C-468F-8E83-E08A5CA0BCA6}" srcId="{333DDBBF-7742-4B4C-B39C-373100870D5C}" destId="{09065B32-43E1-4863-B446-6F077E605AD9}" srcOrd="3" destOrd="0" parTransId="{D8E90FD6-AE09-47D1-A3C7-3E6AEFEC9B40}" sibTransId="{664D15C0-063A-472F-80E0-8EEFCF16AFCF}"/>
    <dgm:cxn modelId="{9C1AC333-004A-48BB-B642-33B7F16FD275}" type="presOf" srcId="{6D21819F-AF61-40E6-B2A6-F2A760C8F4CA}" destId="{26DD0D81-7EF8-4EB4-9122-4FE0412DAB98}" srcOrd="0" destOrd="0" presId="urn:microsoft.com/office/officeart/2005/8/layout/cycle2"/>
    <dgm:cxn modelId="{ABF669EE-65F8-4DDB-9B8B-7DD66AF41190}" type="presOf" srcId="{37506D61-3544-4ADA-A49D-46F1A3A42385}" destId="{FF476471-7FA2-4CE2-9D21-A449A97AED08}" srcOrd="0" destOrd="0" presId="urn:microsoft.com/office/officeart/2005/8/layout/cycle2"/>
    <dgm:cxn modelId="{8386E39E-ADAB-4DC6-B4E5-6B482AB7CFE4}" type="presOf" srcId="{50966656-98EF-4134-9B09-85B8B1B3C3F5}" destId="{DD657821-FBF7-4A7A-A234-AAA02D3F4061}" srcOrd="1" destOrd="0" presId="urn:microsoft.com/office/officeart/2005/8/layout/cycle2"/>
    <dgm:cxn modelId="{D6E9CA38-2DCA-4040-B91C-66100B02C3CB}" type="presOf" srcId="{50966656-98EF-4134-9B09-85B8B1B3C3F5}" destId="{E0BA791A-638E-4735-80E7-B493F829F980}" srcOrd="0" destOrd="0" presId="urn:microsoft.com/office/officeart/2005/8/layout/cycle2"/>
    <dgm:cxn modelId="{EC8DECA1-CC75-42A7-920C-20A3BF5F5622}" type="presOf" srcId="{664D15C0-063A-472F-80E0-8EEFCF16AFCF}" destId="{426B55FB-07CC-4BD6-8BDB-8F5B5E31920D}" srcOrd="1" destOrd="0" presId="urn:microsoft.com/office/officeart/2005/8/layout/cycle2"/>
    <dgm:cxn modelId="{B8EF2C59-977F-42F7-BF11-44E7FC1B7E0B}" type="presOf" srcId="{A2B80242-A830-4918-B7E4-72D3ED3A8E7C}" destId="{31126A9C-961A-45E9-9F1B-F462955B9B66}" srcOrd="0" destOrd="0" presId="urn:microsoft.com/office/officeart/2005/8/layout/cycle2"/>
    <dgm:cxn modelId="{75A35D99-67C4-46A6-AC82-1606E07AE72A}" type="presOf" srcId="{09065B32-43E1-4863-B446-6F077E605AD9}" destId="{E46798B6-397F-4D95-B3EE-A31D1C6D3F43}" srcOrd="0" destOrd="0" presId="urn:microsoft.com/office/officeart/2005/8/layout/cycle2"/>
    <dgm:cxn modelId="{D2D743A8-8714-46C2-BE80-4DE8EBC712FD}" type="presOf" srcId="{333DDBBF-7742-4B4C-B39C-373100870D5C}" destId="{D74329B8-81FA-4952-99D1-42022837E103}" srcOrd="0" destOrd="0" presId="urn:microsoft.com/office/officeart/2005/8/layout/cycle2"/>
    <dgm:cxn modelId="{F325A300-A01F-4828-809A-035D03A60D8D}" type="presOf" srcId="{664D15C0-063A-472F-80E0-8EEFCF16AFCF}" destId="{B3D78DF6-8389-4243-8F1D-5B1DE1E77511}" srcOrd="0" destOrd="0" presId="urn:microsoft.com/office/officeart/2005/8/layout/cycle2"/>
    <dgm:cxn modelId="{7EF5B313-2A0F-4ED9-AA24-C693ECD22358}" type="presOf" srcId="{57BA6433-E866-436A-B314-74B8A0459413}" destId="{BECF9684-90A4-4391-B5CD-34ABB44A1245}" srcOrd="1" destOrd="0" presId="urn:microsoft.com/office/officeart/2005/8/layout/cycle2"/>
    <dgm:cxn modelId="{58996EE3-9BE2-4D48-997C-D7001489F3C6}" srcId="{333DDBBF-7742-4B4C-B39C-373100870D5C}" destId="{5DC24451-02FA-4F28-BCF8-DDEC87FE09C1}" srcOrd="2" destOrd="0" parTransId="{40F327A8-763D-42DE-BC30-1AFC07781FA0}" sibTransId="{50966656-98EF-4134-9B09-85B8B1B3C3F5}"/>
    <dgm:cxn modelId="{D44734B1-B449-4F3B-8CD9-6D21B948DF9E}" type="presOf" srcId="{5DC24451-02FA-4F28-BCF8-DDEC87FE09C1}" destId="{E16E41CF-166C-4730-83C1-218E2E11AC1B}" srcOrd="0" destOrd="0" presId="urn:microsoft.com/office/officeart/2005/8/layout/cycle2"/>
    <dgm:cxn modelId="{BA591A77-5DF7-4B83-9A9F-0632F9B746C9}" type="presOf" srcId="{57BA6433-E866-436A-B314-74B8A0459413}" destId="{D3485BC6-FB2C-4001-999D-E034EE92B3B0}" srcOrd="0" destOrd="0" presId="urn:microsoft.com/office/officeart/2005/8/layout/cycle2"/>
    <dgm:cxn modelId="{E3520D5B-5C9D-4970-BB64-27791EAC7092}" srcId="{333DDBBF-7742-4B4C-B39C-373100870D5C}" destId="{37506D61-3544-4ADA-A49D-46F1A3A42385}" srcOrd="0" destOrd="0" parTransId="{95F6ED30-3596-4984-BA1B-8810A8518E66}" sibTransId="{57BA6433-E866-436A-B314-74B8A0459413}"/>
    <dgm:cxn modelId="{ED72ADBF-9D64-43F7-81DE-95FFA6E00BE6}" type="presParOf" srcId="{D74329B8-81FA-4952-99D1-42022837E103}" destId="{FF476471-7FA2-4CE2-9D21-A449A97AED08}" srcOrd="0" destOrd="0" presId="urn:microsoft.com/office/officeart/2005/8/layout/cycle2"/>
    <dgm:cxn modelId="{441814B6-B77B-4ECA-9F61-F78B771CFB9E}" type="presParOf" srcId="{D74329B8-81FA-4952-99D1-42022837E103}" destId="{D3485BC6-FB2C-4001-999D-E034EE92B3B0}" srcOrd="1" destOrd="0" presId="urn:microsoft.com/office/officeart/2005/8/layout/cycle2"/>
    <dgm:cxn modelId="{875444B7-4BB3-4C11-96B8-0A65963EDC74}" type="presParOf" srcId="{D3485BC6-FB2C-4001-999D-E034EE92B3B0}" destId="{BECF9684-90A4-4391-B5CD-34ABB44A1245}" srcOrd="0" destOrd="0" presId="urn:microsoft.com/office/officeart/2005/8/layout/cycle2"/>
    <dgm:cxn modelId="{B35B1205-8C13-4F8D-B9AE-4A98E3BB9A41}" type="presParOf" srcId="{D74329B8-81FA-4952-99D1-42022837E103}" destId="{26DD0D81-7EF8-4EB4-9122-4FE0412DAB98}" srcOrd="2" destOrd="0" presId="urn:microsoft.com/office/officeart/2005/8/layout/cycle2"/>
    <dgm:cxn modelId="{68A13AF5-F5B1-4ECB-8B23-0AC8758EC87B}" type="presParOf" srcId="{D74329B8-81FA-4952-99D1-42022837E103}" destId="{31126A9C-961A-45E9-9F1B-F462955B9B66}" srcOrd="3" destOrd="0" presId="urn:microsoft.com/office/officeart/2005/8/layout/cycle2"/>
    <dgm:cxn modelId="{6F1DE432-772D-4114-B9BE-C8895EDFCE30}" type="presParOf" srcId="{31126A9C-961A-45E9-9F1B-F462955B9B66}" destId="{83D3215F-4B01-4A89-97CB-5319C8806691}" srcOrd="0" destOrd="0" presId="urn:microsoft.com/office/officeart/2005/8/layout/cycle2"/>
    <dgm:cxn modelId="{2A3A24A6-C587-4AD6-B133-43DB3BC17B8B}" type="presParOf" srcId="{D74329B8-81FA-4952-99D1-42022837E103}" destId="{E16E41CF-166C-4730-83C1-218E2E11AC1B}" srcOrd="4" destOrd="0" presId="urn:microsoft.com/office/officeart/2005/8/layout/cycle2"/>
    <dgm:cxn modelId="{0DC275B7-B938-48D5-8DBD-76EF767B16C0}" type="presParOf" srcId="{D74329B8-81FA-4952-99D1-42022837E103}" destId="{E0BA791A-638E-4735-80E7-B493F829F980}" srcOrd="5" destOrd="0" presId="urn:microsoft.com/office/officeart/2005/8/layout/cycle2"/>
    <dgm:cxn modelId="{A57F50C6-5DD4-4675-975E-DA568D38948C}" type="presParOf" srcId="{E0BA791A-638E-4735-80E7-B493F829F980}" destId="{DD657821-FBF7-4A7A-A234-AAA02D3F4061}" srcOrd="0" destOrd="0" presId="urn:microsoft.com/office/officeart/2005/8/layout/cycle2"/>
    <dgm:cxn modelId="{16317FD6-AB72-43FA-9D08-6A2E6720E6D3}" type="presParOf" srcId="{D74329B8-81FA-4952-99D1-42022837E103}" destId="{E46798B6-397F-4D95-B3EE-A31D1C6D3F43}" srcOrd="6" destOrd="0" presId="urn:microsoft.com/office/officeart/2005/8/layout/cycle2"/>
    <dgm:cxn modelId="{21820F8F-AA8E-4B75-9235-6B5B70DCA223}" type="presParOf" srcId="{D74329B8-81FA-4952-99D1-42022837E103}" destId="{B3D78DF6-8389-4243-8F1D-5B1DE1E77511}" srcOrd="7" destOrd="0" presId="urn:microsoft.com/office/officeart/2005/8/layout/cycle2"/>
    <dgm:cxn modelId="{4F42F265-877D-46B4-A0A8-3F94027EFDFB}" type="presParOf" srcId="{B3D78DF6-8389-4243-8F1D-5B1DE1E77511}" destId="{426B55FB-07CC-4BD6-8BDB-8F5B5E31920D}" srcOrd="0" destOrd="0" presId="urn:microsoft.com/office/officeart/2005/8/layout/cycle2"/>
  </dgm:cxnLst>
  <dgm:bg/>
  <dgm:whole/>
</dgm:dataModel>
</file>

<file path=ppt/diagrams/data3.xml><?xml version="1.0" encoding="utf-8"?>
<dgm:dataModel xmlns:dgm="http://schemas.openxmlformats.org/drawingml/2006/diagram" xmlns:a="http://schemas.openxmlformats.org/drawingml/2006/main">
  <dgm:ptLst>
    <dgm:pt modelId="{3A36615B-6D6B-4FD6-95E4-AB51D098FAF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fr-FR"/>
        </a:p>
      </dgm:t>
    </dgm:pt>
    <dgm:pt modelId="{A754C954-9B10-4C78-B544-ECFF826F9145}">
      <dgm:prSet phldrT="[Texte]"/>
      <dgm:spPr/>
      <dgm:t>
        <a:bodyPr/>
        <a:lstStyle/>
        <a:p>
          <a:pPr algn="ctr" rtl="1"/>
          <a:r>
            <a:rPr lang="ar-MA" dirty="0" smtClean="0">
              <a:solidFill>
                <a:schemeClr val="tx1"/>
              </a:solidFill>
            </a:rPr>
            <a:t>«إن </a:t>
          </a:r>
          <a:r>
            <a:rPr lang="fr-FR" dirty="0" smtClean="0">
              <a:solidFill>
                <a:schemeClr val="tx1"/>
              </a:solidFill>
            </a:rPr>
            <a:t>Nazareth </a:t>
          </a:r>
          <a:r>
            <a:rPr lang="ar-MA" dirty="0" smtClean="0">
              <a:solidFill>
                <a:schemeClr val="tx1"/>
              </a:solidFill>
            </a:rPr>
            <a:t> لم تكن موجودة زمن المسيح، وهذه حقيقة ثابتة من الناحية </a:t>
          </a:r>
          <a:r>
            <a:rPr lang="ar-MA" dirty="0" err="1" smtClean="0">
              <a:solidFill>
                <a:schemeClr val="tx1"/>
              </a:solidFill>
            </a:rPr>
            <a:t>الأركيولوجية</a:t>
          </a:r>
          <a:r>
            <a:rPr lang="ar-MA" dirty="0" smtClean="0">
              <a:solidFill>
                <a:schemeClr val="tx1"/>
              </a:solidFill>
            </a:rPr>
            <a:t> والتاريخية»</a:t>
          </a:r>
          <a:endParaRPr lang="fr-FR" dirty="0">
            <a:solidFill>
              <a:schemeClr val="tx1"/>
            </a:solidFill>
          </a:endParaRPr>
        </a:p>
      </dgm:t>
    </dgm:pt>
    <dgm:pt modelId="{E6D7037C-7994-4BC7-87EB-382E43CF062B}" type="parTrans" cxnId="{139A6843-0B1A-44CC-925C-53A8EC6D156C}">
      <dgm:prSet/>
      <dgm:spPr/>
      <dgm:t>
        <a:bodyPr/>
        <a:lstStyle/>
        <a:p>
          <a:pPr algn="ctr"/>
          <a:endParaRPr lang="fr-FR"/>
        </a:p>
      </dgm:t>
    </dgm:pt>
    <dgm:pt modelId="{569276D0-8815-400A-AF4D-B4AB6A03B418}" type="sibTrans" cxnId="{139A6843-0B1A-44CC-925C-53A8EC6D156C}">
      <dgm:prSet/>
      <dgm:spPr/>
      <dgm:t>
        <a:bodyPr/>
        <a:lstStyle/>
        <a:p>
          <a:pPr algn="ctr"/>
          <a:endParaRPr lang="fr-FR"/>
        </a:p>
      </dgm:t>
    </dgm:pt>
    <dgm:pt modelId="{093AC259-98A2-42C8-B312-897C55150E22}">
      <dgm:prSet phldrT="[Texte]"/>
      <dgm:spPr/>
      <dgm:t>
        <a:bodyPr/>
        <a:lstStyle/>
        <a:p>
          <a:pPr algn="ctr" rtl="1"/>
          <a:r>
            <a:rPr lang="ar-MA" b="1" dirty="0" smtClean="0">
              <a:solidFill>
                <a:srgbClr val="C00000"/>
              </a:solidFill>
            </a:rPr>
            <a:t>أنطوان </a:t>
          </a:r>
          <a:r>
            <a:rPr lang="ar-MA" b="1" dirty="0" err="1" smtClean="0">
              <a:solidFill>
                <a:srgbClr val="C00000"/>
              </a:solidFill>
            </a:rPr>
            <a:t>برنهايم</a:t>
          </a:r>
          <a:endParaRPr lang="fr-FR" b="1" dirty="0">
            <a:solidFill>
              <a:srgbClr val="C00000"/>
            </a:solidFill>
          </a:endParaRPr>
        </a:p>
      </dgm:t>
    </dgm:pt>
    <dgm:pt modelId="{285BAE40-1783-4D65-8631-2ABB29964A3B}" type="parTrans" cxnId="{C1FCDDE9-020E-4C54-93A4-E8DE0917A3EE}">
      <dgm:prSet/>
      <dgm:spPr/>
      <dgm:t>
        <a:bodyPr/>
        <a:lstStyle/>
        <a:p>
          <a:pPr algn="ctr"/>
          <a:endParaRPr lang="fr-FR"/>
        </a:p>
      </dgm:t>
    </dgm:pt>
    <dgm:pt modelId="{245D0FD3-D2EA-4368-900C-B2289F4AE880}" type="sibTrans" cxnId="{C1FCDDE9-020E-4C54-93A4-E8DE0917A3EE}">
      <dgm:prSet/>
      <dgm:spPr/>
      <dgm:t>
        <a:bodyPr/>
        <a:lstStyle/>
        <a:p>
          <a:pPr algn="ctr"/>
          <a:endParaRPr lang="fr-FR"/>
        </a:p>
      </dgm:t>
    </dgm:pt>
    <dgm:pt modelId="{CDD18807-9F00-40D9-A950-3906FB6E0882}">
      <dgm:prSet phldrT="[Texte]"/>
      <dgm:spPr/>
      <dgm:t>
        <a:bodyPr/>
        <a:lstStyle/>
        <a:p>
          <a:pPr algn="ctr" rtl="1"/>
          <a:r>
            <a:rPr lang="ar-MA" dirty="0" smtClean="0">
              <a:solidFill>
                <a:schemeClr val="tx1"/>
              </a:solidFill>
            </a:rPr>
            <a:t>:« لقد أجرينا </a:t>
          </a:r>
          <a:r>
            <a:rPr lang="ar-MA" dirty="0" err="1" smtClean="0">
              <a:solidFill>
                <a:schemeClr val="tx1"/>
              </a:solidFill>
            </a:rPr>
            <a:t>تنقيبات</a:t>
          </a:r>
          <a:r>
            <a:rPr lang="ar-MA" dirty="0" smtClean="0">
              <a:solidFill>
                <a:schemeClr val="tx1"/>
              </a:solidFill>
            </a:rPr>
            <a:t> أثرية في </a:t>
          </a:r>
          <a:r>
            <a:rPr lang="fr-FR" dirty="0" smtClean="0">
              <a:solidFill>
                <a:schemeClr val="tx1"/>
              </a:solidFill>
            </a:rPr>
            <a:t>Nazareth </a:t>
          </a:r>
          <a:r>
            <a:rPr lang="ar-MA" dirty="0" smtClean="0">
              <a:solidFill>
                <a:schemeClr val="tx1"/>
              </a:solidFill>
            </a:rPr>
            <a:t> تحت كنيسة "</a:t>
          </a:r>
          <a:r>
            <a:rPr lang="ar-MA" dirty="0" err="1" smtClean="0">
              <a:solidFill>
                <a:schemeClr val="tx1"/>
              </a:solidFill>
            </a:rPr>
            <a:t>بازاليكا</a:t>
          </a:r>
          <a:r>
            <a:rPr lang="ar-MA" dirty="0" smtClean="0">
              <a:solidFill>
                <a:schemeClr val="tx1"/>
              </a:solidFill>
            </a:rPr>
            <a:t>" الحالية، فوجدنا بعض البقايا ترجع إلى القرن الثاني وما بعده. أما ما يعود إلى القرن الأول فلم نجد شيئا واضحا»</a:t>
          </a:r>
          <a:endParaRPr lang="fr-FR" dirty="0">
            <a:solidFill>
              <a:schemeClr val="tx1"/>
            </a:solidFill>
          </a:endParaRPr>
        </a:p>
      </dgm:t>
    </dgm:pt>
    <dgm:pt modelId="{981E66BB-A8EF-488D-937F-175D97747355}" type="parTrans" cxnId="{74E3A559-3C25-4B0F-9DFE-A071234804FB}">
      <dgm:prSet/>
      <dgm:spPr/>
      <dgm:t>
        <a:bodyPr/>
        <a:lstStyle/>
        <a:p>
          <a:pPr algn="ctr"/>
          <a:endParaRPr lang="fr-FR"/>
        </a:p>
      </dgm:t>
    </dgm:pt>
    <dgm:pt modelId="{4C48167C-3A79-4A46-95D1-9D7991E01057}" type="sibTrans" cxnId="{74E3A559-3C25-4B0F-9DFE-A071234804FB}">
      <dgm:prSet/>
      <dgm:spPr/>
      <dgm:t>
        <a:bodyPr/>
        <a:lstStyle/>
        <a:p>
          <a:pPr algn="ctr"/>
          <a:endParaRPr lang="fr-FR"/>
        </a:p>
      </dgm:t>
    </dgm:pt>
    <dgm:pt modelId="{F0435F02-72BD-4469-9C08-9465DAE1C8F7}">
      <dgm:prSet phldrT="[Texte]"/>
      <dgm:spPr/>
      <dgm:t>
        <a:bodyPr/>
        <a:lstStyle/>
        <a:p>
          <a:pPr algn="ctr" rtl="1"/>
          <a:r>
            <a:rPr lang="ar-MA" b="1" dirty="0" smtClean="0">
              <a:solidFill>
                <a:srgbClr val="C00000"/>
              </a:solidFill>
            </a:rPr>
            <a:t>"</a:t>
          </a:r>
          <a:r>
            <a:rPr lang="ar-MA" b="1" dirty="0" err="1" smtClean="0">
              <a:solidFill>
                <a:srgbClr val="C00000"/>
              </a:solidFill>
            </a:rPr>
            <a:t>أيتيان</a:t>
          </a:r>
          <a:r>
            <a:rPr lang="ar-MA" b="1" dirty="0" smtClean="0">
              <a:solidFill>
                <a:srgbClr val="C00000"/>
              </a:solidFill>
            </a:rPr>
            <a:t> نودي" </a:t>
          </a:r>
          <a:endParaRPr lang="fr-FR" b="1" dirty="0">
            <a:solidFill>
              <a:srgbClr val="C00000"/>
            </a:solidFill>
          </a:endParaRPr>
        </a:p>
      </dgm:t>
    </dgm:pt>
    <dgm:pt modelId="{015C29E9-A7B3-4829-A62E-4FC6C880961C}" type="parTrans" cxnId="{7C0676C8-AE15-46CB-A200-937FB9021E43}">
      <dgm:prSet/>
      <dgm:spPr/>
      <dgm:t>
        <a:bodyPr/>
        <a:lstStyle/>
        <a:p>
          <a:pPr algn="ctr"/>
          <a:endParaRPr lang="fr-FR"/>
        </a:p>
      </dgm:t>
    </dgm:pt>
    <dgm:pt modelId="{3D710CA0-B6C0-44C3-A334-180487A4CDF0}" type="sibTrans" cxnId="{7C0676C8-AE15-46CB-A200-937FB9021E43}">
      <dgm:prSet/>
      <dgm:spPr/>
      <dgm:t>
        <a:bodyPr/>
        <a:lstStyle/>
        <a:p>
          <a:pPr algn="ctr"/>
          <a:endParaRPr lang="fr-FR"/>
        </a:p>
      </dgm:t>
    </dgm:pt>
    <dgm:pt modelId="{90D62497-BFD6-45CC-AA68-2DA41C6C4AC7}" type="pres">
      <dgm:prSet presAssocID="{3A36615B-6D6B-4FD6-95E4-AB51D098FAFA}" presName="linear" presStyleCnt="0">
        <dgm:presLayoutVars>
          <dgm:animLvl val="lvl"/>
          <dgm:resizeHandles val="exact"/>
        </dgm:presLayoutVars>
      </dgm:prSet>
      <dgm:spPr/>
      <dgm:t>
        <a:bodyPr/>
        <a:lstStyle/>
        <a:p>
          <a:endParaRPr lang="fr-FR"/>
        </a:p>
      </dgm:t>
    </dgm:pt>
    <dgm:pt modelId="{F951ACC7-91D6-4F4C-A332-639EBC046145}" type="pres">
      <dgm:prSet presAssocID="{A754C954-9B10-4C78-B544-ECFF826F9145}" presName="parentText" presStyleLbl="node1" presStyleIdx="0" presStyleCnt="2">
        <dgm:presLayoutVars>
          <dgm:chMax val="0"/>
          <dgm:bulletEnabled val="1"/>
        </dgm:presLayoutVars>
      </dgm:prSet>
      <dgm:spPr/>
      <dgm:t>
        <a:bodyPr/>
        <a:lstStyle/>
        <a:p>
          <a:endParaRPr lang="fr-FR"/>
        </a:p>
      </dgm:t>
    </dgm:pt>
    <dgm:pt modelId="{9B4A2322-C952-4689-89D6-07CCA214B02C}" type="pres">
      <dgm:prSet presAssocID="{A754C954-9B10-4C78-B544-ECFF826F9145}" presName="childText" presStyleLbl="revTx" presStyleIdx="0" presStyleCnt="2">
        <dgm:presLayoutVars>
          <dgm:bulletEnabled val="1"/>
        </dgm:presLayoutVars>
      </dgm:prSet>
      <dgm:spPr/>
      <dgm:t>
        <a:bodyPr/>
        <a:lstStyle/>
        <a:p>
          <a:endParaRPr lang="fr-FR"/>
        </a:p>
      </dgm:t>
    </dgm:pt>
    <dgm:pt modelId="{03205AFD-9E60-47E2-A645-584C5863FCE6}" type="pres">
      <dgm:prSet presAssocID="{CDD18807-9F00-40D9-A950-3906FB6E0882}" presName="parentText" presStyleLbl="node1" presStyleIdx="1" presStyleCnt="2">
        <dgm:presLayoutVars>
          <dgm:chMax val="0"/>
          <dgm:bulletEnabled val="1"/>
        </dgm:presLayoutVars>
      </dgm:prSet>
      <dgm:spPr/>
      <dgm:t>
        <a:bodyPr/>
        <a:lstStyle/>
        <a:p>
          <a:endParaRPr lang="fr-FR"/>
        </a:p>
      </dgm:t>
    </dgm:pt>
    <dgm:pt modelId="{47BF99DC-247B-4E19-8289-732A9A98E444}" type="pres">
      <dgm:prSet presAssocID="{CDD18807-9F00-40D9-A950-3906FB6E0882}" presName="childText" presStyleLbl="revTx" presStyleIdx="1" presStyleCnt="2">
        <dgm:presLayoutVars>
          <dgm:bulletEnabled val="1"/>
        </dgm:presLayoutVars>
      </dgm:prSet>
      <dgm:spPr/>
      <dgm:t>
        <a:bodyPr/>
        <a:lstStyle/>
        <a:p>
          <a:endParaRPr lang="fr-FR"/>
        </a:p>
      </dgm:t>
    </dgm:pt>
  </dgm:ptLst>
  <dgm:cxnLst>
    <dgm:cxn modelId="{7C0676C8-AE15-46CB-A200-937FB9021E43}" srcId="{CDD18807-9F00-40D9-A950-3906FB6E0882}" destId="{F0435F02-72BD-4469-9C08-9465DAE1C8F7}" srcOrd="0" destOrd="0" parTransId="{015C29E9-A7B3-4829-A62E-4FC6C880961C}" sibTransId="{3D710CA0-B6C0-44C3-A334-180487A4CDF0}"/>
    <dgm:cxn modelId="{48FC7C56-491B-47D7-B52D-66EB1FFF989F}" type="presOf" srcId="{3A36615B-6D6B-4FD6-95E4-AB51D098FAFA}" destId="{90D62497-BFD6-45CC-AA68-2DA41C6C4AC7}" srcOrd="0" destOrd="0" presId="urn:microsoft.com/office/officeart/2005/8/layout/vList2"/>
    <dgm:cxn modelId="{139A6843-0B1A-44CC-925C-53A8EC6D156C}" srcId="{3A36615B-6D6B-4FD6-95E4-AB51D098FAFA}" destId="{A754C954-9B10-4C78-B544-ECFF826F9145}" srcOrd="0" destOrd="0" parTransId="{E6D7037C-7994-4BC7-87EB-382E43CF062B}" sibTransId="{569276D0-8815-400A-AF4D-B4AB6A03B418}"/>
    <dgm:cxn modelId="{C1FCDDE9-020E-4C54-93A4-E8DE0917A3EE}" srcId="{A754C954-9B10-4C78-B544-ECFF826F9145}" destId="{093AC259-98A2-42C8-B312-897C55150E22}" srcOrd="0" destOrd="0" parTransId="{285BAE40-1783-4D65-8631-2ABB29964A3B}" sibTransId="{245D0FD3-D2EA-4368-900C-B2289F4AE880}"/>
    <dgm:cxn modelId="{F03F481F-C074-4946-B117-ED05D64F5EB0}" type="presOf" srcId="{CDD18807-9F00-40D9-A950-3906FB6E0882}" destId="{03205AFD-9E60-47E2-A645-584C5863FCE6}" srcOrd="0" destOrd="0" presId="urn:microsoft.com/office/officeart/2005/8/layout/vList2"/>
    <dgm:cxn modelId="{111E7E73-1E9E-4F29-8903-3D7DB71CF639}" type="presOf" srcId="{A754C954-9B10-4C78-B544-ECFF826F9145}" destId="{F951ACC7-91D6-4F4C-A332-639EBC046145}" srcOrd="0" destOrd="0" presId="urn:microsoft.com/office/officeart/2005/8/layout/vList2"/>
    <dgm:cxn modelId="{74E3A559-3C25-4B0F-9DFE-A071234804FB}" srcId="{3A36615B-6D6B-4FD6-95E4-AB51D098FAFA}" destId="{CDD18807-9F00-40D9-A950-3906FB6E0882}" srcOrd="1" destOrd="0" parTransId="{981E66BB-A8EF-488D-937F-175D97747355}" sibTransId="{4C48167C-3A79-4A46-95D1-9D7991E01057}"/>
    <dgm:cxn modelId="{7E4DD097-1C7A-4AEB-AD51-B4F8AE006326}" type="presOf" srcId="{F0435F02-72BD-4469-9C08-9465DAE1C8F7}" destId="{47BF99DC-247B-4E19-8289-732A9A98E444}" srcOrd="0" destOrd="0" presId="urn:microsoft.com/office/officeart/2005/8/layout/vList2"/>
    <dgm:cxn modelId="{0B7A8443-9D9E-49D6-A93B-36ED87711203}" type="presOf" srcId="{093AC259-98A2-42C8-B312-897C55150E22}" destId="{9B4A2322-C952-4689-89D6-07CCA214B02C}" srcOrd="0" destOrd="0" presId="urn:microsoft.com/office/officeart/2005/8/layout/vList2"/>
    <dgm:cxn modelId="{14D033C9-604E-4CA5-BEE7-7A6F351825C0}" type="presParOf" srcId="{90D62497-BFD6-45CC-AA68-2DA41C6C4AC7}" destId="{F951ACC7-91D6-4F4C-A332-639EBC046145}" srcOrd="0" destOrd="0" presId="urn:microsoft.com/office/officeart/2005/8/layout/vList2"/>
    <dgm:cxn modelId="{B19F05B0-BD09-47D0-B293-686B5589231B}" type="presParOf" srcId="{90D62497-BFD6-45CC-AA68-2DA41C6C4AC7}" destId="{9B4A2322-C952-4689-89D6-07CCA214B02C}" srcOrd="1" destOrd="0" presId="urn:microsoft.com/office/officeart/2005/8/layout/vList2"/>
    <dgm:cxn modelId="{EB004ABE-9091-450E-85B0-84CB9C435FDA}" type="presParOf" srcId="{90D62497-BFD6-45CC-AA68-2DA41C6C4AC7}" destId="{03205AFD-9E60-47E2-A645-584C5863FCE6}" srcOrd="2" destOrd="0" presId="urn:microsoft.com/office/officeart/2005/8/layout/vList2"/>
    <dgm:cxn modelId="{6851157D-B87A-4335-B205-BD240CDE9678}" type="presParOf" srcId="{90D62497-BFD6-45CC-AA68-2DA41C6C4AC7}" destId="{47BF99DC-247B-4E19-8289-732A9A98E444}" srcOrd="3"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3D470FF5-1535-4DF6-BB56-E00667DE55E0}" type="doc">
      <dgm:prSet loTypeId="urn:microsoft.com/office/officeart/2005/8/layout/radial1" loCatId="cycle" qsTypeId="urn:microsoft.com/office/officeart/2005/8/quickstyle/simple2" qsCatId="simple" csTypeId="urn:microsoft.com/office/officeart/2005/8/colors/accent1_2" csCatId="accent1" phldr="1"/>
      <dgm:spPr/>
      <dgm:t>
        <a:bodyPr/>
        <a:lstStyle/>
        <a:p>
          <a:endParaRPr lang="fr-FR"/>
        </a:p>
      </dgm:t>
    </dgm:pt>
    <dgm:pt modelId="{747B0546-C00D-4EF0-9376-54B80B2457CB}">
      <dgm:prSet phldrT="[Texte]"/>
      <dgm:spPr/>
      <dgm:t>
        <a:bodyPr/>
        <a:lstStyle/>
        <a:p>
          <a:r>
            <a:rPr lang="ar-MA" b="1" dirty="0" smtClean="0"/>
            <a:t>صيغ الانتساب اللغوي</a:t>
          </a:r>
          <a:endParaRPr lang="fr-FR" b="1" dirty="0"/>
        </a:p>
      </dgm:t>
    </dgm:pt>
    <dgm:pt modelId="{FC7EDAA7-B3FF-47BF-98CC-36CFEC442C82}" type="parTrans" cxnId="{FF6381AA-4D6F-433E-ACD9-04D0127DA81C}">
      <dgm:prSet/>
      <dgm:spPr/>
      <dgm:t>
        <a:bodyPr/>
        <a:lstStyle/>
        <a:p>
          <a:endParaRPr lang="fr-FR"/>
        </a:p>
      </dgm:t>
    </dgm:pt>
    <dgm:pt modelId="{40BF5535-D284-47A9-B59A-84D240BA38CE}" type="sibTrans" cxnId="{FF6381AA-4D6F-433E-ACD9-04D0127DA81C}">
      <dgm:prSet/>
      <dgm:spPr/>
      <dgm:t>
        <a:bodyPr/>
        <a:lstStyle/>
        <a:p>
          <a:endParaRPr lang="fr-FR"/>
        </a:p>
      </dgm:t>
    </dgm:pt>
    <dgm:pt modelId="{0BE070EA-FB3D-4C36-921C-3700479DD910}">
      <dgm:prSet phldrT="[Texte]" custT="1"/>
      <dgm:spPr>
        <a:solidFill>
          <a:schemeClr val="bg2">
            <a:lumMod val="90000"/>
          </a:schemeClr>
        </a:solidFill>
      </dgm:spPr>
      <dgm:t>
        <a:bodyPr/>
        <a:lstStyle/>
        <a:p>
          <a:r>
            <a:rPr lang="ar-MA" sz="1900" b="1" dirty="0" smtClean="0">
              <a:solidFill>
                <a:schemeClr val="tx1"/>
              </a:solidFill>
            </a:rPr>
            <a:t>”</a:t>
          </a:r>
          <a:r>
            <a:rPr lang="fr-FR" sz="1900" b="1" dirty="0" err="1" smtClean="0">
              <a:solidFill>
                <a:schemeClr val="tx1"/>
              </a:solidFill>
            </a:rPr>
            <a:t>Nazoraios</a:t>
          </a:r>
          <a:r>
            <a:rPr lang="ar-MA" sz="1900" b="1" dirty="0" smtClean="0">
              <a:solidFill>
                <a:schemeClr val="tx1"/>
              </a:solidFill>
            </a:rPr>
            <a:t>“</a:t>
          </a:r>
        </a:p>
        <a:p>
          <a:r>
            <a:rPr lang="ar-MA" sz="1900" b="1" dirty="0" smtClean="0">
              <a:solidFill>
                <a:schemeClr val="tx1"/>
              </a:solidFill>
            </a:rPr>
            <a:t>في الأصل اليوناني</a:t>
          </a:r>
          <a:endParaRPr lang="fr-FR" sz="1900" b="1" dirty="0">
            <a:solidFill>
              <a:schemeClr val="tx1"/>
            </a:solidFill>
          </a:endParaRPr>
        </a:p>
      </dgm:t>
    </dgm:pt>
    <dgm:pt modelId="{68D178AF-EFE0-4BB2-9E7E-CF2389BAAD57}" type="parTrans" cxnId="{80D56CA4-773F-4472-AED0-58A8C20A4141}">
      <dgm:prSet/>
      <dgm:spPr/>
      <dgm:t>
        <a:bodyPr/>
        <a:lstStyle/>
        <a:p>
          <a:endParaRPr lang="fr-FR"/>
        </a:p>
      </dgm:t>
    </dgm:pt>
    <dgm:pt modelId="{C88508BC-1017-4220-8772-46E2A302073B}" type="sibTrans" cxnId="{80D56CA4-773F-4472-AED0-58A8C20A4141}">
      <dgm:prSet/>
      <dgm:spPr/>
      <dgm:t>
        <a:bodyPr/>
        <a:lstStyle/>
        <a:p>
          <a:endParaRPr lang="fr-FR"/>
        </a:p>
      </dgm:t>
    </dgm:pt>
    <dgm:pt modelId="{C29B68F0-19D6-4523-A7B9-53C8455B189C}">
      <dgm:prSet phldrT="[Texte]"/>
      <dgm:spPr>
        <a:solidFill>
          <a:schemeClr val="accent6">
            <a:lumMod val="20000"/>
            <a:lumOff val="80000"/>
          </a:schemeClr>
        </a:solidFill>
      </dgm:spPr>
      <dgm:t>
        <a:bodyPr/>
        <a:lstStyle/>
        <a:p>
          <a:r>
            <a:rPr lang="ar-MA" b="1" dirty="0" smtClean="0">
              <a:solidFill>
                <a:schemeClr val="tx1"/>
              </a:solidFill>
            </a:rPr>
            <a:t>”الناصري“ في الترجمات العربية</a:t>
          </a:r>
          <a:endParaRPr lang="fr-FR" b="1" dirty="0">
            <a:solidFill>
              <a:schemeClr val="tx1"/>
            </a:solidFill>
          </a:endParaRPr>
        </a:p>
      </dgm:t>
    </dgm:pt>
    <dgm:pt modelId="{BA1B62E9-1194-4756-BFDE-A7E97DF7646C}" type="parTrans" cxnId="{8A0B3C8C-BDD8-4957-90C3-64E5D7DEEDA0}">
      <dgm:prSet/>
      <dgm:spPr/>
      <dgm:t>
        <a:bodyPr/>
        <a:lstStyle/>
        <a:p>
          <a:endParaRPr lang="fr-FR"/>
        </a:p>
      </dgm:t>
    </dgm:pt>
    <dgm:pt modelId="{E65E1350-1D1F-41BC-A7FB-E7C4BF7F689E}" type="sibTrans" cxnId="{8A0B3C8C-BDD8-4957-90C3-64E5D7DEEDA0}">
      <dgm:prSet/>
      <dgm:spPr/>
      <dgm:t>
        <a:bodyPr/>
        <a:lstStyle/>
        <a:p>
          <a:endParaRPr lang="fr-FR"/>
        </a:p>
      </dgm:t>
    </dgm:pt>
    <dgm:pt modelId="{C1B6DBCF-5505-4A26-BBF8-0241541E1FF6}">
      <dgm:prSet phldrT="[Texte]"/>
      <dgm:spPr>
        <a:solidFill>
          <a:schemeClr val="accent5">
            <a:lumMod val="40000"/>
            <a:lumOff val="60000"/>
          </a:schemeClr>
        </a:solidFill>
      </dgm:spPr>
      <dgm:t>
        <a:bodyPr/>
        <a:lstStyle/>
        <a:p>
          <a:r>
            <a:rPr lang="fr-FR" b="1" dirty="0" err="1" smtClean="0">
              <a:solidFill>
                <a:schemeClr val="tx1"/>
              </a:solidFill>
            </a:rPr>
            <a:t>Nazoreon</a:t>
          </a:r>
          <a:endParaRPr lang="fr-FR" b="1" dirty="0" smtClean="0">
            <a:solidFill>
              <a:schemeClr val="tx1"/>
            </a:solidFill>
          </a:endParaRPr>
        </a:p>
        <a:p>
          <a:r>
            <a:rPr lang="ar-MA" b="1" dirty="0" smtClean="0">
              <a:solidFill>
                <a:schemeClr val="tx1"/>
              </a:solidFill>
            </a:rPr>
            <a:t>في الترجمات الفرنسية</a:t>
          </a:r>
          <a:endParaRPr lang="fr-FR" b="1" dirty="0">
            <a:solidFill>
              <a:schemeClr val="tx1"/>
            </a:solidFill>
          </a:endParaRPr>
        </a:p>
      </dgm:t>
    </dgm:pt>
    <dgm:pt modelId="{CB539BDF-085F-4CBE-A19D-474A6E831958}" type="parTrans" cxnId="{49E5D80F-4BFF-4007-8702-0BCCCF14287C}">
      <dgm:prSet/>
      <dgm:spPr/>
      <dgm:t>
        <a:bodyPr/>
        <a:lstStyle/>
        <a:p>
          <a:endParaRPr lang="fr-FR"/>
        </a:p>
      </dgm:t>
    </dgm:pt>
    <dgm:pt modelId="{2C4AD1FA-17F2-4E31-A998-7E7749F8BD6C}" type="sibTrans" cxnId="{49E5D80F-4BFF-4007-8702-0BCCCF14287C}">
      <dgm:prSet/>
      <dgm:spPr/>
      <dgm:t>
        <a:bodyPr/>
        <a:lstStyle/>
        <a:p>
          <a:endParaRPr lang="fr-FR"/>
        </a:p>
      </dgm:t>
    </dgm:pt>
    <dgm:pt modelId="{87E8D1A0-53C9-46C4-A885-99F44D90104E}">
      <dgm:prSet phldrT="[Texte]"/>
      <dgm:spPr>
        <a:solidFill>
          <a:schemeClr val="accent5">
            <a:lumMod val="60000"/>
            <a:lumOff val="40000"/>
          </a:schemeClr>
        </a:solidFill>
      </dgm:spPr>
      <dgm:t>
        <a:bodyPr/>
        <a:lstStyle/>
        <a:p>
          <a:r>
            <a:rPr lang="fr-FR" b="1" dirty="0" err="1" smtClean="0">
              <a:solidFill>
                <a:schemeClr val="tx1"/>
              </a:solidFill>
            </a:rPr>
            <a:t>Nazarene</a:t>
          </a:r>
          <a:endParaRPr lang="ar-MA" b="1" dirty="0" smtClean="0">
            <a:solidFill>
              <a:schemeClr val="tx1"/>
            </a:solidFill>
          </a:endParaRPr>
        </a:p>
        <a:p>
          <a:r>
            <a:rPr lang="ar-MA" b="1" dirty="0" smtClean="0">
              <a:solidFill>
                <a:schemeClr val="tx1"/>
              </a:solidFill>
            </a:rPr>
            <a:t>في الترجمات الإنجليزية</a:t>
          </a:r>
          <a:endParaRPr lang="fr-FR" b="1" dirty="0">
            <a:solidFill>
              <a:schemeClr val="tx1"/>
            </a:solidFill>
          </a:endParaRPr>
        </a:p>
      </dgm:t>
    </dgm:pt>
    <dgm:pt modelId="{1A67257B-18D5-4CB5-9881-3B41F354E484}" type="parTrans" cxnId="{FCBDC6ED-7A82-4DA8-BBC3-06CBA791BF36}">
      <dgm:prSet/>
      <dgm:spPr/>
      <dgm:t>
        <a:bodyPr/>
        <a:lstStyle/>
        <a:p>
          <a:endParaRPr lang="fr-FR"/>
        </a:p>
      </dgm:t>
    </dgm:pt>
    <dgm:pt modelId="{3602CFC6-EF7B-405A-830F-E9384C4FABDB}" type="sibTrans" cxnId="{FCBDC6ED-7A82-4DA8-BBC3-06CBA791BF36}">
      <dgm:prSet/>
      <dgm:spPr/>
      <dgm:t>
        <a:bodyPr/>
        <a:lstStyle/>
        <a:p>
          <a:endParaRPr lang="fr-FR"/>
        </a:p>
      </dgm:t>
    </dgm:pt>
    <dgm:pt modelId="{1E013032-E4CA-4A1C-AA4A-C484E77CD458}" type="pres">
      <dgm:prSet presAssocID="{3D470FF5-1535-4DF6-BB56-E00667DE55E0}" presName="cycle" presStyleCnt="0">
        <dgm:presLayoutVars>
          <dgm:chMax val="1"/>
          <dgm:dir/>
          <dgm:animLvl val="ctr"/>
          <dgm:resizeHandles val="exact"/>
        </dgm:presLayoutVars>
      </dgm:prSet>
      <dgm:spPr/>
      <dgm:t>
        <a:bodyPr/>
        <a:lstStyle/>
        <a:p>
          <a:endParaRPr lang="fr-FR"/>
        </a:p>
      </dgm:t>
    </dgm:pt>
    <dgm:pt modelId="{CE27D811-C4E5-4998-BEE9-FC6F4D78F234}" type="pres">
      <dgm:prSet presAssocID="{747B0546-C00D-4EF0-9376-54B80B2457CB}" presName="centerShape" presStyleLbl="node0" presStyleIdx="0" presStyleCnt="1"/>
      <dgm:spPr/>
      <dgm:t>
        <a:bodyPr/>
        <a:lstStyle/>
        <a:p>
          <a:endParaRPr lang="fr-FR"/>
        </a:p>
      </dgm:t>
    </dgm:pt>
    <dgm:pt modelId="{7FF026FB-69A6-4134-8D70-D43D5FBF4A62}" type="pres">
      <dgm:prSet presAssocID="{68D178AF-EFE0-4BB2-9E7E-CF2389BAAD57}" presName="Name9" presStyleLbl="parChTrans1D2" presStyleIdx="0" presStyleCnt="4"/>
      <dgm:spPr/>
      <dgm:t>
        <a:bodyPr/>
        <a:lstStyle/>
        <a:p>
          <a:endParaRPr lang="fr-FR"/>
        </a:p>
      </dgm:t>
    </dgm:pt>
    <dgm:pt modelId="{081999FA-7561-4714-B29D-23313EABB8A7}" type="pres">
      <dgm:prSet presAssocID="{68D178AF-EFE0-4BB2-9E7E-CF2389BAAD57}" presName="connTx" presStyleLbl="parChTrans1D2" presStyleIdx="0" presStyleCnt="4"/>
      <dgm:spPr/>
      <dgm:t>
        <a:bodyPr/>
        <a:lstStyle/>
        <a:p>
          <a:endParaRPr lang="fr-FR"/>
        </a:p>
      </dgm:t>
    </dgm:pt>
    <dgm:pt modelId="{B992A89B-A851-48D9-8259-2DB74E8E7C21}" type="pres">
      <dgm:prSet presAssocID="{0BE070EA-FB3D-4C36-921C-3700479DD910}" presName="node" presStyleLbl="node1" presStyleIdx="0" presStyleCnt="4" custScaleX="115547" custRadScaleRad="101075" custRadScaleInc="2032">
        <dgm:presLayoutVars>
          <dgm:bulletEnabled val="1"/>
        </dgm:presLayoutVars>
      </dgm:prSet>
      <dgm:spPr/>
      <dgm:t>
        <a:bodyPr/>
        <a:lstStyle/>
        <a:p>
          <a:endParaRPr lang="fr-FR"/>
        </a:p>
      </dgm:t>
    </dgm:pt>
    <dgm:pt modelId="{3AF2331E-E529-48B5-8140-87ADDC86F7D5}" type="pres">
      <dgm:prSet presAssocID="{BA1B62E9-1194-4756-BFDE-A7E97DF7646C}" presName="Name9" presStyleLbl="parChTrans1D2" presStyleIdx="1" presStyleCnt="4"/>
      <dgm:spPr/>
      <dgm:t>
        <a:bodyPr/>
        <a:lstStyle/>
        <a:p>
          <a:endParaRPr lang="fr-FR"/>
        </a:p>
      </dgm:t>
    </dgm:pt>
    <dgm:pt modelId="{F5F864B5-0695-43F3-9CCA-501D01D1AA8A}" type="pres">
      <dgm:prSet presAssocID="{BA1B62E9-1194-4756-BFDE-A7E97DF7646C}" presName="connTx" presStyleLbl="parChTrans1D2" presStyleIdx="1" presStyleCnt="4"/>
      <dgm:spPr/>
      <dgm:t>
        <a:bodyPr/>
        <a:lstStyle/>
        <a:p>
          <a:endParaRPr lang="fr-FR"/>
        </a:p>
      </dgm:t>
    </dgm:pt>
    <dgm:pt modelId="{E3100BC5-D554-4716-A48D-DAF6E286366E}" type="pres">
      <dgm:prSet presAssocID="{C29B68F0-19D6-4523-A7B9-53C8455B189C}" presName="node" presStyleLbl="node1" presStyleIdx="1" presStyleCnt="4" custRadScaleRad="148730" custRadScaleInc="69">
        <dgm:presLayoutVars>
          <dgm:bulletEnabled val="1"/>
        </dgm:presLayoutVars>
      </dgm:prSet>
      <dgm:spPr/>
      <dgm:t>
        <a:bodyPr/>
        <a:lstStyle/>
        <a:p>
          <a:endParaRPr lang="fr-FR"/>
        </a:p>
      </dgm:t>
    </dgm:pt>
    <dgm:pt modelId="{7BD80952-68E2-4B66-9071-08564DAB851B}" type="pres">
      <dgm:prSet presAssocID="{CB539BDF-085F-4CBE-A19D-474A6E831958}" presName="Name9" presStyleLbl="parChTrans1D2" presStyleIdx="2" presStyleCnt="4"/>
      <dgm:spPr/>
      <dgm:t>
        <a:bodyPr/>
        <a:lstStyle/>
        <a:p>
          <a:endParaRPr lang="fr-FR"/>
        </a:p>
      </dgm:t>
    </dgm:pt>
    <dgm:pt modelId="{564AA557-C285-4AFF-BAEC-BFE557B9DE41}" type="pres">
      <dgm:prSet presAssocID="{CB539BDF-085F-4CBE-A19D-474A6E831958}" presName="connTx" presStyleLbl="parChTrans1D2" presStyleIdx="2" presStyleCnt="4"/>
      <dgm:spPr/>
      <dgm:t>
        <a:bodyPr/>
        <a:lstStyle/>
        <a:p>
          <a:endParaRPr lang="fr-FR"/>
        </a:p>
      </dgm:t>
    </dgm:pt>
    <dgm:pt modelId="{7501DB46-564C-480D-9BB4-FA077E841499}" type="pres">
      <dgm:prSet presAssocID="{C1B6DBCF-5505-4A26-BBF8-0241541E1FF6}" presName="node" presStyleLbl="node1" presStyleIdx="2" presStyleCnt="4" custScaleX="119748">
        <dgm:presLayoutVars>
          <dgm:bulletEnabled val="1"/>
        </dgm:presLayoutVars>
      </dgm:prSet>
      <dgm:spPr/>
      <dgm:t>
        <a:bodyPr/>
        <a:lstStyle/>
        <a:p>
          <a:endParaRPr lang="fr-FR"/>
        </a:p>
      </dgm:t>
    </dgm:pt>
    <dgm:pt modelId="{0281378A-FC3B-49BC-B209-1BB89516FF84}" type="pres">
      <dgm:prSet presAssocID="{1A67257B-18D5-4CB5-9881-3B41F354E484}" presName="Name9" presStyleLbl="parChTrans1D2" presStyleIdx="3" presStyleCnt="4"/>
      <dgm:spPr/>
      <dgm:t>
        <a:bodyPr/>
        <a:lstStyle/>
        <a:p>
          <a:endParaRPr lang="fr-FR"/>
        </a:p>
      </dgm:t>
    </dgm:pt>
    <dgm:pt modelId="{C86B01EE-15A0-44CF-A3B8-62197FDBD395}" type="pres">
      <dgm:prSet presAssocID="{1A67257B-18D5-4CB5-9881-3B41F354E484}" presName="connTx" presStyleLbl="parChTrans1D2" presStyleIdx="3" presStyleCnt="4"/>
      <dgm:spPr/>
      <dgm:t>
        <a:bodyPr/>
        <a:lstStyle/>
        <a:p>
          <a:endParaRPr lang="fr-FR"/>
        </a:p>
      </dgm:t>
    </dgm:pt>
    <dgm:pt modelId="{FB371C1D-56FD-4365-B272-AD7C02AF6CBE}" type="pres">
      <dgm:prSet presAssocID="{87E8D1A0-53C9-46C4-A885-99F44D90104E}" presName="node" presStyleLbl="node1" presStyleIdx="3" presStyleCnt="4" custRadScaleRad="136309" custRadScaleInc="-75">
        <dgm:presLayoutVars>
          <dgm:bulletEnabled val="1"/>
        </dgm:presLayoutVars>
      </dgm:prSet>
      <dgm:spPr/>
      <dgm:t>
        <a:bodyPr/>
        <a:lstStyle/>
        <a:p>
          <a:endParaRPr lang="fr-FR"/>
        </a:p>
      </dgm:t>
    </dgm:pt>
  </dgm:ptLst>
  <dgm:cxnLst>
    <dgm:cxn modelId="{4C817181-51D6-441C-A3ED-384BD46735AF}" type="presOf" srcId="{BA1B62E9-1194-4756-BFDE-A7E97DF7646C}" destId="{F5F864B5-0695-43F3-9CCA-501D01D1AA8A}" srcOrd="1" destOrd="0" presId="urn:microsoft.com/office/officeart/2005/8/layout/radial1"/>
    <dgm:cxn modelId="{49E5D80F-4BFF-4007-8702-0BCCCF14287C}" srcId="{747B0546-C00D-4EF0-9376-54B80B2457CB}" destId="{C1B6DBCF-5505-4A26-BBF8-0241541E1FF6}" srcOrd="2" destOrd="0" parTransId="{CB539BDF-085F-4CBE-A19D-474A6E831958}" sibTransId="{2C4AD1FA-17F2-4E31-A998-7E7749F8BD6C}"/>
    <dgm:cxn modelId="{CD00DAA3-CD08-442A-921A-DB24D89B757F}" type="presOf" srcId="{1A67257B-18D5-4CB5-9881-3B41F354E484}" destId="{C86B01EE-15A0-44CF-A3B8-62197FDBD395}" srcOrd="1" destOrd="0" presId="urn:microsoft.com/office/officeart/2005/8/layout/radial1"/>
    <dgm:cxn modelId="{F6162283-60AE-4220-83E1-6921C43F688C}" type="presOf" srcId="{68D178AF-EFE0-4BB2-9E7E-CF2389BAAD57}" destId="{7FF026FB-69A6-4134-8D70-D43D5FBF4A62}" srcOrd="0" destOrd="0" presId="urn:microsoft.com/office/officeart/2005/8/layout/radial1"/>
    <dgm:cxn modelId="{1971A353-AC0B-4950-88D3-56D956FBF0B1}" type="presOf" srcId="{87E8D1A0-53C9-46C4-A885-99F44D90104E}" destId="{FB371C1D-56FD-4365-B272-AD7C02AF6CBE}" srcOrd="0" destOrd="0" presId="urn:microsoft.com/office/officeart/2005/8/layout/radial1"/>
    <dgm:cxn modelId="{5F8F523C-40C5-4DDC-8993-4351A39B694B}" type="presOf" srcId="{BA1B62E9-1194-4756-BFDE-A7E97DF7646C}" destId="{3AF2331E-E529-48B5-8140-87ADDC86F7D5}" srcOrd="0" destOrd="0" presId="urn:microsoft.com/office/officeart/2005/8/layout/radial1"/>
    <dgm:cxn modelId="{FCBDC6ED-7A82-4DA8-BBC3-06CBA791BF36}" srcId="{747B0546-C00D-4EF0-9376-54B80B2457CB}" destId="{87E8D1A0-53C9-46C4-A885-99F44D90104E}" srcOrd="3" destOrd="0" parTransId="{1A67257B-18D5-4CB5-9881-3B41F354E484}" sibTransId="{3602CFC6-EF7B-405A-830F-E9384C4FABDB}"/>
    <dgm:cxn modelId="{6DE26BBD-E158-479D-AC86-B7A6A270C30E}" type="presOf" srcId="{3D470FF5-1535-4DF6-BB56-E00667DE55E0}" destId="{1E013032-E4CA-4A1C-AA4A-C484E77CD458}" srcOrd="0" destOrd="0" presId="urn:microsoft.com/office/officeart/2005/8/layout/radial1"/>
    <dgm:cxn modelId="{7932D39D-DAD9-4EE4-88E5-F6F4FD6DCC90}" type="presOf" srcId="{C1B6DBCF-5505-4A26-BBF8-0241541E1FF6}" destId="{7501DB46-564C-480D-9BB4-FA077E841499}" srcOrd="0" destOrd="0" presId="urn:microsoft.com/office/officeart/2005/8/layout/radial1"/>
    <dgm:cxn modelId="{FF6381AA-4D6F-433E-ACD9-04D0127DA81C}" srcId="{3D470FF5-1535-4DF6-BB56-E00667DE55E0}" destId="{747B0546-C00D-4EF0-9376-54B80B2457CB}" srcOrd="0" destOrd="0" parTransId="{FC7EDAA7-B3FF-47BF-98CC-36CFEC442C82}" sibTransId="{40BF5535-D284-47A9-B59A-84D240BA38CE}"/>
    <dgm:cxn modelId="{2F688DAC-1E6A-4975-82B5-8AD53A7177CC}" type="presOf" srcId="{CB539BDF-085F-4CBE-A19D-474A6E831958}" destId="{7BD80952-68E2-4B66-9071-08564DAB851B}" srcOrd="0" destOrd="0" presId="urn:microsoft.com/office/officeart/2005/8/layout/radial1"/>
    <dgm:cxn modelId="{37BFF262-A744-4A5E-A8B3-6D65BFFFBF38}" type="presOf" srcId="{747B0546-C00D-4EF0-9376-54B80B2457CB}" destId="{CE27D811-C4E5-4998-BEE9-FC6F4D78F234}" srcOrd="0" destOrd="0" presId="urn:microsoft.com/office/officeart/2005/8/layout/radial1"/>
    <dgm:cxn modelId="{8A0B3C8C-BDD8-4957-90C3-64E5D7DEEDA0}" srcId="{747B0546-C00D-4EF0-9376-54B80B2457CB}" destId="{C29B68F0-19D6-4523-A7B9-53C8455B189C}" srcOrd="1" destOrd="0" parTransId="{BA1B62E9-1194-4756-BFDE-A7E97DF7646C}" sibTransId="{E65E1350-1D1F-41BC-A7FB-E7C4BF7F689E}"/>
    <dgm:cxn modelId="{484F3392-22BB-4D1F-9441-C90A1B4FBEFA}" type="presOf" srcId="{68D178AF-EFE0-4BB2-9E7E-CF2389BAAD57}" destId="{081999FA-7561-4714-B29D-23313EABB8A7}" srcOrd="1" destOrd="0" presId="urn:microsoft.com/office/officeart/2005/8/layout/radial1"/>
    <dgm:cxn modelId="{40EF683E-56DB-4E32-958B-41593E7881AD}" type="presOf" srcId="{C29B68F0-19D6-4523-A7B9-53C8455B189C}" destId="{E3100BC5-D554-4716-A48D-DAF6E286366E}" srcOrd="0" destOrd="0" presId="urn:microsoft.com/office/officeart/2005/8/layout/radial1"/>
    <dgm:cxn modelId="{0AAA3255-7527-4283-96E9-9FAA17C46398}" type="presOf" srcId="{0BE070EA-FB3D-4C36-921C-3700479DD910}" destId="{B992A89B-A851-48D9-8259-2DB74E8E7C21}" srcOrd="0" destOrd="0" presId="urn:microsoft.com/office/officeart/2005/8/layout/radial1"/>
    <dgm:cxn modelId="{80D56CA4-773F-4472-AED0-58A8C20A4141}" srcId="{747B0546-C00D-4EF0-9376-54B80B2457CB}" destId="{0BE070EA-FB3D-4C36-921C-3700479DD910}" srcOrd="0" destOrd="0" parTransId="{68D178AF-EFE0-4BB2-9E7E-CF2389BAAD57}" sibTransId="{C88508BC-1017-4220-8772-46E2A302073B}"/>
    <dgm:cxn modelId="{20E5A544-AB8F-4F44-B24C-C7FC1809E136}" type="presOf" srcId="{CB539BDF-085F-4CBE-A19D-474A6E831958}" destId="{564AA557-C285-4AFF-BAEC-BFE557B9DE41}" srcOrd="1" destOrd="0" presId="urn:microsoft.com/office/officeart/2005/8/layout/radial1"/>
    <dgm:cxn modelId="{DC4762A4-73BF-4D2F-82BD-F035EB7CC082}" type="presOf" srcId="{1A67257B-18D5-4CB5-9881-3B41F354E484}" destId="{0281378A-FC3B-49BC-B209-1BB89516FF84}" srcOrd="0" destOrd="0" presId="urn:microsoft.com/office/officeart/2005/8/layout/radial1"/>
    <dgm:cxn modelId="{95FEB3A3-281B-484B-9F86-46E1727FCBFC}" type="presParOf" srcId="{1E013032-E4CA-4A1C-AA4A-C484E77CD458}" destId="{CE27D811-C4E5-4998-BEE9-FC6F4D78F234}" srcOrd="0" destOrd="0" presId="urn:microsoft.com/office/officeart/2005/8/layout/radial1"/>
    <dgm:cxn modelId="{8CA20909-316F-4246-BF72-9305703E1607}" type="presParOf" srcId="{1E013032-E4CA-4A1C-AA4A-C484E77CD458}" destId="{7FF026FB-69A6-4134-8D70-D43D5FBF4A62}" srcOrd="1" destOrd="0" presId="urn:microsoft.com/office/officeart/2005/8/layout/radial1"/>
    <dgm:cxn modelId="{8FDF8CFA-3C87-4F2F-96EC-11EC0CA19D43}" type="presParOf" srcId="{7FF026FB-69A6-4134-8D70-D43D5FBF4A62}" destId="{081999FA-7561-4714-B29D-23313EABB8A7}" srcOrd="0" destOrd="0" presId="urn:microsoft.com/office/officeart/2005/8/layout/radial1"/>
    <dgm:cxn modelId="{3605FC84-2C9A-427F-BABD-0ADDDAC94FAB}" type="presParOf" srcId="{1E013032-E4CA-4A1C-AA4A-C484E77CD458}" destId="{B992A89B-A851-48D9-8259-2DB74E8E7C21}" srcOrd="2" destOrd="0" presId="urn:microsoft.com/office/officeart/2005/8/layout/radial1"/>
    <dgm:cxn modelId="{C510036A-9B32-4EB0-AF26-11E9119556FC}" type="presParOf" srcId="{1E013032-E4CA-4A1C-AA4A-C484E77CD458}" destId="{3AF2331E-E529-48B5-8140-87ADDC86F7D5}" srcOrd="3" destOrd="0" presId="urn:microsoft.com/office/officeart/2005/8/layout/radial1"/>
    <dgm:cxn modelId="{31CA1E14-12B6-4B12-B024-209230B8280E}" type="presParOf" srcId="{3AF2331E-E529-48B5-8140-87ADDC86F7D5}" destId="{F5F864B5-0695-43F3-9CCA-501D01D1AA8A}" srcOrd="0" destOrd="0" presId="urn:microsoft.com/office/officeart/2005/8/layout/radial1"/>
    <dgm:cxn modelId="{B112FCBF-9D17-498D-A3E5-60867A33BFA4}" type="presParOf" srcId="{1E013032-E4CA-4A1C-AA4A-C484E77CD458}" destId="{E3100BC5-D554-4716-A48D-DAF6E286366E}" srcOrd="4" destOrd="0" presId="urn:microsoft.com/office/officeart/2005/8/layout/radial1"/>
    <dgm:cxn modelId="{AF73D818-32CB-4E4E-8B54-8C4F46A0C21D}" type="presParOf" srcId="{1E013032-E4CA-4A1C-AA4A-C484E77CD458}" destId="{7BD80952-68E2-4B66-9071-08564DAB851B}" srcOrd="5" destOrd="0" presId="urn:microsoft.com/office/officeart/2005/8/layout/radial1"/>
    <dgm:cxn modelId="{DEA8FA88-C4E7-4554-8C7F-3235D0275D86}" type="presParOf" srcId="{7BD80952-68E2-4B66-9071-08564DAB851B}" destId="{564AA557-C285-4AFF-BAEC-BFE557B9DE41}" srcOrd="0" destOrd="0" presId="urn:microsoft.com/office/officeart/2005/8/layout/radial1"/>
    <dgm:cxn modelId="{D7D9E254-86DF-4F16-8797-619E3C014903}" type="presParOf" srcId="{1E013032-E4CA-4A1C-AA4A-C484E77CD458}" destId="{7501DB46-564C-480D-9BB4-FA077E841499}" srcOrd="6" destOrd="0" presId="urn:microsoft.com/office/officeart/2005/8/layout/radial1"/>
    <dgm:cxn modelId="{C4E635EB-5842-42D2-9FC8-0EB40415564D}" type="presParOf" srcId="{1E013032-E4CA-4A1C-AA4A-C484E77CD458}" destId="{0281378A-FC3B-49BC-B209-1BB89516FF84}" srcOrd="7" destOrd="0" presId="urn:microsoft.com/office/officeart/2005/8/layout/radial1"/>
    <dgm:cxn modelId="{EBE30C74-CA26-4D66-A7B2-BCE1FC322251}" type="presParOf" srcId="{0281378A-FC3B-49BC-B209-1BB89516FF84}" destId="{C86B01EE-15A0-44CF-A3B8-62197FDBD395}" srcOrd="0" destOrd="0" presId="urn:microsoft.com/office/officeart/2005/8/layout/radial1"/>
    <dgm:cxn modelId="{F0206B4B-74EA-4B82-A682-2FDC85BECC70}" type="presParOf" srcId="{1E013032-E4CA-4A1C-AA4A-C484E77CD458}" destId="{FB371C1D-56FD-4365-B272-AD7C02AF6CBE}" srcOrd="8"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77A843-B1DE-4883-993D-98BAAA979949}" type="slidenum">
              <a:rPr lang="fr-FR" smtClean="0"/>
              <a:pPr/>
              <a:t>‹N°›</a:t>
            </a:fld>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33B3962-FA5E-4F92-8960-D2CCB13CF5BA}" type="datetimeFigureOut">
              <a:rPr lang="fr-FR" smtClean="0"/>
              <a:pPr/>
              <a:t>07/03/2016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477A843-B1DE-4883-993D-98BAAA979949}"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3B3962-FA5E-4F92-8960-D2CCB13CF5BA}" type="datetimeFigureOut">
              <a:rPr lang="fr-FR" smtClean="0"/>
              <a:pPr/>
              <a:t>07/03/2016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77A843-B1DE-4883-993D-98BAAA979949}"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428596" y="785794"/>
            <a:ext cx="7851648" cy="1828800"/>
          </a:xfrm>
        </p:spPr>
        <p:txBody>
          <a:bodyPr/>
          <a:lstStyle/>
          <a:p>
            <a:pPr algn="ctr"/>
            <a:r>
              <a:rPr lang="ar-MA" dirty="0" smtClean="0"/>
              <a:t>عنوان المداخلة</a:t>
            </a:r>
            <a:br>
              <a:rPr lang="ar-MA" dirty="0" smtClean="0"/>
            </a:br>
            <a:r>
              <a:rPr lang="ar-MA" dirty="0" smtClean="0">
                <a:solidFill>
                  <a:schemeClr val="tx1"/>
                </a:solidFill>
              </a:rPr>
              <a:t>”لغز الناصرة“</a:t>
            </a:r>
            <a:endParaRPr lang="fr-FR" dirty="0">
              <a:solidFill>
                <a:schemeClr val="tx1"/>
              </a:solidFill>
            </a:endParaRPr>
          </a:p>
        </p:txBody>
      </p:sp>
      <p:sp>
        <p:nvSpPr>
          <p:cNvPr id="5" name="Sous-titre 4"/>
          <p:cNvSpPr>
            <a:spLocks noGrp="1"/>
          </p:cNvSpPr>
          <p:nvPr>
            <p:ph type="subTitle" idx="1"/>
          </p:nvPr>
        </p:nvSpPr>
        <p:spPr>
          <a:xfrm>
            <a:off x="533400" y="4000504"/>
            <a:ext cx="7854696" cy="980632"/>
          </a:xfrm>
        </p:spPr>
        <p:txBody>
          <a:bodyPr>
            <a:noAutofit/>
          </a:bodyPr>
          <a:lstStyle/>
          <a:p>
            <a:pPr algn="ctr"/>
            <a:r>
              <a:rPr lang="ar-MA" sz="54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من إنجاز :</a:t>
            </a:r>
          </a:p>
          <a:p>
            <a:pPr algn="ctr"/>
            <a:r>
              <a:rPr lang="ar-MA" sz="5400" b="1" dirty="0" smtClean="0">
                <a:effectLst>
                  <a:outerShdw blurRad="38100" dist="25400" dir="5400000" algn="tl" rotWithShape="0">
                    <a:srgbClr val="000000">
                      <a:alpha val="43000"/>
                    </a:srgbClr>
                  </a:outerShdw>
                </a:effectLst>
                <a:latin typeface="+mj-lt"/>
                <a:ea typeface="+mj-ea"/>
                <a:cs typeface="+mj-cs"/>
              </a:rPr>
              <a:t>الباحث علي </a:t>
            </a:r>
            <a:r>
              <a:rPr lang="ar-MA" sz="5400" b="1" dirty="0" err="1" smtClean="0">
                <a:effectLst>
                  <a:outerShdw blurRad="38100" dist="25400" dir="5400000" algn="tl" rotWithShape="0">
                    <a:srgbClr val="000000">
                      <a:alpha val="43000"/>
                    </a:srgbClr>
                  </a:outerShdw>
                </a:effectLst>
                <a:latin typeface="+mj-lt"/>
                <a:ea typeface="+mj-ea"/>
                <a:cs typeface="+mj-cs"/>
              </a:rPr>
              <a:t>زلماط</a:t>
            </a:r>
            <a:r>
              <a:rPr lang="ar-MA" sz="5400" b="1" dirty="0" smtClean="0">
                <a:effectLst>
                  <a:outerShdw blurRad="38100" dist="25400" dir="5400000" algn="tl" rotWithShape="0">
                    <a:srgbClr val="000000">
                      <a:alpha val="43000"/>
                    </a:srgbClr>
                  </a:outerShdw>
                </a:effectLst>
                <a:latin typeface="+mj-lt"/>
                <a:ea typeface="+mj-ea"/>
                <a:cs typeface="+mj-cs"/>
              </a:rPr>
              <a:t> </a:t>
            </a:r>
            <a:endParaRPr lang="fr-FR" sz="5400" b="1" dirty="0" smtClean="0">
              <a:effectLst>
                <a:outerShdw blurRad="38100" dist="25400" dir="5400000" algn="tl" rotWithShape="0">
                  <a:srgbClr val="000000">
                    <a:alpha val="43000"/>
                  </a:srgbClr>
                </a:outerShdw>
              </a:effectLst>
              <a:latin typeface="+mj-lt"/>
              <a:ea typeface="+mj-ea"/>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MA" sz="5400" b="1" dirty="0" smtClean="0"/>
              <a:t>المحور الثاني</a:t>
            </a:r>
            <a:endParaRPr lang="fr-FR" sz="5400" b="1" dirty="0"/>
          </a:p>
        </p:txBody>
      </p:sp>
      <p:sp>
        <p:nvSpPr>
          <p:cNvPr id="3" name="Espace réservé du contenu 2"/>
          <p:cNvSpPr>
            <a:spLocks noGrp="1"/>
          </p:cNvSpPr>
          <p:nvPr>
            <p:ph idx="1"/>
          </p:nvPr>
        </p:nvSpPr>
        <p:spPr/>
        <p:txBody>
          <a:bodyPr>
            <a:normAutofit/>
          </a:bodyPr>
          <a:lstStyle/>
          <a:p>
            <a:pPr algn="ctr" rtl="1">
              <a:buNone/>
            </a:pPr>
            <a:endParaRPr lang="en-US" sz="4400" b="1" dirty="0" smtClean="0">
              <a:latin typeface="Sakkal Majalla" pitchFamily="2" charset="-78"/>
              <a:cs typeface="Sakkal Majalla" pitchFamily="2" charset="-78"/>
            </a:endParaRPr>
          </a:p>
          <a:p>
            <a:pPr algn="ctr" rtl="1">
              <a:buNone/>
            </a:pPr>
            <a:endParaRPr lang="en-US" sz="4400" b="1" dirty="0" smtClean="0">
              <a:latin typeface="Sakkal Majalla" pitchFamily="2" charset="-78"/>
              <a:cs typeface="Sakkal Majalla" pitchFamily="2" charset="-78"/>
            </a:endParaRPr>
          </a:p>
          <a:p>
            <a:pPr algn="ctr" rtl="1">
              <a:buNone/>
            </a:pPr>
            <a:r>
              <a:rPr lang="ar-MA" sz="4400" b="1" dirty="0" smtClean="0">
                <a:latin typeface="Sakkal Majalla" pitchFamily="2" charset="-78"/>
                <a:cs typeface="Sakkal Majalla" pitchFamily="2" charset="-78"/>
              </a:rPr>
              <a:t>مدى صحة النسبة اللغوية إلى مدينة الناصرة (يسوع الناصري)</a:t>
            </a:r>
            <a:endParaRPr lang="fr-FR" sz="4400" b="1"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0" y="357188"/>
          <a:ext cx="9144000" cy="6500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CE27D811-C4E5-4998-BEE9-FC6F4D78F234}"/>
                                            </p:graphicEl>
                                          </p:spTgt>
                                        </p:tgtEl>
                                        <p:attrNameLst>
                                          <p:attrName>style.visibility</p:attrName>
                                        </p:attrNameLst>
                                      </p:cBhvr>
                                      <p:to>
                                        <p:strVal val="visible"/>
                                      </p:to>
                                    </p:set>
                                    <p:animEffect transition="in" filter="fade">
                                      <p:cBhvr>
                                        <p:cTn id="7" dur="2000"/>
                                        <p:tgtEl>
                                          <p:spTgt spid="4">
                                            <p:graphicEl>
                                              <a:dgm id="{CE27D811-C4E5-4998-BEE9-FC6F4D78F23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7FF026FB-69A6-4134-8D70-D43D5FBF4A62}"/>
                                            </p:graphicEl>
                                          </p:spTgt>
                                        </p:tgtEl>
                                        <p:attrNameLst>
                                          <p:attrName>style.visibility</p:attrName>
                                        </p:attrNameLst>
                                      </p:cBhvr>
                                      <p:to>
                                        <p:strVal val="visible"/>
                                      </p:to>
                                    </p:set>
                                    <p:animEffect transition="in" filter="fade">
                                      <p:cBhvr>
                                        <p:cTn id="12" dur="2000"/>
                                        <p:tgtEl>
                                          <p:spTgt spid="4">
                                            <p:graphicEl>
                                              <a:dgm id="{7FF026FB-69A6-4134-8D70-D43D5FBF4A6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B992A89B-A851-48D9-8259-2DB74E8E7C21}"/>
                                            </p:graphicEl>
                                          </p:spTgt>
                                        </p:tgtEl>
                                        <p:attrNameLst>
                                          <p:attrName>style.visibility</p:attrName>
                                        </p:attrNameLst>
                                      </p:cBhvr>
                                      <p:to>
                                        <p:strVal val="visible"/>
                                      </p:to>
                                    </p:set>
                                    <p:animEffect transition="in" filter="fade">
                                      <p:cBhvr>
                                        <p:cTn id="15" dur="2000"/>
                                        <p:tgtEl>
                                          <p:spTgt spid="4">
                                            <p:graphicEl>
                                              <a:dgm id="{B992A89B-A851-48D9-8259-2DB74E8E7C2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3AF2331E-E529-48B5-8140-87ADDC86F7D5}"/>
                                            </p:graphicEl>
                                          </p:spTgt>
                                        </p:tgtEl>
                                        <p:attrNameLst>
                                          <p:attrName>style.visibility</p:attrName>
                                        </p:attrNameLst>
                                      </p:cBhvr>
                                      <p:to>
                                        <p:strVal val="visible"/>
                                      </p:to>
                                    </p:set>
                                    <p:animEffect transition="in" filter="fade">
                                      <p:cBhvr>
                                        <p:cTn id="20" dur="2000"/>
                                        <p:tgtEl>
                                          <p:spTgt spid="4">
                                            <p:graphicEl>
                                              <a:dgm id="{3AF2331E-E529-48B5-8140-87ADDC86F7D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E3100BC5-D554-4716-A48D-DAF6E286366E}"/>
                                            </p:graphicEl>
                                          </p:spTgt>
                                        </p:tgtEl>
                                        <p:attrNameLst>
                                          <p:attrName>style.visibility</p:attrName>
                                        </p:attrNameLst>
                                      </p:cBhvr>
                                      <p:to>
                                        <p:strVal val="visible"/>
                                      </p:to>
                                    </p:set>
                                    <p:animEffect transition="in" filter="fade">
                                      <p:cBhvr>
                                        <p:cTn id="23" dur="2000"/>
                                        <p:tgtEl>
                                          <p:spTgt spid="4">
                                            <p:graphicEl>
                                              <a:dgm id="{E3100BC5-D554-4716-A48D-DAF6E286366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7BD80952-68E2-4B66-9071-08564DAB851B}"/>
                                            </p:graphicEl>
                                          </p:spTgt>
                                        </p:tgtEl>
                                        <p:attrNameLst>
                                          <p:attrName>style.visibility</p:attrName>
                                        </p:attrNameLst>
                                      </p:cBhvr>
                                      <p:to>
                                        <p:strVal val="visible"/>
                                      </p:to>
                                    </p:set>
                                    <p:animEffect transition="in" filter="fade">
                                      <p:cBhvr>
                                        <p:cTn id="28" dur="2000"/>
                                        <p:tgtEl>
                                          <p:spTgt spid="4">
                                            <p:graphicEl>
                                              <a:dgm id="{7BD80952-68E2-4B66-9071-08564DAB851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7501DB46-564C-480D-9BB4-FA077E841499}"/>
                                            </p:graphicEl>
                                          </p:spTgt>
                                        </p:tgtEl>
                                        <p:attrNameLst>
                                          <p:attrName>style.visibility</p:attrName>
                                        </p:attrNameLst>
                                      </p:cBhvr>
                                      <p:to>
                                        <p:strVal val="visible"/>
                                      </p:to>
                                    </p:set>
                                    <p:animEffect transition="in" filter="fade">
                                      <p:cBhvr>
                                        <p:cTn id="31" dur="2000"/>
                                        <p:tgtEl>
                                          <p:spTgt spid="4">
                                            <p:graphicEl>
                                              <a:dgm id="{7501DB46-564C-480D-9BB4-FA077E84149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0281378A-FC3B-49BC-B209-1BB89516FF84}"/>
                                            </p:graphicEl>
                                          </p:spTgt>
                                        </p:tgtEl>
                                        <p:attrNameLst>
                                          <p:attrName>style.visibility</p:attrName>
                                        </p:attrNameLst>
                                      </p:cBhvr>
                                      <p:to>
                                        <p:strVal val="visible"/>
                                      </p:to>
                                    </p:set>
                                    <p:animEffect transition="in" filter="fade">
                                      <p:cBhvr>
                                        <p:cTn id="36" dur="2000"/>
                                        <p:tgtEl>
                                          <p:spTgt spid="4">
                                            <p:graphicEl>
                                              <a:dgm id="{0281378A-FC3B-49BC-B209-1BB89516FF84}"/>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FB371C1D-56FD-4365-B272-AD7C02AF6CBE}"/>
                                            </p:graphicEl>
                                          </p:spTgt>
                                        </p:tgtEl>
                                        <p:attrNameLst>
                                          <p:attrName>style.visibility</p:attrName>
                                        </p:attrNameLst>
                                      </p:cBhvr>
                                      <p:to>
                                        <p:strVal val="visible"/>
                                      </p:to>
                                    </p:set>
                                    <p:animEffect transition="in" filter="fade">
                                      <p:cBhvr>
                                        <p:cTn id="39" dur="2000"/>
                                        <p:tgtEl>
                                          <p:spTgt spid="4">
                                            <p:graphicEl>
                                              <a:dgm id="{FB371C1D-56FD-4365-B272-AD7C02AF6CB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71480"/>
            <a:ext cx="8229600" cy="704104"/>
          </a:xfrm>
        </p:spPr>
        <p:txBody>
          <a:bodyPr>
            <a:normAutofit/>
          </a:bodyPr>
          <a:lstStyle/>
          <a:p>
            <a:pPr algn="ctr" rtl="1"/>
            <a:r>
              <a:rPr lang="ar-MA" sz="3600" b="1" dirty="0" smtClean="0"/>
              <a:t>نص إنجيل متى 2: 23</a:t>
            </a:r>
            <a:endParaRPr lang="fr-FR" sz="3600" b="1" dirty="0"/>
          </a:p>
        </p:txBody>
      </p:sp>
      <p:sp>
        <p:nvSpPr>
          <p:cNvPr id="3" name="Espace réservé du contenu 2"/>
          <p:cNvSpPr>
            <a:spLocks noGrp="1"/>
          </p:cNvSpPr>
          <p:nvPr>
            <p:ph idx="1"/>
          </p:nvPr>
        </p:nvSpPr>
        <p:spPr>
          <a:xfrm>
            <a:off x="457200" y="1357298"/>
            <a:ext cx="8229600" cy="4967302"/>
          </a:xfrm>
        </p:spPr>
        <p:txBody>
          <a:bodyPr/>
          <a:lstStyle/>
          <a:p>
            <a:pPr algn="ctr" rtl="1">
              <a:buNone/>
            </a:pPr>
            <a:r>
              <a:rPr lang="ar-MA" b="1" dirty="0" smtClean="0"/>
              <a:t>” وصل بلدة بلدة تسمى الناصرة وسكن فيها، ليتم ما قيل بلسان الأنبياء إنه سيدعى ناصريا“</a:t>
            </a:r>
          </a:p>
          <a:p>
            <a:pPr algn="ctr" rtl="1">
              <a:buNone/>
            </a:pPr>
            <a:r>
              <a:rPr lang="ar-MA" sz="4400" b="1" dirty="0" smtClean="0"/>
              <a:t>سنجد:</a:t>
            </a:r>
          </a:p>
          <a:p>
            <a:pPr algn="ctr" rtl="1"/>
            <a:r>
              <a:rPr lang="ar-MA" sz="2800" b="1" dirty="0" smtClean="0"/>
              <a:t>ذكر اسم المدينة بصيغة </a:t>
            </a:r>
            <a:r>
              <a:rPr lang="fr-FR" sz="2800" b="1" dirty="0" smtClean="0"/>
              <a:t> Nazareth</a:t>
            </a:r>
            <a:r>
              <a:rPr lang="ar-MA" sz="2800" b="1" dirty="0" smtClean="0"/>
              <a:t>بدل الصيغة العربية</a:t>
            </a:r>
            <a:endParaRPr lang="fr-FR" sz="2800" b="1" dirty="0" smtClean="0"/>
          </a:p>
          <a:p>
            <a:pPr algn="ctr" rtl="1"/>
            <a:r>
              <a:rPr lang="ar-MA" sz="2800" b="1" dirty="0" smtClean="0"/>
              <a:t> النسبة اللغوية إليها بصيغة </a:t>
            </a:r>
            <a:r>
              <a:rPr lang="fr-FR" sz="2800" b="1" dirty="0" err="1" smtClean="0"/>
              <a:t>Nazoraios</a:t>
            </a:r>
            <a:r>
              <a:rPr lang="ar-MA" sz="2800" b="1" dirty="0" smtClean="0"/>
              <a:t> بدل ”الناصري“</a:t>
            </a:r>
          </a:p>
          <a:p>
            <a:pPr algn="ctr" rtl="1"/>
            <a:endParaRPr lang="ar-MA" sz="2800" b="1" dirty="0" smtClean="0"/>
          </a:p>
          <a:p>
            <a:pPr algn="ctr" rtl="1">
              <a:buNone/>
            </a:pPr>
            <a:endParaRPr lang="fr-FR" sz="2800" b="1" dirty="0" smtClean="0"/>
          </a:p>
          <a:p>
            <a:pPr algn="r" rtl="1">
              <a:buNone/>
            </a:pP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967434"/>
          </a:xfrm>
        </p:spPr>
        <p:txBody>
          <a:bodyPr/>
          <a:lstStyle/>
          <a:p>
            <a:pPr algn="ctr" rtl="1"/>
            <a:endParaRPr lang="ar-MA" sz="2400" b="1" dirty="0" smtClean="0"/>
          </a:p>
          <a:p>
            <a:pPr algn="ctr" rtl="1">
              <a:buNone/>
            </a:pPr>
            <a:r>
              <a:rPr lang="ar-MA" sz="2400" b="1" dirty="0" smtClean="0"/>
              <a:t>           ومع ذلك لازال </a:t>
            </a:r>
            <a:r>
              <a:rPr lang="ar-MA" sz="2400" b="1" dirty="0" err="1" smtClean="0"/>
              <a:t>الاشكال</a:t>
            </a:r>
            <a:r>
              <a:rPr lang="ar-MA" sz="2400" b="1" dirty="0" smtClean="0"/>
              <a:t> قائما حول صحة النسبة اللغوية إلى تلك البلدة</a:t>
            </a:r>
          </a:p>
          <a:p>
            <a:pPr algn="just" rtl="1">
              <a:buNone/>
            </a:pPr>
            <a:endParaRPr lang="ar-MA" sz="2400" b="1" dirty="0" smtClean="0"/>
          </a:p>
          <a:p>
            <a:pPr algn="just" rtl="1"/>
            <a:r>
              <a:rPr lang="ar-MA" sz="2400" b="1" dirty="0" smtClean="0"/>
              <a:t>فمن ينسب إلى الناصرة فهو يدعى ”الناصري“.</a:t>
            </a:r>
          </a:p>
          <a:p>
            <a:pPr algn="just" rtl="1"/>
            <a:r>
              <a:rPr lang="ar-MA" sz="2400" b="1" dirty="0" smtClean="0"/>
              <a:t>ومن ينسب إلى </a:t>
            </a:r>
            <a:r>
              <a:rPr lang="fr-FR" sz="2400" b="1" dirty="0" smtClean="0"/>
              <a:t>Nazareth</a:t>
            </a:r>
            <a:r>
              <a:rPr lang="ar-MA" sz="2400" b="1" dirty="0" smtClean="0"/>
              <a:t> فإنه سيدعى ”</a:t>
            </a:r>
            <a:r>
              <a:rPr lang="ar-MA" sz="2400" b="1" dirty="0" err="1" smtClean="0"/>
              <a:t>النازريتي</a:t>
            </a:r>
            <a:r>
              <a:rPr lang="ar-MA" sz="2400" b="1" dirty="0" smtClean="0"/>
              <a:t>“، وليس ”الناصري“ فحرف التاء أساسي في اسم البلدة.</a:t>
            </a:r>
          </a:p>
          <a:p>
            <a:pPr algn="just" rtl="1"/>
            <a:r>
              <a:rPr lang="ar-MA" sz="2400" b="1" dirty="0" smtClean="0"/>
              <a:t>أما صيغة </a:t>
            </a:r>
            <a:r>
              <a:rPr lang="fr-FR" sz="2400" b="1" dirty="0" err="1" smtClean="0"/>
              <a:t>Nazoraios</a:t>
            </a:r>
            <a:r>
              <a:rPr lang="fr-FR" sz="2400" b="1" dirty="0" smtClean="0"/>
              <a:t> </a:t>
            </a:r>
            <a:r>
              <a:rPr lang="ar-MA" sz="2400" b="1" dirty="0" smtClean="0"/>
              <a:t> فإنه خال </a:t>
            </a:r>
            <a:r>
              <a:rPr lang="ar-MA" sz="2400" b="1" dirty="0" err="1" smtClean="0"/>
              <a:t>تمامامن</a:t>
            </a:r>
            <a:r>
              <a:rPr lang="ar-MA" sz="2400" b="1" dirty="0" smtClean="0"/>
              <a:t> حرف التاء.</a:t>
            </a:r>
          </a:p>
          <a:p>
            <a:pPr algn="just" rtl="1">
              <a:buNone/>
            </a:pPr>
            <a:endParaRPr lang="ar-MA" sz="2400" b="1" dirty="0" smtClean="0"/>
          </a:p>
          <a:p>
            <a:pPr algn="just" rtl="1">
              <a:buNone/>
            </a:pPr>
            <a:endParaRPr lang="ar-MA" sz="2400" b="1" dirty="0" smtClean="0"/>
          </a:p>
          <a:p>
            <a:pPr algn="just" rtl="1">
              <a:buNone/>
            </a:pPr>
            <a:r>
              <a:rPr lang="ar-MA" sz="2400" b="1" dirty="0" smtClean="0"/>
              <a:t>                           ذلك لأن أصل الصيغتين مختلف.</a:t>
            </a:r>
          </a:p>
          <a:p>
            <a:pPr algn="just" rtl="1">
              <a:buNone/>
            </a:pPr>
            <a:endParaRPr lang="fr-FR" dirty="0"/>
          </a:p>
        </p:txBody>
      </p:sp>
      <p:sp>
        <p:nvSpPr>
          <p:cNvPr id="4" name="Flèche courbée vers la gauche 3"/>
          <p:cNvSpPr/>
          <p:nvPr/>
        </p:nvSpPr>
        <p:spPr>
          <a:xfrm>
            <a:off x="7500958" y="214290"/>
            <a:ext cx="1143008" cy="114300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Flèche droite rayée 4"/>
          <p:cNvSpPr/>
          <p:nvPr/>
        </p:nvSpPr>
        <p:spPr>
          <a:xfrm flipH="1">
            <a:off x="6643702" y="4000504"/>
            <a:ext cx="1714512" cy="85725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lstStyle/>
          <a:p>
            <a:pPr algn="ctr" rtl="1">
              <a:buNone/>
            </a:pPr>
            <a:endParaRPr lang="fr-FR" dirty="0" smtClean="0"/>
          </a:p>
          <a:p>
            <a:pPr algn="ctr" rtl="1">
              <a:buNone/>
            </a:pPr>
            <a:endParaRPr lang="fr-FR" dirty="0" smtClean="0"/>
          </a:p>
          <a:p>
            <a:pPr algn="ctr" rtl="1">
              <a:buNone/>
            </a:pPr>
            <a:endParaRPr lang="fr-FR" dirty="0" smtClean="0"/>
          </a:p>
          <a:p>
            <a:pPr algn="ctr" rtl="1">
              <a:buNone/>
            </a:pPr>
            <a:r>
              <a:rPr lang="ar-MA" dirty="0" smtClean="0"/>
              <a:t>ولهذا تنبهت الترجمة الإنجليزية القياسية والمحققة بتصحيح العبارة الدالة على النسبة اللغوية من :</a:t>
            </a:r>
          </a:p>
          <a:p>
            <a:pPr algn="ctr" rtl="1"/>
            <a:r>
              <a:rPr lang="fr-FR" b="1" dirty="0" smtClean="0"/>
              <a:t>JESUS OF NAZAREH</a:t>
            </a:r>
          </a:p>
          <a:p>
            <a:pPr algn="ctr" rtl="1">
              <a:buNone/>
            </a:pPr>
            <a:r>
              <a:rPr lang="ar-MA" dirty="0" smtClean="0"/>
              <a:t>إلى</a:t>
            </a:r>
          </a:p>
          <a:p>
            <a:pPr algn="ctr" rtl="1"/>
            <a:r>
              <a:rPr lang="fr-FR" b="1" dirty="0" smtClean="0"/>
              <a:t>JESUS  THE  NAZARENE</a:t>
            </a:r>
            <a:endParaRPr lang="fr-FR" b="1" dirty="0"/>
          </a:p>
        </p:txBody>
      </p:sp>
      <p:pic>
        <p:nvPicPr>
          <p:cNvPr id="1028" name="Picture 4" descr="C:\Program Files\Microsoft Office\MEDIA\CAGCAT10\j0297707.wmf"/>
          <p:cNvPicPr>
            <a:picLocks noChangeAspect="1" noChangeArrowheads="1"/>
          </p:cNvPicPr>
          <p:nvPr/>
        </p:nvPicPr>
        <p:blipFill>
          <a:blip r:embed="rId2"/>
          <a:stretch>
            <a:fillRect/>
          </a:stretch>
        </p:blipFill>
        <p:spPr bwMode="auto">
          <a:xfrm>
            <a:off x="7358082" y="571480"/>
            <a:ext cx="1479499" cy="1820570"/>
          </a:xfrm>
          <a:prstGeom prst="rect">
            <a:avLst/>
          </a:prstGeom>
          <a:noFill/>
          <a:ln>
            <a:noFill/>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lstStyle/>
          <a:p>
            <a:pPr algn="ctr" rtl="1">
              <a:buNone/>
            </a:pPr>
            <a:r>
              <a:rPr lang="ar-MA" sz="3600" b="1" dirty="0" smtClean="0">
                <a:solidFill>
                  <a:schemeClr val="tx2"/>
                </a:solidFill>
              </a:rPr>
              <a:t>تعلق الترجمة الكاثوليكية الجديدة للآباء اليسوعيين 1989</a:t>
            </a:r>
          </a:p>
          <a:p>
            <a:pPr algn="ctr" rtl="1">
              <a:buNone/>
            </a:pPr>
            <a:r>
              <a:rPr lang="ar-MA" b="1" dirty="0" smtClean="0">
                <a:latin typeface="Angsana New" pitchFamily="18" charset="-34"/>
              </a:rPr>
              <a:t>على عبارة متى ”إنه سيدعى ناصريا“</a:t>
            </a:r>
          </a:p>
          <a:p>
            <a:pPr algn="ctr" rtl="1">
              <a:buNone/>
            </a:pPr>
            <a:endParaRPr lang="ar-MA" b="1" dirty="0" smtClean="0">
              <a:latin typeface="Angsana New" pitchFamily="18" charset="-34"/>
            </a:endParaRPr>
          </a:p>
          <a:p>
            <a:pPr algn="ctr" rtl="1">
              <a:buNone/>
            </a:pPr>
            <a:endParaRPr lang="ar-MA" b="1" dirty="0" smtClean="0">
              <a:latin typeface="Angsana New" pitchFamily="18" charset="-34"/>
            </a:endParaRPr>
          </a:p>
          <a:p>
            <a:pPr algn="just" rtl="1">
              <a:buNone/>
            </a:pPr>
            <a:r>
              <a:rPr lang="ar-MA" b="1" dirty="0" smtClean="0"/>
              <a:t>يصعب علينا أن نعرف بدقة ما النص الذي يستند إليه متى من العهد القديم، فاللفظ المستعمل </a:t>
            </a:r>
            <a:r>
              <a:rPr lang="en-US" b="1" dirty="0" smtClean="0"/>
              <a:t>N</a:t>
            </a:r>
            <a:r>
              <a:rPr lang="fr-FR" b="1" dirty="0" err="1" smtClean="0"/>
              <a:t>azoraios</a:t>
            </a:r>
            <a:r>
              <a:rPr lang="fr-FR" b="1" dirty="0" smtClean="0"/>
              <a:t> </a:t>
            </a:r>
            <a:r>
              <a:rPr lang="ar-MA" b="1" dirty="0" smtClean="0"/>
              <a:t> لا يدل على أحد سكان الناصرة، ولا على أحد من شيعة الناصريين.</a:t>
            </a:r>
            <a:endParaRPr lang="fr-FR"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28"/>
            <a:ext cx="8229600" cy="785810"/>
          </a:xfrm>
        </p:spPr>
        <p:txBody>
          <a:bodyPr>
            <a:normAutofit fontScale="90000"/>
          </a:bodyPr>
          <a:lstStyle/>
          <a:p>
            <a:pPr algn="ctr" rtl="1"/>
            <a:r>
              <a:rPr lang="fr-FR" b="1" dirty="0" err="1" smtClean="0"/>
              <a:t>Nazoraios</a:t>
            </a:r>
            <a:r>
              <a:rPr lang="ar-MA" b="1" dirty="0" smtClean="0"/>
              <a:t> تعادل لفظة «النذير»</a:t>
            </a:r>
            <a:endParaRPr lang="fr-FR" b="1" dirty="0"/>
          </a:p>
        </p:txBody>
      </p:sp>
      <p:sp>
        <p:nvSpPr>
          <p:cNvPr id="3" name="Espace réservé du contenu 2"/>
          <p:cNvSpPr>
            <a:spLocks noGrp="1"/>
          </p:cNvSpPr>
          <p:nvPr>
            <p:ph idx="1"/>
          </p:nvPr>
        </p:nvSpPr>
        <p:spPr>
          <a:xfrm>
            <a:off x="0" y="1142984"/>
            <a:ext cx="8929718" cy="5715016"/>
          </a:xfrm>
        </p:spPr>
        <p:txBody>
          <a:bodyPr>
            <a:normAutofit/>
          </a:bodyPr>
          <a:lstStyle/>
          <a:p>
            <a:pPr algn="r" rtl="1">
              <a:buNone/>
            </a:pPr>
            <a:r>
              <a:rPr lang="ar-MA" dirty="0" smtClean="0"/>
              <a:t>ذهب جمع من الباحثين الغربيين إلى القول: إن صيغة </a:t>
            </a:r>
            <a:r>
              <a:rPr lang="fr-FR" dirty="0" err="1" smtClean="0"/>
              <a:t>Nazoraios</a:t>
            </a:r>
            <a:r>
              <a:rPr lang="ar-MA" dirty="0" smtClean="0"/>
              <a:t> تعادل لفظة «النذير» الواردة في العهد القديم، والتي تعني «قديس الله».</a:t>
            </a:r>
          </a:p>
          <a:p>
            <a:pPr algn="r" rtl="1">
              <a:buNone/>
            </a:pPr>
            <a:r>
              <a:rPr lang="ar-MA" dirty="0" smtClean="0">
                <a:solidFill>
                  <a:srgbClr val="C00000"/>
                </a:solidFill>
              </a:rPr>
              <a:t>ولفظة «النذير» هذه؛ من </a:t>
            </a:r>
            <a:r>
              <a:rPr lang="ar-MA" dirty="0" err="1" smtClean="0">
                <a:solidFill>
                  <a:srgbClr val="C00000"/>
                </a:solidFill>
              </a:rPr>
              <a:t>الناذريين</a:t>
            </a:r>
            <a:r>
              <a:rPr lang="ar-MA" dirty="0" smtClean="0">
                <a:solidFill>
                  <a:srgbClr val="C00000"/>
                </a:solidFill>
              </a:rPr>
              <a:t>، أو </a:t>
            </a:r>
            <a:r>
              <a:rPr lang="ar-MA" dirty="0" err="1" smtClean="0">
                <a:solidFill>
                  <a:srgbClr val="C00000"/>
                </a:solidFill>
              </a:rPr>
              <a:t>النذريين</a:t>
            </a:r>
            <a:r>
              <a:rPr lang="ar-MA" dirty="0" smtClean="0">
                <a:solidFill>
                  <a:srgbClr val="C00000"/>
                </a:solidFill>
              </a:rPr>
              <a:t>، أو النذيرين، تلك الجماعة اليهودية، التي تنفرد بأخلاقيات معينة وممارسات </a:t>
            </a:r>
            <a:r>
              <a:rPr lang="ar-MA" dirty="0" err="1" smtClean="0">
                <a:solidFill>
                  <a:srgbClr val="C00000"/>
                </a:solidFill>
              </a:rPr>
              <a:t>طقوسية</a:t>
            </a:r>
            <a:r>
              <a:rPr lang="ar-MA" dirty="0" smtClean="0">
                <a:solidFill>
                  <a:srgbClr val="C00000"/>
                </a:solidFill>
              </a:rPr>
              <a:t> خاصة </a:t>
            </a:r>
            <a:r>
              <a:rPr lang="ar-MA" dirty="0" err="1" smtClean="0">
                <a:solidFill>
                  <a:srgbClr val="C00000"/>
                </a:solidFill>
              </a:rPr>
              <a:t>بها</a:t>
            </a:r>
            <a:r>
              <a:rPr lang="ar-MA" dirty="0" smtClean="0">
                <a:solidFill>
                  <a:srgbClr val="C00000"/>
                </a:solidFill>
              </a:rPr>
              <a:t>:</a:t>
            </a:r>
          </a:p>
          <a:p>
            <a:pPr algn="r" rtl="1"/>
            <a:r>
              <a:rPr lang="ar-MA" dirty="0" smtClean="0"/>
              <a:t>ترفض العيش في البيوت</a:t>
            </a:r>
          </a:p>
          <a:p>
            <a:pPr algn="r" rtl="1"/>
            <a:r>
              <a:rPr lang="ar-MA" dirty="0" smtClean="0"/>
              <a:t>تفضل العيش في البراري</a:t>
            </a:r>
          </a:p>
          <a:p>
            <a:pPr algn="r" rtl="1"/>
            <a:r>
              <a:rPr lang="ar-MA" dirty="0" smtClean="0"/>
              <a:t>لا يشربون الخمر</a:t>
            </a:r>
          </a:p>
          <a:p>
            <a:pPr algn="r" rtl="1"/>
            <a:r>
              <a:rPr lang="ar-MA" dirty="0" smtClean="0"/>
              <a:t>لا يقصون شعورهم</a:t>
            </a:r>
          </a:p>
          <a:p>
            <a:pPr algn="r" rtl="1"/>
            <a:r>
              <a:rPr lang="ar-MA" dirty="0" smtClean="0"/>
              <a:t>يتبعون نظاما غذائيا صارما</a:t>
            </a:r>
          </a:p>
          <a:p>
            <a:pPr algn="r" rtl="1"/>
            <a:r>
              <a:rPr lang="ar-MA" dirty="0" smtClean="0"/>
              <a:t>....</a:t>
            </a:r>
            <a:endParaRPr lang="fr-FR" dirty="0" smtClean="0"/>
          </a:p>
          <a:p>
            <a:pPr algn="ctr" rtl="1">
              <a:buNone/>
            </a:pPr>
            <a:r>
              <a:rPr lang="ar-MA" b="1" dirty="0" smtClean="0"/>
              <a:t>وقد حظيت هذه الجماعة بمباركة النبي </a:t>
            </a:r>
            <a:r>
              <a:rPr lang="ar-MA" b="1" dirty="0" err="1" smtClean="0"/>
              <a:t>عاموس</a:t>
            </a:r>
            <a:r>
              <a:rPr lang="ar-MA" b="1" dirty="0" smtClean="0"/>
              <a:t>.</a:t>
            </a:r>
          </a:p>
          <a:p>
            <a:pPr algn="r" rtl="1">
              <a:buNone/>
            </a:pPr>
            <a:endParaRPr lang="ar-MA"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14356"/>
            <a:ext cx="8229600" cy="561228"/>
          </a:xfrm>
        </p:spPr>
        <p:txBody>
          <a:bodyPr>
            <a:normAutofit fontScale="90000"/>
          </a:bodyPr>
          <a:lstStyle/>
          <a:p>
            <a:pPr algn="ctr" rtl="1"/>
            <a:r>
              <a:rPr lang="ar-MA" sz="4000" b="1" dirty="0" smtClean="0"/>
              <a:t>أصل التشريع لهذه الجماعة</a:t>
            </a:r>
            <a:endParaRPr lang="fr-FR" sz="4000" b="1" dirty="0"/>
          </a:p>
        </p:txBody>
      </p:sp>
      <p:sp>
        <p:nvSpPr>
          <p:cNvPr id="3" name="Espace réservé du contenu 2"/>
          <p:cNvSpPr>
            <a:spLocks noGrp="1"/>
          </p:cNvSpPr>
          <p:nvPr>
            <p:ph idx="1"/>
          </p:nvPr>
        </p:nvSpPr>
        <p:spPr>
          <a:xfrm>
            <a:off x="457200" y="1357298"/>
            <a:ext cx="8229600" cy="4967302"/>
          </a:xfrm>
        </p:spPr>
        <p:txBody>
          <a:bodyPr/>
          <a:lstStyle/>
          <a:p>
            <a:pPr algn="ctr" rtl="1">
              <a:buNone/>
            </a:pPr>
            <a:r>
              <a:rPr lang="ar-MA" dirty="0" smtClean="0"/>
              <a:t>ويعتقد الباحثون أن أصل التشريع لأخلاقيات وطقوس هؤلاء </a:t>
            </a:r>
            <a:r>
              <a:rPr lang="ar-MA" dirty="0" err="1" smtClean="0"/>
              <a:t>الناذريين</a:t>
            </a:r>
            <a:r>
              <a:rPr lang="ar-MA" dirty="0" smtClean="0"/>
              <a:t>/ النذيرين، هو النص السادس ، </a:t>
            </a:r>
            <a:r>
              <a:rPr lang="ar-MA" dirty="0" err="1" smtClean="0"/>
              <a:t>الاصحاح</a:t>
            </a:r>
            <a:r>
              <a:rPr lang="ar-MA" dirty="0" smtClean="0"/>
              <a:t> السادس من سفر العدد من العهد القديم، الذي جاء فيه: </a:t>
            </a:r>
          </a:p>
          <a:p>
            <a:pPr algn="just" rtl="1">
              <a:buNone/>
            </a:pPr>
            <a:r>
              <a:rPr lang="ar-MA" b="1" dirty="0" smtClean="0">
                <a:solidFill>
                  <a:srgbClr val="FF0000"/>
                </a:solidFill>
              </a:rPr>
              <a:t>«وكلم الرب موسى قائلا: كلم بني إسرائيل وقل لهم إذا </a:t>
            </a:r>
            <a:r>
              <a:rPr lang="ar-MA" b="1" dirty="0" err="1" smtClean="0">
                <a:solidFill>
                  <a:srgbClr val="FF0000"/>
                </a:solidFill>
              </a:rPr>
              <a:t>انفرز</a:t>
            </a:r>
            <a:r>
              <a:rPr lang="ar-MA" b="1" dirty="0" smtClean="0">
                <a:solidFill>
                  <a:srgbClr val="FF0000"/>
                </a:solidFill>
              </a:rPr>
              <a:t> رجل أو امرأة لينذر نذر النذير </a:t>
            </a:r>
            <a:r>
              <a:rPr lang="ar-MA" b="1" dirty="0" err="1" smtClean="0">
                <a:solidFill>
                  <a:srgbClr val="FF0000"/>
                </a:solidFill>
              </a:rPr>
              <a:t>لينتذر</a:t>
            </a:r>
            <a:r>
              <a:rPr lang="ar-MA" b="1" dirty="0" smtClean="0">
                <a:solidFill>
                  <a:srgbClr val="FF0000"/>
                </a:solidFill>
              </a:rPr>
              <a:t> للرب. فعن الخمر والمسكر </a:t>
            </a:r>
            <a:r>
              <a:rPr lang="ar-MA" b="1" dirty="0" err="1" smtClean="0">
                <a:solidFill>
                  <a:srgbClr val="FF0000"/>
                </a:solidFill>
              </a:rPr>
              <a:t>يفترز</a:t>
            </a:r>
            <a:r>
              <a:rPr lang="ar-MA" b="1" dirty="0" smtClean="0">
                <a:solidFill>
                  <a:srgbClr val="FF0000"/>
                </a:solidFill>
              </a:rPr>
              <a:t> ولا يشرب خل الخمر ولا خل المسكر ولا يشرب من </a:t>
            </a:r>
            <a:r>
              <a:rPr lang="ar-MA" b="1" dirty="0" err="1" smtClean="0">
                <a:solidFill>
                  <a:srgbClr val="FF0000"/>
                </a:solidFill>
              </a:rPr>
              <a:t>نقيع</a:t>
            </a:r>
            <a:r>
              <a:rPr lang="ar-MA" b="1" dirty="0" smtClean="0">
                <a:solidFill>
                  <a:srgbClr val="FF0000"/>
                </a:solidFill>
              </a:rPr>
              <a:t> العنب ولا </a:t>
            </a:r>
            <a:r>
              <a:rPr lang="ar-MA" b="1" dirty="0" err="1" smtClean="0">
                <a:solidFill>
                  <a:srgbClr val="FF0000"/>
                </a:solidFill>
              </a:rPr>
              <a:t>ياكل</a:t>
            </a:r>
            <a:r>
              <a:rPr lang="ar-MA" b="1" dirty="0" smtClean="0">
                <a:solidFill>
                  <a:srgbClr val="FF0000"/>
                </a:solidFill>
              </a:rPr>
              <a:t> عنبا رطبا ولا يابسا. كل أيام نذره لا </a:t>
            </a:r>
            <a:r>
              <a:rPr lang="ar-MA" b="1" dirty="0" err="1" smtClean="0">
                <a:solidFill>
                  <a:srgbClr val="FF0000"/>
                </a:solidFill>
              </a:rPr>
              <a:t>ياكل</a:t>
            </a:r>
            <a:r>
              <a:rPr lang="ar-MA" b="1" dirty="0" smtClean="0">
                <a:solidFill>
                  <a:srgbClr val="FF0000"/>
                </a:solidFill>
              </a:rPr>
              <a:t> من كل ما يعمل من </a:t>
            </a:r>
            <a:r>
              <a:rPr lang="ar-MA" b="1" dirty="0" err="1" smtClean="0">
                <a:solidFill>
                  <a:srgbClr val="FF0000"/>
                </a:solidFill>
              </a:rPr>
              <a:t>جفنة</a:t>
            </a:r>
            <a:r>
              <a:rPr lang="ar-MA" b="1" dirty="0" smtClean="0">
                <a:solidFill>
                  <a:srgbClr val="FF0000"/>
                </a:solidFill>
              </a:rPr>
              <a:t> الخمر من العجم حتى القشر. كل أيام نذر </a:t>
            </a:r>
            <a:r>
              <a:rPr lang="ar-MA" b="1" dirty="0" err="1" smtClean="0">
                <a:solidFill>
                  <a:srgbClr val="FF0000"/>
                </a:solidFill>
              </a:rPr>
              <a:t>افترازه</a:t>
            </a:r>
            <a:r>
              <a:rPr lang="ar-MA" b="1" dirty="0" smtClean="0">
                <a:solidFill>
                  <a:srgbClr val="FF0000"/>
                </a:solidFill>
              </a:rPr>
              <a:t> لا يمر موسى على رأسه إلى كمال الأيام التي </a:t>
            </a:r>
            <a:r>
              <a:rPr lang="ar-MA" b="1" dirty="0" err="1" smtClean="0">
                <a:solidFill>
                  <a:srgbClr val="FF0000"/>
                </a:solidFill>
              </a:rPr>
              <a:t>انتذر</a:t>
            </a:r>
            <a:r>
              <a:rPr lang="ar-MA" b="1" dirty="0" smtClean="0">
                <a:solidFill>
                  <a:srgbClr val="FF0000"/>
                </a:solidFill>
              </a:rPr>
              <a:t> فيها للرب يكون مقدسا ويربي </a:t>
            </a:r>
            <a:r>
              <a:rPr lang="ar-MA" b="1" dirty="0" err="1" smtClean="0">
                <a:solidFill>
                  <a:srgbClr val="FF0000"/>
                </a:solidFill>
              </a:rPr>
              <a:t>خصل</a:t>
            </a:r>
            <a:r>
              <a:rPr lang="ar-MA" b="1" dirty="0" smtClean="0">
                <a:solidFill>
                  <a:srgbClr val="FF0000"/>
                </a:solidFill>
              </a:rPr>
              <a:t> شعر رأسه. كل أيام </a:t>
            </a:r>
            <a:r>
              <a:rPr lang="ar-MA" b="1" dirty="0" err="1" smtClean="0">
                <a:solidFill>
                  <a:srgbClr val="FF0000"/>
                </a:solidFill>
              </a:rPr>
              <a:t>انتذاره</a:t>
            </a:r>
            <a:r>
              <a:rPr lang="ar-MA" b="1" dirty="0" smtClean="0">
                <a:solidFill>
                  <a:srgbClr val="FF0000"/>
                </a:solidFill>
              </a:rPr>
              <a:t> للرب لا يأتي إلى جسد ميت»</a:t>
            </a:r>
            <a:endParaRPr lang="fr-FR" b="1" dirty="0">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775542"/>
          </a:xfrm>
        </p:spPr>
        <p:txBody>
          <a:bodyPr>
            <a:normAutofit fontScale="90000"/>
          </a:bodyPr>
          <a:lstStyle/>
          <a:p>
            <a:pPr algn="ctr" rtl="1"/>
            <a:r>
              <a:rPr lang="ar-MA" b="1" dirty="0" smtClean="0"/>
              <a:t>أصل العبري لهذه النصوص</a:t>
            </a:r>
            <a:endParaRPr lang="fr-FR" b="1" dirty="0"/>
          </a:p>
        </p:txBody>
      </p:sp>
      <p:sp>
        <p:nvSpPr>
          <p:cNvPr id="3" name="Espace réservé du contenu 2"/>
          <p:cNvSpPr>
            <a:spLocks noGrp="1"/>
          </p:cNvSpPr>
          <p:nvPr>
            <p:ph idx="1"/>
          </p:nvPr>
        </p:nvSpPr>
        <p:spPr>
          <a:xfrm>
            <a:off x="457200" y="1428736"/>
            <a:ext cx="8229600" cy="4895864"/>
          </a:xfrm>
        </p:spPr>
        <p:txBody>
          <a:bodyPr/>
          <a:lstStyle/>
          <a:p>
            <a:pPr algn="r" rtl="1">
              <a:buNone/>
            </a:pPr>
            <a:r>
              <a:rPr lang="ar-MA" dirty="0" smtClean="0"/>
              <a:t>إذا رجعنا إلى الأصل العبري لهذه النصوص، سيظهر لنا أن هؤلاء القوم قد وقعوا في خلط بين تعبيرين عبريين مختلفين، في البنية والدلالة؛ </a:t>
            </a:r>
            <a:r>
              <a:rPr lang="he-IL" b="1" dirty="0" smtClean="0"/>
              <a:t>נזיר</a:t>
            </a:r>
            <a:r>
              <a:rPr lang="ar-MA" b="1" dirty="0" smtClean="0"/>
              <a:t> (</a:t>
            </a:r>
            <a:r>
              <a:rPr lang="ar-MA" b="1" dirty="0" err="1" smtClean="0"/>
              <a:t>نزير</a:t>
            </a:r>
            <a:r>
              <a:rPr lang="ar-MA" b="1" dirty="0" smtClean="0"/>
              <a:t>) </a:t>
            </a:r>
            <a:r>
              <a:rPr lang="ar-MA" b="1" dirty="0" err="1" smtClean="0"/>
              <a:t>و</a:t>
            </a:r>
            <a:r>
              <a:rPr lang="ar-MA" b="1" dirty="0" smtClean="0"/>
              <a:t> </a:t>
            </a:r>
            <a:r>
              <a:rPr lang="he-IL" b="1" dirty="0" smtClean="0"/>
              <a:t>נדר</a:t>
            </a:r>
            <a:r>
              <a:rPr lang="ar-MA" b="1" dirty="0" smtClean="0"/>
              <a:t> (نذر)،</a:t>
            </a:r>
            <a:r>
              <a:rPr lang="ar-MA" dirty="0" smtClean="0"/>
              <a:t> كما هو مبين في النصوص الآتية:</a:t>
            </a:r>
          </a:p>
          <a:p>
            <a:pPr algn="r" rtl="1">
              <a:buNone/>
            </a:pPr>
            <a:r>
              <a:rPr lang="ar-MA" dirty="0" smtClean="0"/>
              <a:t>«</a:t>
            </a:r>
            <a:r>
              <a:rPr lang="he-IL" dirty="0" smtClean="0"/>
              <a:t>כי הנת הרה וילדת בן ומורה לא-יעלה על-ראשו </a:t>
            </a:r>
            <a:r>
              <a:rPr lang="he-IL" sz="3600" b="1" u="sng" dirty="0" smtClean="0"/>
              <a:t>כי-נזיר</a:t>
            </a:r>
            <a:r>
              <a:rPr lang="he-IL" dirty="0" smtClean="0"/>
              <a:t> אלוהים יהיה הנער מן-הפטן והוא יחל להושיע אח-ישראיל מיד פלשתים</a:t>
            </a:r>
            <a:r>
              <a:rPr lang="ar-MA" dirty="0" smtClean="0"/>
              <a:t>»</a:t>
            </a:r>
          </a:p>
          <a:p>
            <a:pPr algn="r" rtl="1">
              <a:buNone/>
            </a:pPr>
            <a:r>
              <a:rPr lang="ar-MA" dirty="0" smtClean="0"/>
              <a:t>«</a:t>
            </a:r>
            <a:r>
              <a:rPr lang="he-IL" dirty="0" smtClean="0"/>
              <a:t>ואקים מבניכם לנביאים ומבחוריכם </a:t>
            </a:r>
            <a:r>
              <a:rPr lang="he-IL" sz="3600" b="1" u="sng" dirty="0" smtClean="0"/>
              <a:t>לנזרים</a:t>
            </a:r>
            <a:r>
              <a:rPr lang="he-IL" dirty="0" smtClean="0"/>
              <a:t> האף אין-זות בני ישראל נאם-יהרה</a:t>
            </a:r>
            <a:r>
              <a:rPr lang="ar-MA" dirty="0" smtClean="0"/>
              <a:t>»</a:t>
            </a:r>
          </a:p>
          <a:p>
            <a:pPr algn="r" rtl="1">
              <a:buNone/>
            </a:pPr>
            <a:r>
              <a:rPr lang="ar-MA" dirty="0" smtClean="0"/>
              <a:t>«</a:t>
            </a:r>
            <a:r>
              <a:rPr lang="he-IL" dirty="0" smtClean="0"/>
              <a:t>וידבר יהוה אל-מושה לאמר : דבך אל-בבני ישראיל ואמרית איש או-אשה כי יפלא </a:t>
            </a:r>
            <a:r>
              <a:rPr lang="he-IL" sz="3600" b="1" u="sng" dirty="0" smtClean="0"/>
              <a:t>לנדר</a:t>
            </a:r>
            <a:r>
              <a:rPr lang="he-IL" dirty="0" smtClean="0"/>
              <a:t> </a:t>
            </a:r>
            <a:r>
              <a:rPr lang="he-IL" sz="3600" b="1" u="sng" dirty="0" smtClean="0"/>
              <a:t>נדר</a:t>
            </a:r>
            <a:r>
              <a:rPr lang="he-IL" dirty="0" smtClean="0"/>
              <a:t> </a:t>
            </a:r>
            <a:r>
              <a:rPr lang="he-IL" sz="3600" b="1" u="sng" dirty="0" smtClean="0"/>
              <a:t>נדיר</a:t>
            </a:r>
            <a:r>
              <a:rPr lang="he-IL" dirty="0" smtClean="0"/>
              <a:t> להזיר ליהוה</a:t>
            </a:r>
            <a:r>
              <a:rPr lang="ar-MA" dirty="0" smtClean="0"/>
              <a:t>»</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775542"/>
          </a:xfrm>
        </p:spPr>
        <p:txBody>
          <a:bodyPr>
            <a:normAutofit/>
          </a:bodyPr>
          <a:lstStyle/>
          <a:p>
            <a:pPr algn="ctr"/>
            <a:r>
              <a:rPr lang="ar-MA" sz="4000" b="1" dirty="0" smtClean="0"/>
              <a:t>الفرق بين «</a:t>
            </a:r>
            <a:r>
              <a:rPr lang="he-IL" sz="4000" b="1" dirty="0" smtClean="0"/>
              <a:t>נדר</a:t>
            </a:r>
            <a:r>
              <a:rPr lang="ar-MA" sz="4000" b="1" dirty="0" smtClean="0"/>
              <a:t>  (ندر)» </a:t>
            </a:r>
            <a:r>
              <a:rPr lang="ar-MA" sz="4000" b="1" dirty="0" err="1" smtClean="0"/>
              <a:t>و</a:t>
            </a:r>
            <a:r>
              <a:rPr lang="ar-MA" sz="4000" b="1" dirty="0" smtClean="0"/>
              <a:t> «</a:t>
            </a:r>
            <a:r>
              <a:rPr lang="he-IL" sz="4000" b="1" dirty="0" smtClean="0"/>
              <a:t>נזיר</a:t>
            </a:r>
            <a:r>
              <a:rPr lang="ar-MA" sz="4000" b="1" dirty="0" smtClean="0"/>
              <a:t> (</a:t>
            </a:r>
            <a:r>
              <a:rPr lang="ar-MA" sz="4000" b="1" dirty="0" err="1" smtClean="0"/>
              <a:t>نزير</a:t>
            </a:r>
            <a:r>
              <a:rPr lang="ar-MA" sz="4000" b="1" dirty="0" smtClean="0"/>
              <a:t>)»</a:t>
            </a:r>
            <a:endParaRPr lang="fr-FR" sz="4000" b="1" dirty="0"/>
          </a:p>
        </p:txBody>
      </p:sp>
      <p:sp>
        <p:nvSpPr>
          <p:cNvPr id="3" name="Espace réservé du contenu 2"/>
          <p:cNvSpPr>
            <a:spLocks noGrp="1"/>
          </p:cNvSpPr>
          <p:nvPr>
            <p:ph idx="1"/>
          </p:nvPr>
        </p:nvSpPr>
        <p:spPr>
          <a:xfrm>
            <a:off x="428596" y="1857364"/>
            <a:ext cx="8229600" cy="4143404"/>
          </a:xfrm>
        </p:spPr>
        <p:txBody>
          <a:bodyPr/>
          <a:lstStyle/>
          <a:p>
            <a:pPr algn="just" rtl="1">
              <a:buNone/>
            </a:pPr>
            <a:r>
              <a:rPr lang="ar-MA" dirty="0" smtClean="0"/>
              <a:t>«</a:t>
            </a:r>
            <a:r>
              <a:rPr lang="he-IL" dirty="0" smtClean="0"/>
              <a:t>נדר</a:t>
            </a:r>
            <a:r>
              <a:rPr lang="ar-MA" dirty="0" smtClean="0"/>
              <a:t>  (ندر)» من نذر شيئا ونذورا، أوجبه على نفسه. والنذر ما يقدمه المرء لربه، أو يوجبه على نفسه من صدقة أو عبادة أو نحوها. وهو مذكور بكثرة في الكتاب المقدس، بالأخص سفر المزامير.. ومنه «النذير»؛ الشخص الذي ارتبط بنذر خاص </a:t>
            </a:r>
            <a:r>
              <a:rPr lang="ar-MA" dirty="0" err="1" smtClean="0"/>
              <a:t>لينفرز</a:t>
            </a:r>
            <a:r>
              <a:rPr lang="ar-MA" dirty="0" smtClean="0"/>
              <a:t> للرب، أي ليكرس نفسه لخدمة الرب، سواء لمدى الحياة أو لمدة معينة، وسواء كان النذر منه، أو من والديه لمدى الحياة، كما في حالة صموئيل، أو بأمر الرب كما في حالة شمشون، ويوحنا المعمدان.</a:t>
            </a:r>
          </a:p>
          <a:p>
            <a:pPr algn="just" rtl="1">
              <a:buNone/>
            </a:pPr>
            <a:r>
              <a:rPr lang="ar-MA" dirty="0" smtClean="0"/>
              <a:t>«</a:t>
            </a:r>
            <a:r>
              <a:rPr lang="he-IL" dirty="0" smtClean="0"/>
              <a:t>נזיר</a:t>
            </a:r>
            <a:r>
              <a:rPr lang="ar-MA" dirty="0" smtClean="0"/>
              <a:t> (</a:t>
            </a:r>
            <a:r>
              <a:rPr lang="ar-MA" dirty="0" err="1" smtClean="0"/>
              <a:t>نزير</a:t>
            </a:r>
            <a:r>
              <a:rPr lang="ar-MA" dirty="0" smtClean="0"/>
              <a:t>)» يعني:قديس الله، أي الناسك، العابد، التقي، الزاهد، الصائم...</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sz="5400" b="1" dirty="0" smtClean="0">
                <a:solidFill>
                  <a:schemeClr val="tx2">
                    <a:lumMod val="50000"/>
                  </a:schemeClr>
                </a:solidFill>
              </a:rPr>
              <a:t>إشكالية البحث</a:t>
            </a:r>
            <a:endParaRPr lang="fr-FR" sz="5400" b="1" dirty="0">
              <a:solidFill>
                <a:schemeClr val="tx2">
                  <a:lumMod val="50000"/>
                </a:schemeClr>
              </a:solidFill>
            </a:endParaRPr>
          </a:p>
        </p:txBody>
      </p:sp>
      <p:sp>
        <p:nvSpPr>
          <p:cNvPr id="3" name="Espace réservé du contenu 2"/>
          <p:cNvSpPr>
            <a:spLocks noGrp="1"/>
          </p:cNvSpPr>
          <p:nvPr>
            <p:ph idx="1"/>
          </p:nvPr>
        </p:nvSpPr>
        <p:spPr>
          <a:xfrm>
            <a:off x="357158" y="2500306"/>
            <a:ext cx="8229600" cy="3500462"/>
          </a:xfrm>
        </p:spPr>
        <p:txBody>
          <a:bodyPr>
            <a:normAutofit/>
          </a:bodyPr>
          <a:lstStyle/>
          <a:p>
            <a:pPr indent="0" algn="ctr" rtl="1">
              <a:lnSpc>
                <a:spcPct val="150000"/>
              </a:lnSpc>
            </a:pPr>
            <a:r>
              <a:rPr lang="ar-MA" sz="3600" b="1" dirty="0" smtClean="0">
                <a:solidFill>
                  <a:srgbClr val="C00000"/>
                </a:solidFill>
                <a:latin typeface="Angsana New" pitchFamily="18" charset="-34"/>
              </a:rPr>
              <a:t>إشكالية وجود مدينة الناصرة قبل القرن الرابع الميلادي </a:t>
            </a:r>
          </a:p>
          <a:p>
            <a:pPr indent="0" algn="ctr" rtl="1">
              <a:lnSpc>
                <a:spcPct val="150000"/>
              </a:lnSpc>
            </a:pPr>
            <a:r>
              <a:rPr lang="ar-MA" sz="3600" b="1" dirty="0" smtClean="0">
                <a:solidFill>
                  <a:srgbClr val="C00000"/>
                </a:solidFill>
                <a:latin typeface="Angsana New" pitchFamily="18" charset="-34"/>
              </a:rPr>
              <a:t>مدى صحة النسبة اللغوية إلى هذه المدينة ”يسوع الناصري“</a:t>
            </a:r>
            <a:endParaRPr lang="fr-FR" sz="3600" b="1" dirty="0">
              <a:solidFill>
                <a:srgbClr val="C00000"/>
              </a:solidFill>
              <a:latin typeface="Angsana New" pitchFamily="18" charset="-34"/>
              <a:cs typeface="Angsana New" pitchFamily="18" charset="-34"/>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75542"/>
          </a:xfrm>
        </p:spPr>
        <p:txBody>
          <a:bodyPr>
            <a:normAutofit/>
          </a:bodyPr>
          <a:lstStyle/>
          <a:p>
            <a:pPr algn="ctr" rtl="1"/>
            <a:r>
              <a:rPr lang="ar-MA" sz="4000" b="1" dirty="0" smtClean="0"/>
              <a:t>«</a:t>
            </a:r>
            <a:r>
              <a:rPr lang="ar-MA" sz="4000" b="1" i="1" u="sng" dirty="0" smtClean="0"/>
              <a:t> </a:t>
            </a:r>
            <a:r>
              <a:rPr lang="he-IL" sz="4000" b="1" i="1" u="sng" dirty="0" smtClean="0"/>
              <a:t>נזיר</a:t>
            </a:r>
            <a:r>
              <a:rPr lang="ar-EG" sz="4000" b="1" dirty="0" smtClean="0"/>
              <a:t> (</a:t>
            </a:r>
            <a:r>
              <a:rPr lang="ar-EG" sz="4000" b="1" dirty="0" err="1" smtClean="0"/>
              <a:t>نزير</a:t>
            </a:r>
            <a:r>
              <a:rPr lang="ar-EG" sz="4000" b="1" dirty="0" smtClean="0"/>
              <a:t>)</a:t>
            </a:r>
            <a:r>
              <a:rPr lang="ar-MA" sz="4000" b="1" dirty="0" smtClean="0"/>
              <a:t>» في اللغات السامية الأخرى</a:t>
            </a:r>
            <a:endParaRPr lang="fr-FR" sz="4000" b="1" dirty="0"/>
          </a:p>
        </p:txBody>
      </p:sp>
      <p:sp>
        <p:nvSpPr>
          <p:cNvPr id="3" name="Espace réservé du contenu 2"/>
          <p:cNvSpPr>
            <a:spLocks noGrp="1"/>
          </p:cNvSpPr>
          <p:nvPr>
            <p:ph idx="1"/>
          </p:nvPr>
        </p:nvSpPr>
        <p:spPr>
          <a:xfrm>
            <a:off x="457200" y="1714488"/>
            <a:ext cx="8229600" cy="4610112"/>
          </a:xfrm>
        </p:spPr>
        <p:txBody>
          <a:bodyPr/>
          <a:lstStyle/>
          <a:p>
            <a:pPr algn="just" rtl="1">
              <a:buNone/>
            </a:pPr>
            <a:r>
              <a:rPr lang="ar-MA" b="1" dirty="0" smtClean="0">
                <a:solidFill>
                  <a:srgbClr val="C00000"/>
                </a:solidFill>
              </a:rPr>
              <a:t>اللغة العربية القديمة </a:t>
            </a:r>
            <a:r>
              <a:rPr lang="ar-MA" dirty="0" smtClean="0"/>
              <a:t>نجد «</a:t>
            </a:r>
            <a:r>
              <a:rPr lang="ar-MA" dirty="0" err="1" smtClean="0"/>
              <a:t>نزيريو</a:t>
            </a:r>
            <a:r>
              <a:rPr lang="ar-MA" dirty="0" smtClean="0"/>
              <a:t> أو </a:t>
            </a:r>
            <a:r>
              <a:rPr lang="ar-MA" dirty="0" err="1" smtClean="0"/>
              <a:t>نزيرو</a:t>
            </a:r>
            <a:r>
              <a:rPr lang="ar-MA" dirty="0" smtClean="0"/>
              <a:t>»، </a:t>
            </a:r>
            <a:r>
              <a:rPr lang="ar-MA" dirty="0" err="1" smtClean="0"/>
              <a:t>و</a:t>
            </a:r>
            <a:r>
              <a:rPr lang="ar-MA" dirty="0" smtClean="0"/>
              <a:t>«</a:t>
            </a:r>
            <a:r>
              <a:rPr lang="ar-MA" dirty="0" err="1" smtClean="0"/>
              <a:t>نزير</a:t>
            </a:r>
            <a:r>
              <a:rPr lang="ar-MA" dirty="0" smtClean="0"/>
              <a:t>» في اللغة العربية الحديثة، والتي تعني: العابد، الناسك، الزاهد، المعتزل، المتعفف، الصائم،...</a:t>
            </a:r>
            <a:r>
              <a:rPr lang="ar-MA" dirty="0" err="1" smtClean="0"/>
              <a:t>إلخ</a:t>
            </a:r>
            <a:endParaRPr lang="ar-MA" dirty="0" smtClean="0"/>
          </a:p>
          <a:p>
            <a:pPr algn="just" rtl="1">
              <a:buNone/>
            </a:pPr>
            <a:r>
              <a:rPr lang="ar-MA" b="1" dirty="0" smtClean="0">
                <a:solidFill>
                  <a:srgbClr val="C00000"/>
                </a:solidFill>
              </a:rPr>
              <a:t>اللغة </a:t>
            </a:r>
            <a:r>
              <a:rPr lang="ar-MA" b="1" dirty="0" err="1" smtClean="0">
                <a:solidFill>
                  <a:srgbClr val="C00000"/>
                </a:solidFill>
              </a:rPr>
              <a:t>الكلدانية</a:t>
            </a:r>
            <a:r>
              <a:rPr lang="ar-MA" b="1" dirty="0" smtClean="0">
                <a:solidFill>
                  <a:srgbClr val="C00000"/>
                </a:solidFill>
              </a:rPr>
              <a:t> </a:t>
            </a:r>
            <a:r>
              <a:rPr lang="ar-MA" dirty="0" smtClean="0"/>
              <a:t>نجد «</a:t>
            </a:r>
            <a:r>
              <a:rPr lang="ar-MA" dirty="0" err="1" smtClean="0"/>
              <a:t>نصيريو</a:t>
            </a:r>
            <a:r>
              <a:rPr lang="ar-MA" dirty="0" smtClean="0"/>
              <a:t>» بالصاد، كما هو بالزاي في اللغة العربية القديمة، والذي يعني، حسب القاموس </a:t>
            </a:r>
            <a:r>
              <a:rPr lang="ar-MA" dirty="0" err="1" smtClean="0"/>
              <a:t>الكلداني</a:t>
            </a:r>
            <a:r>
              <a:rPr lang="ar-MA" dirty="0" smtClean="0"/>
              <a:t>: الشكور، المسيح، الممجد، المرتل، وهي من فعل «نصر»،«</a:t>
            </a:r>
            <a:r>
              <a:rPr lang="ar-MA" dirty="0" err="1" smtClean="0"/>
              <a:t>نصيريو</a:t>
            </a:r>
            <a:r>
              <a:rPr lang="ar-MA" dirty="0" smtClean="0"/>
              <a:t>»،«</a:t>
            </a:r>
            <a:r>
              <a:rPr lang="ar-MA" dirty="0" err="1" smtClean="0"/>
              <a:t>نصرانو</a:t>
            </a:r>
            <a:r>
              <a:rPr lang="ar-MA" dirty="0" smtClean="0"/>
              <a:t>»، الذي يعني: مدح، مجد، شكر، رتل، ناح، بكى،...</a:t>
            </a:r>
          </a:p>
          <a:p>
            <a:pPr algn="ctr" rtl="1">
              <a:buNone/>
            </a:pPr>
            <a:endParaRPr lang="ar-MA" dirty="0" smtClean="0"/>
          </a:p>
          <a:p>
            <a:pPr algn="ctr" rtl="1">
              <a:buNone/>
            </a:pPr>
            <a:r>
              <a:rPr lang="ar-MA" dirty="0" smtClean="0"/>
              <a:t>وهي  بلا شك سيكون نفس المعنى للتعبير الآرامي.</a:t>
            </a:r>
          </a:p>
          <a:p>
            <a:pPr algn="just" rtl="1">
              <a:buNone/>
            </a:pPr>
            <a:endParaRPr lang="fr-FR" dirty="0"/>
          </a:p>
        </p:txBody>
      </p:sp>
      <p:sp>
        <p:nvSpPr>
          <p:cNvPr id="4" name="Chevron 3"/>
          <p:cNvSpPr/>
          <p:nvPr/>
        </p:nvSpPr>
        <p:spPr>
          <a:xfrm flipH="1">
            <a:off x="7358082" y="5072074"/>
            <a:ext cx="1357322" cy="57150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857232"/>
            <a:ext cx="8229600" cy="857256"/>
          </a:xfrm>
        </p:spPr>
        <p:txBody>
          <a:bodyPr>
            <a:normAutofit/>
          </a:bodyPr>
          <a:lstStyle/>
          <a:p>
            <a:pPr algn="ctr" rtl="1"/>
            <a:r>
              <a:rPr lang="ar-MA" b="1" dirty="0" smtClean="0"/>
              <a:t>التعبير اليوناني بعد حذف اللواحق الإعرابية</a:t>
            </a:r>
            <a:endParaRPr lang="fr-FR" b="1" dirty="0"/>
          </a:p>
        </p:txBody>
      </p:sp>
      <p:sp>
        <p:nvSpPr>
          <p:cNvPr id="3" name="Espace réservé du contenu 2"/>
          <p:cNvSpPr>
            <a:spLocks noGrp="1"/>
          </p:cNvSpPr>
          <p:nvPr>
            <p:ph idx="1"/>
          </p:nvPr>
        </p:nvSpPr>
        <p:spPr>
          <a:xfrm>
            <a:off x="428596" y="2285992"/>
            <a:ext cx="8229600" cy="4071966"/>
          </a:xfrm>
        </p:spPr>
        <p:txBody>
          <a:bodyPr/>
          <a:lstStyle/>
          <a:p>
            <a:pPr algn="just" rtl="1">
              <a:buNone/>
            </a:pPr>
            <a:r>
              <a:rPr lang="ar-MA" dirty="0" smtClean="0"/>
              <a:t>فإذا حذفنا اللواحق الإعرابية للتعبير </a:t>
            </a:r>
            <a:r>
              <a:rPr lang="fr-FR" dirty="0" err="1" smtClean="0"/>
              <a:t>Nazoraios</a:t>
            </a:r>
            <a:r>
              <a:rPr lang="ar-MA" dirty="0" smtClean="0"/>
              <a:t> في النص اليوناني للعهد الجديد، فإننا سنصل إلى صيغة «</a:t>
            </a:r>
            <a:r>
              <a:rPr lang="ar-MA" dirty="0" err="1" smtClean="0"/>
              <a:t>نزرى</a:t>
            </a:r>
            <a:r>
              <a:rPr lang="ar-MA" dirty="0" smtClean="0"/>
              <a:t>»، القريبة من الصيغتين العربية والعبرية، «</a:t>
            </a:r>
            <a:r>
              <a:rPr lang="ar-MA" dirty="0" err="1" smtClean="0"/>
              <a:t>نزير</a:t>
            </a:r>
            <a:r>
              <a:rPr lang="ar-MA" dirty="0" smtClean="0"/>
              <a:t>» </a:t>
            </a:r>
            <a:r>
              <a:rPr lang="ar-MA" dirty="0" err="1" smtClean="0"/>
              <a:t>و</a:t>
            </a:r>
            <a:r>
              <a:rPr lang="ar-MA" dirty="0" smtClean="0"/>
              <a:t>«نزر»، والمشتركتين في الجذر«ن </a:t>
            </a:r>
            <a:r>
              <a:rPr lang="ar-MA" dirty="0" err="1" smtClean="0"/>
              <a:t>ز</a:t>
            </a:r>
            <a:r>
              <a:rPr lang="ar-MA" dirty="0" smtClean="0"/>
              <a:t> ر».  وبما أن هذا التعبير قد انتقل إلى النص اليوناني عن الآرامية، اللغة السامية السائدة في فلسطين، إبان القرون الأولى من الميلاد، وبما أن الحرف اليوناني «زيتا» يعادل حرف الصاد في اللغتين العربية، والآرامية، فإن الصيغة ستكون: «</a:t>
            </a:r>
            <a:r>
              <a:rPr lang="ar-MA" dirty="0" err="1" smtClean="0"/>
              <a:t>نصرى</a:t>
            </a:r>
            <a:r>
              <a:rPr lang="ar-MA" dirty="0" smtClean="0"/>
              <a:t>» </a:t>
            </a:r>
            <a:r>
              <a:rPr lang="ar-MA" dirty="0" err="1" smtClean="0"/>
              <a:t>و</a:t>
            </a:r>
            <a:r>
              <a:rPr lang="ar-MA" dirty="0" smtClean="0"/>
              <a:t> «</a:t>
            </a:r>
            <a:r>
              <a:rPr lang="ar-MA" dirty="0" err="1" smtClean="0"/>
              <a:t>نصُرى</a:t>
            </a:r>
            <a:r>
              <a:rPr lang="ar-MA" dirty="0" smtClean="0"/>
              <a:t>»، المشتركتين في الجذر «ن </a:t>
            </a:r>
            <a:r>
              <a:rPr lang="ar-MA" dirty="0" err="1" smtClean="0"/>
              <a:t>ص</a:t>
            </a:r>
            <a:r>
              <a:rPr lang="ar-MA" dirty="0" smtClean="0"/>
              <a:t> ر».</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MA" b="1" dirty="0" smtClean="0"/>
              <a:t>صيغة ”النصراني“ </a:t>
            </a:r>
            <a:endParaRPr lang="fr-FR" b="1" dirty="0"/>
          </a:p>
        </p:txBody>
      </p:sp>
      <p:sp>
        <p:nvSpPr>
          <p:cNvPr id="3" name="Espace réservé du contenu 2"/>
          <p:cNvSpPr>
            <a:spLocks noGrp="1"/>
          </p:cNvSpPr>
          <p:nvPr>
            <p:ph idx="1"/>
          </p:nvPr>
        </p:nvSpPr>
        <p:spPr/>
        <p:txBody>
          <a:bodyPr>
            <a:normAutofit/>
          </a:bodyPr>
          <a:lstStyle/>
          <a:p>
            <a:pPr algn="just" rtl="1"/>
            <a:r>
              <a:rPr lang="ar-MA" sz="4000" dirty="0" smtClean="0">
                <a:latin typeface="Sakkal Majalla" pitchFamily="2" charset="-78"/>
                <a:cs typeface="Sakkal Majalla" pitchFamily="2" charset="-78"/>
              </a:rPr>
              <a:t>وحيث أن هذين التعبيرين وردا في نصوص العهد الجديد صفة لأتباع السيد المسيح، فإن الانتساب اللغوي إليها هو: «النصراني» أو «النصارى»</a:t>
            </a:r>
          </a:p>
          <a:p>
            <a:pPr algn="just" rtl="1"/>
            <a:r>
              <a:rPr lang="ar-MA" sz="4000" dirty="0" smtClean="0">
                <a:latin typeface="Sakkal Majalla" pitchFamily="2" charset="-78"/>
                <a:cs typeface="Sakkal Majalla" pitchFamily="2" charset="-78"/>
              </a:rPr>
              <a:t>ونفس الشيء بالنسبة للتعبير </a:t>
            </a:r>
            <a:r>
              <a:rPr lang="ar-MA" sz="4000" dirty="0" err="1" smtClean="0">
                <a:latin typeface="Sakkal Majalla" pitchFamily="2" charset="-78"/>
                <a:cs typeface="Sakkal Majalla" pitchFamily="2" charset="-78"/>
              </a:rPr>
              <a:t>الكلداني</a:t>
            </a:r>
            <a:r>
              <a:rPr lang="ar-MA" sz="4000" dirty="0" smtClean="0">
                <a:latin typeface="Sakkal Majalla" pitchFamily="2" charset="-78"/>
                <a:cs typeface="Sakkal Majalla" pitchFamily="2" charset="-78"/>
              </a:rPr>
              <a:t> «</a:t>
            </a:r>
            <a:r>
              <a:rPr lang="ar-MA" sz="4000" dirty="0" err="1" smtClean="0">
                <a:latin typeface="Sakkal Majalla" pitchFamily="2" charset="-78"/>
                <a:cs typeface="Sakkal Majalla" pitchFamily="2" charset="-78"/>
              </a:rPr>
              <a:t>نصيريو</a:t>
            </a:r>
            <a:r>
              <a:rPr lang="ar-MA" sz="4000" dirty="0" smtClean="0">
                <a:latin typeface="Sakkal Majalla" pitchFamily="2" charset="-78"/>
                <a:cs typeface="Sakkal Majalla" pitchFamily="2" charset="-78"/>
              </a:rPr>
              <a:t>»، الذي لا يمكن أن يشتق من </a:t>
            </a:r>
            <a:r>
              <a:rPr lang="ar-MA" sz="4000" b="1" dirty="0" smtClean="0">
                <a:latin typeface="Sakkal Majalla" pitchFamily="2" charset="-78"/>
                <a:cs typeface="Sakkal Majalla" pitchFamily="2" charset="-78"/>
              </a:rPr>
              <a:t>كلمة</a:t>
            </a:r>
            <a:r>
              <a:rPr lang="ar-MA" sz="4000" dirty="0" smtClean="0">
                <a:latin typeface="Sakkal Majalla" pitchFamily="2" charset="-78"/>
                <a:cs typeface="Sakkal Majalla" pitchFamily="2" charset="-78"/>
              </a:rPr>
              <a:t> «ناصرة» في العربية القديمة والحديثة.</a:t>
            </a:r>
            <a:endParaRPr lang="fr-FR" sz="40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5110178"/>
          </a:xfrm>
        </p:spPr>
        <p:txBody>
          <a:bodyPr>
            <a:noAutofit/>
          </a:bodyPr>
          <a:lstStyle/>
          <a:p>
            <a:pPr algn="just" rtl="1"/>
            <a:r>
              <a:rPr lang="ar-MA" sz="3200" dirty="0" smtClean="0"/>
              <a:t>فصيغة النصراني أو النصارى، لا يزال يطلق إلى حد الآن علما على أتباع ديانة السيد المسيح في البلاد العربية، من قبل ومن بعد ظهور الإسلام. وقد ورد ذلك الانتساب في سفر أعمال الرسل.</a:t>
            </a:r>
          </a:p>
          <a:p>
            <a:pPr algn="just" rtl="1"/>
            <a:r>
              <a:rPr lang="ar-MA" sz="3200" dirty="0" smtClean="0"/>
              <a:t>كما أنه لا يزال إلى الآن علما يطلق على طائفة مسيحية </a:t>
            </a:r>
            <a:r>
              <a:rPr lang="fr-FR" sz="3200" dirty="0" err="1" smtClean="0"/>
              <a:t>Nazarenes</a:t>
            </a:r>
            <a:r>
              <a:rPr lang="ar-MA" sz="3200" dirty="0" smtClean="0"/>
              <a:t> لا تؤمن بتعاليم بولس </a:t>
            </a:r>
            <a:r>
              <a:rPr lang="ar-MA" sz="3200" dirty="0" err="1" smtClean="0"/>
              <a:t>الطرسوسي</a:t>
            </a:r>
            <a:r>
              <a:rPr lang="fr-FR" sz="3200" dirty="0" smtClean="0"/>
              <a:t> </a:t>
            </a:r>
            <a:r>
              <a:rPr lang="ar-MA" sz="3200" dirty="0" smtClean="0"/>
              <a:t>سفر أعمال الرسل، 24: 5، ترجمة يسوعية – كاثوليكية:  وَجَدْنا هذا الرَّجُلَ آفةً مِنَ الآفات، يُثيرُ الفِتَنَ بَينَ اليَهودِ كافَّةً في العالَمِ أَجمَع، وأَحَدَ أَئِمَّةِ شِيعَةِ النَّصارى.</a:t>
            </a:r>
            <a:endParaRPr lang="fr-FR" sz="3200" dirty="0" smtClean="0"/>
          </a:p>
          <a:p>
            <a:pPr algn="just" rtl="1"/>
            <a:endParaRPr lang="fr-FR" sz="3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MA" b="1" dirty="0" smtClean="0"/>
              <a:t>خاتمة</a:t>
            </a:r>
            <a:endParaRPr lang="fr-FR" b="1" dirty="0"/>
          </a:p>
        </p:txBody>
      </p:sp>
      <p:sp>
        <p:nvSpPr>
          <p:cNvPr id="3" name="Espace réservé du contenu 2"/>
          <p:cNvSpPr>
            <a:spLocks noGrp="1"/>
          </p:cNvSpPr>
          <p:nvPr>
            <p:ph idx="1"/>
          </p:nvPr>
        </p:nvSpPr>
        <p:spPr/>
        <p:txBody>
          <a:bodyPr>
            <a:normAutofit/>
          </a:bodyPr>
          <a:lstStyle/>
          <a:p>
            <a:pPr algn="just" rtl="1">
              <a:buNone/>
            </a:pPr>
            <a:r>
              <a:rPr lang="ar-MA" sz="3600" dirty="0" smtClean="0"/>
              <a:t>وحاصل الكلام الذي يمكن أن نخلص إليه انطلاقا مما سبق، هو إن الانتساب اللغوي إلى مدينة الناصرة غير صحيح، لكونها لم تظهر على مسرح التاريخ إلا في القرن الرابع الميلادي حسبما توصل إليه علماء الآثار، ومن ثم تكون الترجمة الصحيحة للتعبير اليوناني </a:t>
            </a:r>
            <a:r>
              <a:rPr lang="fr-FR" sz="3600" dirty="0" err="1" smtClean="0"/>
              <a:t>Nazoraios</a:t>
            </a:r>
            <a:r>
              <a:rPr lang="fr-FR" sz="3600" dirty="0" smtClean="0"/>
              <a:t> </a:t>
            </a:r>
            <a:r>
              <a:rPr lang="ar-MA" sz="3600" dirty="0" smtClean="0"/>
              <a:t>  هي "نصراني"، وهو تعبير ينصرف تلقائيا إلى من يعتنق أو يتبع الديانة النصرانية.</a:t>
            </a:r>
            <a:endParaRPr lang="fr-FR" sz="3600" dirty="0" smtClean="0"/>
          </a:p>
          <a:p>
            <a:pPr algn="just" rtl="1">
              <a:buNone/>
            </a:pPr>
            <a:endParaRPr lang="fr-FR" sz="36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sz="6000" b="1" dirty="0" smtClean="0"/>
              <a:t>محاور البحث</a:t>
            </a:r>
            <a:endParaRPr lang="fr-FR" sz="6000" b="1" dirty="0"/>
          </a:p>
        </p:txBody>
      </p:sp>
      <p:sp>
        <p:nvSpPr>
          <p:cNvPr id="3" name="Espace réservé du contenu 2"/>
          <p:cNvSpPr>
            <a:spLocks noGrp="1"/>
          </p:cNvSpPr>
          <p:nvPr>
            <p:ph idx="1"/>
          </p:nvPr>
        </p:nvSpPr>
        <p:spPr>
          <a:xfrm>
            <a:off x="457200" y="1935480"/>
            <a:ext cx="8229600" cy="4565354"/>
          </a:xfrm>
        </p:spPr>
        <p:txBody>
          <a:bodyPr>
            <a:normAutofit fontScale="92500"/>
          </a:bodyPr>
          <a:lstStyle/>
          <a:p>
            <a:pPr indent="0" algn="ctr" rtl="1">
              <a:lnSpc>
                <a:spcPct val="150000"/>
              </a:lnSpc>
            </a:pPr>
            <a:r>
              <a:rPr lang="ar-MA" sz="4000" b="1" dirty="0" smtClean="0">
                <a:latin typeface="Sakkal Majalla" pitchFamily="2" charset="-78"/>
                <a:cs typeface="Sakkal Majalla" pitchFamily="2" charset="-78"/>
              </a:rPr>
              <a:t>المحور الأول: الناصرة، بين نص الإنجيل، والتاريخ والجغرافية والحفريات.</a:t>
            </a:r>
            <a:endParaRPr lang="fr-FR" sz="4000" b="1" dirty="0" smtClean="0">
              <a:latin typeface="Sakkal Majalla" pitchFamily="2" charset="-78"/>
              <a:cs typeface="Sakkal Majalla" pitchFamily="2" charset="-78"/>
            </a:endParaRPr>
          </a:p>
          <a:p>
            <a:pPr indent="0" algn="ctr" rtl="1">
              <a:lnSpc>
                <a:spcPct val="150000"/>
              </a:lnSpc>
            </a:pPr>
            <a:r>
              <a:rPr lang="ar-MA" sz="4000" b="1" dirty="0" smtClean="0">
                <a:latin typeface="Sakkal Majalla" pitchFamily="2" charset="-78"/>
                <a:cs typeface="Sakkal Majalla" pitchFamily="2" charset="-78"/>
              </a:rPr>
              <a:t>المحور الثاني: مدى صحة النسبة اللغوية إلى مدينة الناصرة.</a:t>
            </a:r>
            <a:endParaRPr lang="fr-FR" sz="4000" b="1" dirty="0" smtClean="0">
              <a:latin typeface="Sakkal Majalla" pitchFamily="2" charset="-78"/>
              <a:cs typeface="Sakkal Majalla" pitchFamily="2" charset="-78"/>
            </a:endParaRPr>
          </a:p>
          <a:p>
            <a:pPr indent="0" algn="ctr" rtl="1">
              <a:lnSpc>
                <a:spcPct val="150000"/>
              </a:lnSpc>
            </a:pPr>
            <a:r>
              <a:rPr lang="ar-MA" sz="4000" b="1" dirty="0" smtClean="0">
                <a:latin typeface="Sakkal Majalla" pitchFamily="2" charset="-78"/>
                <a:cs typeface="Sakkal Majalla" pitchFamily="2" charset="-78"/>
              </a:rPr>
              <a:t>خلاصة البحث</a:t>
            </a:r>
            <a:endParaRPr lang="fr-FR" sz="4000" b="1" dirty="0" smtClean="0">
              <a:latin typeface="Sakkal Majalla" pitchFamily="2" charset="-78"/>
              <a:cs typeface="Sakkal Majalla" pitchFamily="2" charset="-78"/>
            </a:endParaRPr>
          </a:p>
          <a:p>
            <a:pPr algn="r" rtl="1"/>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57298"/>
            <a:ext cx="8229600" cy="4967302"/>
          </a:xfrm>
        </p:spPr>
        <p:txBody>
          <a:bodyPr>
            <a:normAutofit/>
          </a:bodyPr>
          <a:lstStyle/>
          <a:p>
            <a:pPr algn="ctr" rtl="1">
              <a:buNone/>
            </a:pPr>
            <a:r>
              <a:rPr lang="ar-MA" sz="5400" b="1" dirty="0" smtClean="0">
                <a:solidFill>
                  <a:schemeClr val="bg2">
                    <a:lumMod val="25000"/>
                  </a:schemeClr>
                </a:solidFill>
                <a:latin typeface="Sakkal Majalla" pitchFamily="2" charset="-78"/>
                <a:cs typeface="+mj-cs"/>
              </a:rPr>
              <a:t>المحور الأول:</a:t>
            </a:r>
            <a:endParaRPr lang="en-US" sz="5400" b="1" dirty="0" smtClean="0">
              <a:solidFill>
                <a:schemeClr val="bg2">
                  <a:lumMod val="25000"/>
                </a:schemeClr>
              </a:solidFill>
              <a:latin typeface="Sakkal Majalla" pitchFamily="2" charset="-78"/>
              <a:cs typeface="+mj-cs"/>
            </a:endParaRPr>
          </a:p>
          <a:p>
            <a:pPr algn="ctr" rtl="1">
              <a:buNone/>
            </a:pPr>
            <a:endParaRPr lang="ar-MA" sz="5400" b="1" dirty="0" smtClean="0">
              <a:solidFill>
                <a:schemeClr val="bg2">
                  <a:lumMod val="25000"/>
                </a:schemeClr>
              </a:solidFill>
              <a:latin typeface="Sakkal Majalla" pitchFamily="2" charset="-78"/>
              <a:cs typeface="+mj-cs"/>
            </a:endParaRPr>
          </a:p>
          <a:p>
            <a:pPr algn="ctr" rtl="1">
              <a:buNone/>
            </a:pPr>
            <a:r>
              <a:rPr lang="ar-MA" sz="4400" b="1" dirty="0" smtClean="0">
                <a:latin typeface="Sakkal Majalla" pitchFamily="2" charset="-78"/>
                <a:cs typeface="Sakkal Majalla" pitchFamily="2" charset="-78"/>
              </a:rPr>
              <a:t> الناصرة، بين نص الإنجيل، والتاريخ والجغرافية والحفريات</a:t>
            </a:r>
            <a:endParaRPr lang="fr-FR" sz="44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مدينة الناصرة حسب التقليد المسيحي</a:t>
            </a:r>
            <a:endParaRPr lang="fr-FR" b="1" dirty="0"/>
          </a:p>
        </p:txBody>
      </p:sp>
      <p:graphicFrame>
        <p:nvGraphicFramePr>
          <p:cNvPr id="5" name="Espace réservé du contenu 4"/>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6D10C8E7-408A-4E88-95C5-7E7B652410B9}"/>
                                            </p:graphicEl>
                                          </p:spTgt>
                                        </p:tgtEl>
                                        <p:attrNameLst>
                                          <p:attrName>style.visibility</p:attrName>
                                        </p:attrNameLst>
                                      </p:cBhvr>
                                      <p:to>
                                        <p:strVal val="visible"/>
                                      </p:to>
                                    </p:set>
                                    <p:animEffect transition="in" filter="fade">
                                      <p:cBhvr>
                                        <p:cTn id="12" dur="2000"/>
                                        <p:tgtEl>
                                          <p:spTgt spid="5">
                                            <p:graphicEl>
                                              <a:dgm id="{6D10C8E7-408A-4E88-95C5-7E7B652410B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CC2EB66E-6EE3-4292-9C76-908817C4FE34}"/>
                                            </p:graphicEl>
                                          </p:spTgt>
                                        </p:tgtEl>
                                        <p:attrNameLst>
                                          <p:attrName>style.visibility</p:attrName>
                                        </p:attrNameLst>
                                      </p:cBhvr>
                                      <p:to>
                                        <p:strVal val="visible"/>
                                      </p:to>
                                    </p:set>
                                    <p:animEffect transition="in" filter="fade">
                                      <p:cBhvr>
                                        <p:cTn id="17" dur="2000"/>
                                        <p:tgtEl>
                                          <p:spTgt spid="5">
                                            <p:graphicEl>
                                              <a:dgm id="{CC2EB66E-6EE3-4292-9C76-908817C4FE34}"/>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graphicEl>
                                              <a:dgm id="{A9D0E0EA-18C2-4832-AE90-93DAA1046A1F}"/>
                                            </p:graphicEl>
                                          </p:spTgt>
                                        </p:tgtEl>
                                        <p:attrNameLst>
                                          <p:attrName>style.visibility</p:attrName>
                                        </p:attrNameLst>
                                      </p:cBhvr>
                                      <p:to>
                                        <p:strVal val="visible"/>
                                      </p:to>
                                    </p:set>
                                    <p:animEffect transition="in" filter="fade">
                                      <p:cBhvr>
                                        <p:cTn id="20" dur="2000"/>
                                        <p:tgtEl>
                                          <p:spTgt spid="5">
                                            <p:graphicEl>
                                              <a:dgm id="{A9D0E0EA-18C2-4832-AE90-93DAA1046A1F}"/>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graphicEl>
                                              <a:dgm id="{0EB0027F-A6F9-42D7-9735-A95895FBF100}"/>
                                            </p:graphicEl>
                                          </p:spTgt>
                                        </p:tgtEl>
                                        <p:attrNameLst>
                                          <p:attrName>style.visibility</p:attrName>
                                        </p:attrNameLst>
                                      </p:cBhvr>
                                      <p:to>
                                        <p:strVal val="visible"/>
                                      </p:to>
                                    </p:set>
                                    <p:animEffect transition="in" filter="fade">
                                      <p:cBhvr>
                                        <p:cTn id="25" dur="2000"/>
                                        <p:tgtEl>
                                          <p:spTgt spid="5">
                                            <p:graphicEl>
                                              <a:dgm id="{0EB0027F-A6F9-42D7-9735-A95895FBF100}"/>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graphicEl>
                                              <a:dgm id="{1B8E88C5-EEC3-40A1-A969-2A4C698340D6}"/>
                                            </p:graphicEl>
                                          </p:spTgt>
                                        </p:tgtEl>
                                        <p:attrNameLst>
                                          <p:attrName>style.visibility</p:attrName>
                                        </p:attrNameLst>
                                      </p:cBhvr>
                                      <p:to>
                                        <p:strVal val="visible"/>
                                      </p:to>
                                    </p:set>
                                    <p:animEffect transition="in" filter="fade">
                                      <p:cBhvr>
                                        <p:cTn id="28" dur="2000"/>
                                        <p:tgtEl>
                                          <p:spTgt spid="5">
                                            <p:graphicEl>
                                              <a:dgm id="{1B8E88C5-EEC3-40A1-A969-2A4C698340D6}"/>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graphicEl>
                                              <a:dgm id="{892726D4-52BF-46C7-BAC7-AE2A8EF1B5F5}"/>
                                            </p:graphicEl>
                                          </p:spTgt>
                                        </p:tgtEl>
                                        <p:attrNameLst>
                                          <p:attrName>style.visibility</p:attrName>
                                        </p:attrNameLst>
                                      </p:cBhvr>
                                      <p:to>
                                        <p:strVal val="visible"/>
                                      </p:to>
                                    </p:set>
                                    <p:animEffect transition="in" filter="fade">
                                      <p:cBhvr>
                                        <p:cTn id="33" dur="2000"/>
                                        <p:tgtEl>
                                          <p:spTgt spid="5">
                                            <p:graphicEl>
                                              <a:dgm id="{892726D4-52BF-46C7-BAC7-AE2A8EF1B5F5}"/>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
                                            <p:graphicEl>
                                              <a:dgm id="{77E1F967-F258-4A85-AC01-C4496BE3C4B9}"/>
                                            </p:graphicEl>
                                          </p:spTgt>
                                        </p:tgtEl>
                                        <p:attrNameLst>
                                          <p:attrName>style.visibility</p:attrName>
                                        </p:attrNameLst>
                                      </p:cBhvr>
                                      <p:to>
                                        <p:strVal val="visible"/>
                                      </p:to>
                                    </p:set>
                                    <p:animEffect transition="in" filter="fade">
                                      <p:cBhvr>
                                        <p:cTn id="36" dur="2000"/>
                                        <p:tgtEl>
                                          <p:spTgt spid="5">
                                            <p:graphicEl>
                                              <a:dgm id="{77E1F967-F258-4A85-AC01-C4496BE3C4B9}"/>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graphicEl>
                                              <a:dgm id="{1DAACAD2-9648-433A-B27E-24B537F33B2A}"/>
                                            </p:graphicEl>
                                          </p:spTgt>
                                        </p:tgtEl>
                                        <p:attrNameLst>
                                          <p:attrName>style.visibility</p:attrName>
                                        </p:attrNameLst>
                                      </p:cBhvr>
                                      <p:to>
                                        <p:strVal val="visible"/>
                                      </p:to>
                                    </p:set>
                                    <p:animEffect transition="in" filter="fade">
                                      <p:cBhvr>
                                        <p:cTn id="41" dur="2000"/>
                                        <p:tgtEl>
                                          <p:spTgt spid="5">
                                            <p:graphicEl>
                                              <a:dgm id="{1DAACAD2-9648-433A-B27E-24B537F33B2A}"/>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graphicEl>
                                              <a:dgm id="{B5FD052C-6E8C-4C90-89BA-5B072D7EEC84}"/>
                                            </p:graphicEl>
                                          </p:spTgt>
                                        </p:tgtEl>
                                        <p:attrNameLst>
                                          <p:attrName>style.visibility</p:attrName>
                                        </p:attrNameLst>
                                      </p:cBhvr>
                                      <p:to>
                                        <p:strVal val="visible"/>
                                      </p:to>
                                    </p:set>
                                    <p:animEffect transition="in" filter="fade">
                                      <p:cBhvr>
                                        <p:cTn id="44" dur="2000"/>
                                        <p:tgtEl>
                                          <p:spTgt spid="5">
                                            <p:graphicEl>
                                              <a:dgm id="{B5FD052C-6E8C-4C90-89BA-5B072D7EEC84}"/>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graphicEl>
                                              <a:dgm id="{9EB46709-19ED-4FB3-AACF-853A52FC5733}"/>
                                            </p:graphicEl>
                                          </p:spTgt>
                                        </p:tgtEl>
                                        <p:attrNameLst>
                                          <p:attrName>style.visibility</p:attrName>
                                        </p:attrNameLst>
                                      </p:cBhvr>
                                      <p:to>
                                        <p:strVal val="visible"/>
                                      </p:to>
                                    </p:set>
                                    <p:animEffect transition="in" filter="fade">
                                      <p:cBhvr>
                                        <p:cTn id="49" dur="2000"/>
                                        <p:tgtEl>
                                          <p:spTgt spid="5">
                                            <p:graphicEl>
                                              <a:dgm id="{9EB46709-19ED-4FB3-AACF-853A52FC5733}"/>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
                                            <p:graphicEl>
                                              <a:dgm id="{B474A933-3FAD-4B44-B96D-EDC7D1197A71}"/>
                                            </p:graphicEl>
                                          </p:spTgt>
                                        </p:tgtEl>
                                        <p:attrNameLst>
                                          <p:attrName>style.visibility</p:attrName>
                                        </p:attrNameLst>
                                      </p:cBhvr>
                                      <p:to>
                                        <p:strVal val="visible"/>
                                      </p:to>
                                    </p:set>
                                    <p:animEffect transition="in" filter="fade">
                                      <p:cBhvr>
                                        <p:cTn id="52" dur="2000"/>
                                        <p:tgtEl>
                                          <p:spTgt spid="5">
                                            <p:graphicEl>
                                              <a:dgm id="{B474A933-3FAD-4B44-B96D-EDC7D1197A7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71480"/>
            <a:ext cx="8229600" cy="1000124"/>
          </a:xfrm>
        </p:spPr>
        <p:txBody>
          <a:bodyPr/>
          <a:lstStyle/>
          <a:p>
            <a:pPr algn="ctr" rtl="1"/>
            <a:r>
              <a:rPr lang="ar-MA" b="1" dirty="0" smtClean="0"/>
              <a:t>مدينة الناصرة حسب المؤرخين</a:t>
            </a:r>
            <a:endParaRPr lang="fr-FR" b="1" dirty="0"/>
          </a:p>
        </p:txBody>
      </p:sp>
      <p:sp>
        <p:nvSpPr>
          <p:cNvPr id="3" name="Espace réservé du contenu 2"/>
          <p:cNvSpPr>
            <a:spLocks noGrp="1"/>
          </p:cNvSpPr>
          <p:nvPr>
            <p:ph idx="1"/>
          </p:nvPr>
        </p:nvSpPr>
        <p:spPr>
          <a:xfrm>
            <a:off x="428596" y="1714488"/>
            <a:ext cx="8229600" cy="4389120"/>
          </a:xfrm>
        </p:spPr>
        <p:txBody>
          <a:bodyPr/>
          <a:lstStyle/>
          <a:p>
            <a:pPr algn="r" rtl="1">
              <a:buNone/>
            </a:pPr>
            <a:r>
              <a:rPr lang="ar-MA" dirty="0" smtClean="0"/>
              <a:t>علماء التاريخ لا يعترفون بوجود هذه المدينة إطلاقا زمن يسوع المسيح، مستندهم في ذلك:</a:t>
            </a:r>
          </a:p>
          <a:p>
            <a:pPr algn="r" rtl="1">
              <a:buNone/>
            </a:pPr>
            <a:endParaRPr lang="fr-FR" dirty="0"/>
          </a:p>
        </p:txBody>
      </p:sp>
      <p:graphicFrame>
        <p:nvGraphicFramePr>
          <p:cNvPr id="4" name="Diagramme 3"/>
          <p:cNvGraphicFramePr/>
          <p:nvPr/>
        </p:nvGraphicFramePr>
        <p:xfrm>
          <a:off x="1643042" y="257174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FF476471-7FA2-4CE2-9D21-A449A97AED08}"/>
                                            </p:graphicEl>
                                          </p:spTgt>
                                        </p:tgtEl>
                                        <p:attrNameLst>
                                          <p:attrName>style.visibility</p:attrName>
                                        </p:attrNameLst>
                                      </p:cBhvr>
                                      <p:to>
                                        <p:strVal val="visible"/>
                                      </p:to>
                                    </p:set>
                                    <p:animEffect transition="in" filter="fade">
                                      <p:cBhvr>
                                        <p:cTn id="17" dur="2000"/>
                                        <p:tgtEl>
                                          <p:spTgt spid="4">
                                            <p:graphicEl>
                                              <a:dgm id="{FF476471-7FA2-4CE2-9D21-A449A97AED0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D3485BC6-FB2C-4001-999D-E034EE92B3B0}"/>
                                            </p:graphicEl>
                                          </p:spTgt>
                                        </p:tgtEl>
                                        <p:attrNameLst>
                                          <p:attrName>style.visibility</p:attrName>
                                        </p:attrNameLst>
                                      </p:cBhvr>
                                      <p:to>
                                        <p:strVal val="visible"/>
                                      </p:to>
                                    </p:set>
                                    <p:animEffect transition="in" filter="fade">
                                      <p:cBhvr>
                                        <p:cTn id="22" dur="2000"/>
                                        <p:tgtEl>
                                          <p:spTgt spid="4">
                                            <p:graphicEl>
                                              <a:dgm id="{D3485BC6-FB2C-4001-999D-E034EE92B3B0}"/>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26DD0D81-7EF8-4EB4-9122-4FE0412DAB98}"/>
                                            </p:graphicEl>
                                          </p:spTgt>
                                        </p:tgtEl>
                                        <p:attrNameLst>
                                          <p:attrName>style.visibility</p:attrName>
                                        </p:attrNameLst>
                                      </p:cBhvr>
                                      <p:to>
                                        <p:strVal val="visible"/>
                                      </p:to>
                                    </p:set>
                                    <p:animEffect transition="in" filter="fade">
                                      <p:cBhvr>
                                        <p:cTn id="25" dur="2000"/>
                                        <p:tgtEl>
                                          <p:spTgt spid="4">
                                            <p:graphicEl>
                                              <a:dgm id="{26DD0D81-7EF8-4EB4-9122-4FE0412DAB98}"/>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graphicEl>
                                              <a:dgm id="{31126A9C-961A-45E9-9F1B-F462955B9B66}"/>
                                            </p:graphicEl>
                                          </p:spTgt>
                                        </p:tgtEl>
                                        <p:attrNameLst>
                                          <p:attrName>style.visibility</p:attrName>
                                        </p:attrNameLst>
                                      </p:cBhvr>
                                      <p:to>
                                        <p:strVal val="visible"/>
                                      </p:to>
                                    </p:set>
                                    <p:animEffect transition="in" filter="fade">
                                      <p:cBhvr>
                                        <p:cTn id="30" dur="2000"/>
                                        <p:tgtEl>
                                          <p:spTgt spid="4">
                                            <p:graphicEl>
                                              <a:dgm id="{31126A9C-961A-45E9-9F1B-F462955B9B66}"/>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graphicEl>
                                              <a:dgm id="{E16E41CF-166C-4730-83C1-218E2E11AC1B}"/>
                                            </p:graphicEl>
                                          </p:spTgt>
                                        </p:tgtEl>
                                        <p:attrNameLst>
                                          <p:attrName>style.visibility</p:attrName>
                                        </p:attrNameLst>
                                      </p:cBhvr>
                                      <p:to>
                                        <p:strVal val="visible"/>
                                      </p:to>
                                    </p:set>
                                    <p:animEffect transition="in" filter="fade">
                                      <p:cBhvr>
                                        <p:cTn id="33" dur="2000"/>
                                        <p:tgtEl>
                                          <p:spTgt spid="4">
                                            <p:graphicEl>
                                              <a:dgm id="{E16E41CF-166C-4730-83C1-218E2E11AC1B}"/>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graphicEl>
                                              <a:dgm id="{E0BA791A-638E-4735-80E7-B493F829F980}"/>
                                            </p:graphicEl>
                                          </p:spTgt>
                                        </p:tgtEl>
                                        <p:attrNameLst>
                                          <p:attrName>style.visibility</p:attrName>
                                        </p:attrNameLst>
                                      </p:cBhvr>
                                      <p:to>
                                        <p:strVal val="visible"/>
                                      </p:to>
                                    </p:set>
                                    <p:animEffect transition="in" filter="fade">
                                      <p:cBhvr>
                                        <p:cTn id="38" dur="2000"/>
                                        <p:tgtEl>
                                          <p:spTgt spid="4">
                                            <p:graphicEl>
                                              <a:dgm id="{E0BA791A-638E-4735-80E7-B493F829F980}"/>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graphicEl>
                                              <a:dgm id="{E46798B6-397F-4D95-B3EE-A31D1C6D3F43}"/>
                                            </p:graphicEl>
                                          </p:spTgt>
                                        </p:tgtEl>
                                        <p:attrNameLst>
                                          <p:attrName>style.visibility</p:attrName>
                                        </p:attrNameLst>
                                      </p:cBhvr>
                                      <p:to>
                                        <p:strVal val="visible"/>
                                      </p:to>
                                    </p:set>
                                    <p:animEffect transition="in" filter="fade">
                                      <p:cBhvr>
                                        <p:cTn id="41" dur="2000"/>
                                        <p:tgtEl>
                                          <p:spTgt spid="4">
                                            <p:graphicEl>
                                              <a:dgm id="{E46798B6-397F-4D95-B3EE-A31D1C6D3F43}"/>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graphicEl>
                                              <a:dgm id="{B3D78DF6-8389-4243-8F1D-5B1DE1E77511}"/>
                                            </p:graphicEl>
                                          </p:spTgt>
                                        </p:tgtEl>
                                        <p:attrNameLst>
                                          <p:attrName>style.visibility</p:attrName>
                                        </p:attrNameLst>
                                      </p:cBhvr>
                                      <p:to>
                                        <p:strVal val="visible"/>
                                      </p:to>
                                    </p:set>
                                    <p:animEffect transition="in" filter="fade">
                                      <p:cBhvr>
                                        <p:cTn id="44" dur="2000"/>
                                        <p:tgtEl>
                                          <p:spTgt spid="4">
                                            <p:graphicEl>
                                              <a:dgm id="{B3D78DF6-8389-4243-8F1D-5B1DE1E775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928686"/>
          </a:xfrm>
        </p:spPr>
        <p:txBody>
          <a:bodyPr/>
          <a:lstStyle/>
          <a:p>
            <a:pPr algn="ctr" rtl="1"/>
            <a:r>
              <a:rPr lang="ar-MA" b="1" dirty="0" smtClean="0"/>
              <a:t>مدينة الناصرة حسب علماء الآثار</a:t>
            </a:r>
            <a:endParaRPr lang="fr-FR" b="1" dirty="0"/>
          </a:p>
        </p:txBody>
      </p:sp>
      <p:sp>
        <p:nvSpPr>
          <p:cNvPr id="3" name="Espace réservé du contenu 2"/>
          <p:cNvSpPr>
            <a:spLocks noGrp="1"/>
          </p:cNvSpPr>
          <p:nvPr>
            <p:ph idx="1"/>
          </p:nvPr>
        </p:nvSpPr>
        <p:spPr>
          <a:xfrm>
            <a:off x="457200" y="1428736"/>
            <a:ext cx="8229600" cy="4895864"/>
          </a:xfrm>
        </p:spPr>
        <p:txBody>
          <a:bodyPr/>
          <a:lstStyle/>
          <a:p>
            <a:pPr algn="r" rtl="1">
              <a:buNone/>
            </a:pPr>
            <a:r>
              <a:rPr lang="ar-MA" dirty="0" smtClean="0"/>
              <a:t>نتيجة </a:t>
            </a:r>
            <a:r>
              <a:rPr lang="ar-MA" dirty="0" err="1" smtClean="0"/>
              <a:t>التنقيبات</a:t>
            </a:r>
            <a:r>
              <a:rPr lang="ar-MA" dirty="0" smtClean="0"/>
              <a:t> الأثرية التي أجريت في مدينة الناصرة، توصل </a:t>
            </a:r>
            <a:r>
              <a:rPr lang="ar-MA" dirty="0" err="1" smtClean="0"/>
              <a:t>العلما</a:t>
            </a:r>
            <a:r>
              <a:rPr lang="ar-MA" dirty="0" smtClean="0"/>
              <a:t> بموجبها إلى الجزم بأن مدينة الناصرة لم تكن موجودة أيام السيد المسيح عيسى عليه السلام.</a:t>
            </a:r>
          </a:p>
          <a:p>
            <a:pPr algn="r" rtl="1">
              <a:buNone/>
            </a:pPr>
            <a:endParaRPr lang="fr-FR" dirty="0"/>
          </a:p>
        </p:txBody>
      </p:sp>
      <p:graphicFrame>
        <p:nvGraphicFramePr>
          <p:cNvPr id="4" name="Diagramme 3"/>
          <p:cNvGraphicFramePr/>
          <p:nvPr/>
        </p:nvGraphicFramePr>
        <p:xfrm>
          <a:off x="285720" y="2571744"/>
          <a:ext cx="88582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F951ACC7-91D6-4F4C-A332-639EBC046145}"/>
                                            </p:graphicEl>
                                          </p:spTgt>
                                        </p:tgtEl>
                                        <p:attrNameLst>
                                          <p:attrName>style.visibility</p:attrName>
                                        </p:attrNameLst>
                                      </p:cBhvr>
                                      <p:to>
                                        <p:strVal val="visible"/>
                                      </p:to>
                                    </p:set>
                                    <p:animEffect transition="in" filter="fade">
                                      <p:cBhvr>
                                        <p:cTn id="17" dur="2000"/>
                                        <p:tgtEl>
                                          <p:spTgt spid="4">
                                            <p:graphicEl>
                                              <a:dgm id="{F951ACC7-91D6-4F4C-A332-639EBC04614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9B4A2322-C952-4689-89D6-07CCA214B02C}"/>
                                            </p:graphicEl>
                                          </p:spTgt>
                                        </p:tgtEl>
                                        <p:attrNameLst>
                                          <p:attrName>style.visibility</p:attrName>
                                        </p:attrNameLst>
                                      </p:cBhvr>
                                      <p:to>
                                        <p:strVal val="visible"/>
                                      </p:to>
                                    </p:set>
                                    <p:animEffect transition="in" filter="fade">
                                      <p:cBhvr>
                                        <p:cTn id="22" dur="2000"/>
                                        <p:tgtEl>
                                          <p:spTgt spid="4">
                                            <p:graphicEl>
                                              <a:dgm id="{9B4A2322-C952-4689-89D6-07CCA214B02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3205AFD-9E60-47E2-A645-584C5863FCE6}"/>
                                            </p:graphicEl>
                                          </p:spTgt>
                                        </p:tgtEl>
                                        <p:attrNameLst>
                                          <p:attrName>style.visibility</p:attrName>
                                        </p:attrNameLst>
                                      </p:cBhvr>
                                      <p:to>
                                        <p:strVal val="visible"/>
                                      </p:to>
                                    </p:set>
                                    <p:animEffect transition="in" filter="fade">
                                      <p:cBhvr>
                                        <p:cTn id="27" dur="2000"/>
                                        <p:tgtEl>
                                          <p:spTgt spid="4">
                                            <p:graphicEl>
                                              <a:dgm id="{03205AFD-9E60-47E2-A645-584C5863FCE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47BF99DC-247B-4E19-8289-732A9A98E444}"/>
                                            </p:graphicEl>
                                          </p:spTgt>
                                        </p:tgtEl>
                                        <p:attrNameLst>
                                          <p:attrName>style.visibility</p:attrName>
                                        </p:attrNameLst>
                                      </p:cBhvr>
                                      <p:to>
                                        <p:strVal val="visible"/>
                                      </p:to>
                                    </p:set>
                                    <p:animEffect transition="in" filter="fade">
                                      <p:cBhvr>
                                        <p:cTn id="32" dur="2000"/>
                                        <p:tgtEl>
                                          <p:spTgt spid="4">
                                            <p:graphicEl>
                                              <a:dgm id="{47BF99DC-247B-4E19-8289-732A9A98E44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MA" b="1" dirty="0" smtClean="0"/>
              <a:t>مدينة الناصرة ، وناصرة الإنجيل ”العهد الجديد“</a:t>
            </a:r>
            <a:endParaRPr lang="fr-FR" b="1" dirty="0"/>
          </a:p>
        </p:txBody>
      </p:sp>
      <p:sp>
        <p:nvSpPr>
          <p:cNvPr id="3" name="Espace réservé du contenu 2"/>
          <p:cNvSpPr>
            <a:spLocks noGrp="1"/>
          </p:cNvSpPr>
          <p:nvPr>
            <p:ph idx="1"/>
          </p:nvPr>
        </p:nvSpPr>
        <p:spPr/>
        <p:txBody>
          <a:bodyPr/>
          <a:lstStyle/>
          <a:p>
            <a:pPr algn="ctr" rtl="1">
              <a:buNone/>
            </a:pPr>
            <a:r>
              <a:rPr lang="ar-MA" sz="3200" b="1" dirty="0" smtClean="0">
                <a:solidFill>
                  <a:srgbClr val="C00000"/>
                </a:solidFill>
              </a:rPr>
              <a:t>تقع المدينة الناصرة الحالية على:</a:t>
            </a:r>
          </a:p>
          <a:p>
            <a:pPr algn="just" rtl="1"/>
            <a:r>
              <a:rPr lang="ar-MA" b="1" dirty="0" smtClean="0"/>
              <a:t>مسافة عشرة أميال من سهل مرج ابن عامر</a:t>
            </a:r>
          </a:p>
          <a:p>
            <a:pPr algn="just" rtl="1"/>
            <a:r>
              <a:rPr lang="ar-MA" b="1" dirty="0" smtClean="0"/>
              <a:t>على التلال الجيرية في الطرف الجنوبي لجبال لبنان</a:t>
            </a:r>
          </a:p>
          <a:p>
            <a:pPr algn="just" rtl="1"/>
            <a:r>
              <a:rPr lang="ar-MA" b="1" dirty="0" smtClean="0"/>
              <a:t>نحو منتصف الطريق بين طرف بحر الجليل(جهة الشرق)، وجبل </a:t>
            </a:r>
            <a:r>
              <a:rPr lang="ar-MA" b="1" dirty="0" err="1" smtClean="0"/>
              <a:t>الكرمل</a:t>
            </a:r>
            <a:r>
              <a:rPr lang="ar-MA" b="1" dirty="0" smtClean="0"/>
              <a:t> (جهة الغرب)</a:t>
            </a:r>
          </a:p>
          <a:p>
            <a:pPr algn="just" rtl="1"/>
            <a:r>
              <a:rPr lang="ar-MA" b="1" dirty="0" smtClean="0"/>
              <a:t>على بعد خمسة عشر ميلا من بحر الجليل</a:t>
            </a:r>
          </a:p>
          <a:p>
            <a:pPr algn="just" rtl="1"/>
            <a:r>
              <a:rPr lang="ar-MA" b="1" dirty="0" smtClean="0"/>
              <a:t>عشرين ميلا من الشرق من ساحل البحر المتوسط</a:t>
            </a:r>
          </a:p>
          <a:p>
            <a:pPr algn="just" rtl="1"/>
            <a:r>
              <a:rPr lang="ar-MA" b="1" dirty="0" smtClean="0"/>
              <a:t>على سبعين ميلا إلى الشمال من القدس.</a:t>
            </a:r>
            <a:endParaRPr lang="fr-FR"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632666"/>
          </a:xfrm>
        </p:spPr>
        <p:txBody>
          <a:bodyPr>
            <a:normAutofit/>
          </a:bodyPr>
          <a:lstStyle/>
          <a:p>
            <a:pPr algn="ctr" rtl="1"/>
            <a:r>
              <a:rPr lang="ar-MA" sz="3600" b="1" dirty="0" smtClean="0"/>
              <a:t>ناصرة الإنجيل ”العهد الجديد“</a:t>
            </a:r>
            <a:endParaRPr lang="fr-FR" sz="3600" b="1" dirty="0"/>
          </a:p>
        </p:txBody>
      </p:sp>
      <p:sp>
        <p:nvSpPr>
          <p:cNvPr id="3" name="Espace réservé du contenu 2"/>
          <p:cNvSpPr>
            <a:spLocks noGrp="1"/>
          </p:cNvSpPr>
          <p:nvPr>
            <p:ph idx="1"/>
          </p:nvPr>
        </p:nvSpPr>
        <p:spPr>
          <a:xfrm>
            <a:off x="457200" y="1357298"/>
            <a:ext cx="8229600" cy="4967302"/>
          </a:xfrm>
        </p:spPr>
        <p:txBody>
          <a:bodyPr/>
          <a:lstStyle/>
          <a:p>
            <a:pPr algn="just" rtl="1"/>
            <a:r>
              <a:rPr lang="ar-MA" b="1" dirty="0" smtClean="0"/>
              <a:t>مدينة مبنية على حافة جبل له منحدر قائم</a:t>
            </a:r>
          </a:p>
          <a:p>
            <a:pPr algn="just" rtl="1"/>
            <a:r>
              <a:rPr lang="ar-MA" b="1" dirty="0" smtClean="0"/>
              <a:t>قريبة جدا، إن لم نقل محاذية لشاطئ بحر الجليل</a:t>
            </a:r>
          </a:p>
          <a:p>
            <a:pPr algn="just" rtl="1"/>
            <a:r>
              <a:rPr lang="ar-MA" b="1" dirty="0" smtClean="0"/>
              <a:t>لم تكن لها أهمية في التاريخ الديني اليهودي، إذ لم يتوقع أحد أن يخرج منها نبي أو مصلح أو زعيم سياسي يعمل على رفعة شأن اليهود</a:t>
            </a:r>
          </a:p>
          <a:p>
            <a:pPr algn="just" rtl="1">
              <a:buNone/>
            </a:pPr>
            <a:endParaRPr lang="ar-MA" dirty="0" smtClean="0"/>
          </a:p>
          <a:p>
            <a:pPr algn="just" rtl="1">
              <a:buNone/>
            </a:pPr>
            <a:endParaRPr lang="ar-MA" dirty="0" smtClean="0"/>
          </a:p>
          <a:p>
            <a:pPr algn="just" rtl="1">
              <a:buNone/>
            </a:pPr>
            <a:r>
              <a:rPr lang="ar-MA" sz="3200" b="1" dirty="0" smtClean="0">
                <a:cs typeface="+mj-cs"/>
              </a:rPr>
              <a:t>فوجود مدينة </a:t>
            </a:r>
            <a:r>
              <a:rPr lang="fr-FR" sz="3200" b="1" dirty="0" smtClean="0">
                <a:cs typeface="+mj-cs"/>
              </a:rPr>
              <a:t>Nazareth </a:t>
            </a:r>
            <a:r>
              <a:rPr lang="ar-MA" sz="3200" b="1" dirty="0" smtClean="0">
                <a:cs typeface="+mj-cs"/>
              </a:rPr>
              <a:t>  الناصرة على حافة جبل، بقرب الشاطئ، علامتان لا تتوفران في مدينة الناصرة الحديثة، إذ أن المسافة   بينها وبين شاطئ بحر الجليل لا تقل عن مسيرة يومين، هبوطا وصعودا للمرتفعات التي يجتازها القادم من الناصرة.</a:t>
            </a:r>
            <a:endParaRPr lang="fr-FR" sz="3200" b="1" dirty="0">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830</TotalTime>
  <Words>1442</Words>
  <Application>Microsoft Office PowerPoint</Application>
  <PresentationFormat>Affichage à l'écran (4:3)</PresentationFormat>
  <Paragraphs>121</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Débit</vt:lpstr>
      <vt:lpstr>عنوان المداخلة ”لغز الناصرة“</vt:lpstr>
      <vt:lpstr>إشكالية البحث</vt:lpstr>
      <vt:lpstr>محاور البحث</vt:lpstr>
      <vt:lpstr>Diapositive 4</vt:lpstr>
      <vt:lpstr>مدينة الناصرة حسب التقليد المسيحي</vt:lpstr>
      <vt:lpstr>مدينة الناصرة حسب المؤرخين</vt:lpstr>
      <vt:lpstr>مدينة الناصرة حسب علماء الآثار</vt:lpstr>
      <vt:lpstr>مدينة الناصرة ، وناصرة الإنجيل ”العهد الجديد“</vt:lpstr>
      <vt:lpstr>ناصرة الإنجيل ”العهد الجديد“</vt:lpstr>
      <vt:lpstr>المحور الثاني</vt:lpstr>
      <vt:lpstr>Diapositive 11</vt:lpstr>
      <vt:lpstr>نص إنجيل متى 2: 23</vt:lpstr>
      <vt:lpstr>Diapositive 13</vt:lpstr>
      <vt:lpstr>Diapositive 14</vt:lpstr>
      <vt:lpstr>Diapositive 15</vt:lpstr>
      <vt:lpstr>Nazoraios تعادل لفظة «النذير»</vt:lpstr>
      <vt:lpstr>أصل التشريع لهذه الجماعة</vt:lpstr>
      <vt:lpstr>أصل العبري لهذه النصوص</vt:lpstr>
      <vt:lpstr>الفرق بين «נדר  (ندر)» و «נזיר (نزير)»</vt:lpstr>
      <vt:lpstr>« נזיר (نزير)» في اللغات السامية الأخرى</vt:lpstr>
      <vt:lpstr>التعبير اليوناني بعد حذف اللواحق الإعرابية</vt:lpstr>
      <vt:lpstr>صيغة ”النصراني“ </vt:lpstr>
      <vt:lpstr>Diapositive 23</vt:lpstr>
      <vt:lpstr>خاتمة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المداخلة ”لغز الناصرة“</dc:title>
  <dc:creator>zalmat ali</dc:creator>
  <cp:lastModifiedBy>zalmat ali</cp:lastModifiedBy>
  <cp:revision>46</cp:revision>
  <dcterms:created xsi:type="dcterms:W3CDTF">2016-03-04T13:37:08Z</dcterms:created>
  <dcterms:modified xsi:type="dcterms:W3CDTF">2016-03-07T11:38:34Z</dcterms:modified>
</cp:coreProperties>
</file>