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86" r:id="rId2"/>
    <p:sldId id="288" r:id="rId3"/>
  </p:sldIdLst>
  <p:sldSz cx="12192000" cy="6858000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226"/>
    <a:srgbClr val="52B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94" d="100"/>
          <a:sy n="94" d="100"/>
        </p:scale>
        <p:origin x="98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C85B3E-17EC-4149-A748-E189C83FE839}" type="datetimeFigureOut">
              <a:rPr lang="ar-SY" smtClean="0"/>
              <a:t>09/02/1443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9F6B3C2-98BE-4F5E-8FCB-695B6D94691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6494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B8912-F0BA-4AD8-8415-DA1F26BCB0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680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23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28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09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31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402767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739EEEF2-38F6-43D4-94E2-6FEA0EE111A7}"/>
              </a:ext>
            </a:extLst>
          </p:cNvPr>
          <p:cNvSpPr txBox="1"/>
          <p:nvPr/>
        </p:nvSpPr>
        <p:spPr>
          <a:xfrm>
            <a:off x="3642763" y="5107947"/>
            <a:ext cx="49064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 indent="0" latinLnBrk="0" lvl="0" marL="0" marR="0" rtl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ar-SA" noProof="0" normalizeH="0" spc="0" strike="noStrike" sz="2000" u="none">
                <a:ln>
                  <a:noFill/>
                </a:ln>
                <a:effectLst/>
                <a:uLnTx/>
                <a:uFillTx/>
                <a:latin charset="-78" panose="020B0803020203050203" pitchFamily="34" typeface="DIN NEXT™ ARABIC BOLD"/>
                <a:ea charset="0" panose="020F0502020204030204" pitchFamily="34" typeface="Calibri"/>
              </a:rPr>
              <a:t>عنوان المداخلة</a:t>
            </a:r>
            <a:endParaRPr b="0" baseline="0" cap="none" dirty="0" i="0" kern="1200" kumimoji="0" lang="en-US" noProof="0" normalizeH="0" spc="0" strike="noStrike" sz="1400" u="none">
              <a:ln>
                <a:noFill/>
              </a:ln>
              <a:effectLst/>
              <a:uLnTx/>
              <a:uFillTx/>
              <a:latin charset="-78" panose="020B0803020203050203" pitchFamily="34" typeface="DIN NEXT™ ARABIC BOLD"/>
              <a:ea charset="0" panose="020F0502020204030204" pitchFamily="34" typeface="Calibri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D3E5656B-3642-4E35-BB48-4F928E701B39}"/>
              </a:ext>
            </a:extLst>
          </p:cNvPr>
          <p:cNvSpPr txBox="1"/>
          <p:nvPr/>
        </p:nvSpPr>
        <p:spPr>
          <a:xfrm>
            <a:off x="9303065" y="6021403"/>
            <a:ext cx="2425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 indent="0" latinLnBrk="0" lvl="0" marL="0" marR="0" rtl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ar-SA" noProof="0" normalizeH="0" spc="0" strike="noStrike" u="none">
                <a:ln>
                  <a:noFill/>
                </a:ln>
                <a:effectLst/>
                <a:uLnTx/>
                <a:uFillTx/>
                <a:latin charset="-78" panose="020B0803020203050203" pitchFamily="34" typeface="DIN NEXT™ ARABIC BOLD"/>
                <a:ea charset="0" panose="020F0502020204030204" pitchFamily="34" typeface="Calibri"/>
              </a:rPr>
              <a:t>تاريخ</a:t>
            </a:r>
            <a:r>
              <a:rPr b="1" cap="none" dirty="0" i="0" kern="1200" kumimoji="0" lang="ar-SA" noProof="0" normalizeH="0" spc="0" strike="noStrike" u="none">
                <a:ln>
                  <a:noFill/>
                </a:ln>
                <a:effectLst/>
                <a:uLnTx/>
                <a:uFillTx/>
                <a:latin charset="-78" panose="020B0803020203050203" pitchFamily="34" typeface="DIN NEXT™ ARABIC BOLD"/>
                <a:ea charset="0" panose="020F0502020204030204" pitchFamily="34" typeface="Calibri"/>
              </a:rPr>
              <a:t> المداخلة</a:t>
            </a:r>
            <a:endParaRPr b="0" baseline="0" cap="none" dirty="0" i="0" kern="1200" kumimoji="0" lang="en-US" noProof="0" normalizeH="0" spc="0" strike="noStrike" sz="1200" u="none">
              <a:ln>
                <a:noFill/>
              </a:ln>
              <a:effectLst/>
              <a:uLnTx/>
              <a:uFillTx/>
              <a:latin charset="-78" panose="020B0803020203050203" pitchFamily="34" typeface="DIN NEXT™ ARABIC BOLD"/>
              <a:ea charset="0" panose="020F0502020204030204" pitchFamily="34" typeface="Calibri"/>
            </a:endParaRPr>
          </a:p>
        </p:txBody>
      </p:sp>
      <p:sp>
        <p:nvSpPr>
          <p:cNvPr id="45" name="Rectangle 18">
            <a:extLst>
              <a:ext uri="{FF2B5EF4-FFF2-40B4-BE49-F238E27FC236}">
                <a16:creationId xmlns:a16="http://schemas.microsoft.com/office/drawing/2014/main" id="{537A2C74-156A-48CF-A117-7EAC38F857E8}"/>
              </a:ext>
            </a:extLst>
          </p:cNvPr>
          <p:cNvSpPr/>
          <p:nvPr/>
        </p:nvSpPr>
        <p:spPr>
          <a:xfrm flipV="1">
            <a:off x="9613637" y="5846305"/>
            <a:ext cx="1803926" cy="1525824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fov="5700000" prst="perspectiveRelaxed">
              <a:rot lat="16800000" lon="0" rev="0"/>
            </a:camera>
            <a:lightRig dir="t" rig="soft">
              <a:rot lat="0" lon="0" rev="4800000"/>
            </a:lightRig>
          </a:scene3d>
          <a:sp3d extrusionH="57150" prstMaterial="plastic">
            <a:bevelB h="25400"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6" name="مربع نص 45">
            <a:extLst>
              <a:ext uri="{FF2B5EF4-FFF2-40B4-BE49-F238E27FC236}">
                <a16:creationId xmlns:a16="http://schemas.microsoft.com/office/drawing/2014/main" id="{5A9F8E2C-9A7B-4535-B1A6-C447E8C65B25}"/>
              </a:ext>
            </a:extLst>
          </p:cNvPr>
          <p:cNvSpPr txBox="1"/>
          <p:nvPr/>
        </p:nvSpPr>
        <p:spPr>
          <a:xfrm>
            <a:off x="463865" y="6021403"/>
            <a:ext cx="2425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 indent="0" latinLnBrk="0" lvl="0" marL="0" marR="0" rtl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ar-SA" noProof="0" normalizeH="0" spc="0" strike="noStrike" u="none">
                <a:ln>
                  <a:noFill/>
                </a:ln>
                <a:effectLst/>
                <a:uLnTx/>
                <a:uFillTx/>
                <a:latin charset="-78" panose="020B0803020203050203" pitchFamily="34" typeface="DIN NEXT™ ARABIC BOLD"/>
                <a:ea charset="0" panose="020F0502020204030204" pitchFamily="34" typeface="Calibri"/>
              </a:rPr>
              <a:t>اسم الباحث</a:t>
            </a:r>
            <a:endParaRPr b="0" baseline="0" cap="none" dirty="0" i="0" kern="1200" kumimoji="0" lang="en-US" noProof="0" normalizeH="0" spc="0" strike="noStrike" sz="1200" u="none">
              <a:ln>
                <a:noFill/>
              </a:ln>
              <a:effectLst/>
              <a:uLnTx/>
              <a:uFillTx/>
              <a:latin charset="-78" panose="020B0803020203050203" pitchFamily="34" typeface="DIN NEXT™ ARABIC BOLD"/>
              <a:ea charset="0" panose="020F0502020204030204" pitchFamily="34" typeface="Calibri"/>
            </a:endParaRPr>
          </a:p>
        </p:txBody>
      </p:sp>
      <p:sp>
        <p:nvSpPr>
          <p:cNvPr id="47" name="Rectangle 18">
            <a:extLst>
              <a:ext uri="{FF2B5EF4-FFF2-40B4-BE49-F238E27FC236}">
                <a16:creationId xmlns:a16="http://schemas.microsoft.com/office/drawing/2014/main" id="{683C82C6-C1F6-43D2-B796-CE101D8A0570}"/>
              </a:ext>
            </a:extLst>
          </p:cNvPr>
          <p:cNvSpPr/>
          <p:nvPr/>
        </p:nvSpPr>
        <p:spPr>
          <a:xfrm flipV="1">
            <a:off x="774437" y="5846305"/>
            <a:ext cx="1803926" cy="1525824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fov="5700000" prst="perspectiveRelaxed">
              <a:rot lat="16800000" lon="0" rev="0"/>
            </a:camera>
            <a:lightRig dir="t" rig="soft">
              <a:rot lat="0" lon="0" rev="4800000"/>
            </a:lightRig>
          </a:scene3d>
          <a:sp3d extrusionH="57150" prstMaterial="plastic">
            <a:bevelB h="25400"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60" name="مجموعة 59">
            <a:extLst>
              <a:ext uri="{FF2B5EF4-FFF2-40B4-BE49-F238E27FC236}">
                <a16:creationId xmlns:a16="http://schemas.microsoft.com/office/drawing/2014/main" id="{463EA3EF-D940-4997-A56A-E43A4144F033}"/>
              </a:ext>
            </a:extLst>
          </p:cNvPr>
          <p:cNvGrpSpPr/>
          <p:nvPr/>
        </p:nvGrpSpPr>
        <p:grpSpPr>
          <a:xfrm>
            <a:off x="0" y="0"/>
            <a:ext cx="12212943" cy="4151353"/>
            <a:chOff x="0" y="0"/>
            <a:chExt cx="12212943" cy="4151353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35B34B08-1045-4E6A-BC73-6F17919C27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764"/>
            <a:stretch/>
          </p:blipFill>
          <p:spPr>
            <a:xfrm>
              <a:off x="0" y="0"/>
              <a:ext cx="12212943" cy="4147127"/>
            </a:xfrm>
            <a:prstGeom prst="rect">
              <a:avLst/>
            </a:prstGeom>
          </p:spPr>
        </p:pic>
        <p:sp>
          <p:nvSpPr>
            <p:cNvPr id="37" name="任意多边形: 形状 12">
              <a:extLst>
                <a:ext uri="{FF2B5EF4-FFF2-40B4-BE49-F238E27FC236}">
                  <a16:creationId xmlns:a16="http://schemas.microsoft.com/office/drawing/2014/main" id="{5EC76EB0-7860-4446-AA17-103568F9384C}"/>
                </a:ext>
              </a:extLst>
            </p:cNvPr>
            <p:cNvSpPr/>
            <p:nvPr/>
          </p:nvSpPr>
          <p:spPr>
            <a:xfrm>
              <a:off x="0" y="4226"/>
              <a:ext cx="12212943" cy="4147127"/>
            </a:xfrm>
            <a:custGeom>
              <a:avLst/>
              <a:gdLst>
                <a:gd fmla="*/ 0 w 12192000" name="connsiteX0"/>
                <a:gd fmla="*/ 0 h 3429000" name="connsiteY0"/>
                <a:gd fmla="*/ 12192000 w 12192000" name="connsiteX1"/>
                <a:gd fmla="*/ 0 h 3429000" name="connsiteY1"/>
                <a:gd fmla="*/ 12192000 w 12192000" name="connsiteX2"/>
                <a:gd fmla="*/ 3429000 h 3429000" name="connsiteY2"/>
                <a:gd fmla="*/ 8705850 w 12192000" name="connsiteX3"/>
                <a:gd fmla="*/ 3429000 h 3429000" name="connsiteY3"/>
                <a:gd fmla="*/ 8640080 w 12192000" name="connsiteX4"/>
                <a:gd fmla="*/ 3429000 h 3429000" name="connsiteY4"/>
                <a:gd fmla="*/ 3551920 w 12192000" name="connsiteX5"/>
                <a:gd fmla="*/ 3429000 h 3429000" name="connsiteY5"/>
                <a:gd fmla="*/ 3486150 w 12192000" name="connsiteX6"/>
                <a:gd fmla="*/ 3429000 h 3429000" name="connsiteY6"/>
                <a:gd fmla="*/ 0 w 12192000" name="connsiteX7"/>
                <a:gd fmla="*/ 3429000 h 3429000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342900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3429000"/>
                  </a:lnTo>
                  <a:lnTo>
                    <a:pt x="8705850" y="3429000"/>
                  </a:lnTo>
                  <a:lnTo>
                    <a:pt x="8640080" y="3429000"/>
                  </a:lnTo>
                  <a:lnTo>
                    <a:pt x="3551920" y="3429000"/>
                  </a:lnTo>
                  <a:lnTo>
                    <a:pt x="3486150" y="3429000"/>
                  </a:lnTo>
                  <a:lnTo>
                    <a:pt x="0" y="342900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51" name="مستطيل 50">
              <a:extLst>
                <a:ext uri="{FF2B5EF4-FFF2-40B4-BE49-F238E27FC236}">
                  <a16:creationId xmlns:a16="http://schemas.microsoft.com/office/drawing/2014/main" id="{F342FE9B-81C7-43CA-8843-7E3105A0737B}"/>
                </a:ext>
              </a:extLst>
            </p:cNvPr>
            <p:cNvSpPr/>
            <p:nvPr/>
          </p:nvSpPr>
          <p:spPr>
            <a:xfrm>
              <a:off x="3240932" y="0"/>
              <a:ext cx="5710136" cy="4147127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1"/>
            <a:lstStyle/>
            <a:p>
              <a:pPr algn="ctr"/>
              <a:endParaRPr lang="ar-SY"/>
            </a:p>
          </p:txBody>
        </p:sp>
        <p:sp>
          <p:nvSpPr>
            <p:cNvPr id="52" name="مربع نص 51">
              <a:extLst>
                <a:ext uri="{FF2B5EF4-FFF2-40B4-BE49-F238E27FC236}">
                  <a16:creationId xmlns:a16="http://schemas.microsoft.com/office/drawing/2014/main" id="{0C91EBC6-0169-4096-8917-E38DD3F61B0C}"/>
                </a:ext>
              </a:extLst>
            </p:cNvPr>
            <p:cNvSpPr txBox="1"/>
            <p:nvPr/>
          </p:nvSpPr>
          <p:spPr>
            <a:xfrm>
              <a:off x="3443022" y="2083657"/>
              <a:ext cx="5326895" cy="16312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57200" eaLnBrk="1" fontAlgn="auto" hangingPunct="1" indent="0" latinLnBrk="0" lvl="0" marL="0" marR="0" rtl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b="1" baseline="0" cap="none" dirty="0" i="0" kern="1200" kumimoji="0" lang="ar-IQ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78" panose="020B0803020203050203" pitchFamily="34" typeface="DIN NEXT™ ARABIC BOLD"/>
                  <a:ea charset="0" panose="020F0502020204030204" pitchFamily="34" typeface="Calibri"/>
                </a:rPr>
                <a:t>الإعلام وإدارة الازمات المحلية والدولية</a:t>
              </a:r>
              <a:endParaRPr b="0" baseline="0" cap="none" dirty="0" i="0" kern="1200" kumimoji="0" lang="en-US" noProof="0" normalizeH="0" spc="0" strike="noStrike" sz="1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78" panose="020B0803020203050203" pitchFamily="34" typeface="DIN NEXT™ ARABIC BOLD"/>
                <a:ea charset="0" panose="020F0502020204030204" pitchFamily="34" typeface="Calibri"/>
              </a:endParaRPr>
            </a:p>
            <a:p>
              <a:pPr algn="ctr" defTabSz="457200" eaLnBrk="1" fontAlgn="auto" hangingPunct="1" indent="0" latinLnBrk="0" lvl="0" marL="0" marR="0" rtl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b="1" baseline="0" cap="none" dirty="0" i="0" kern="1200" kumimoji="0" lang="ar-IQ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78" panose="020B0803020203050203" pitchFamily="34" typeface="DIN NEXT™ ARABIC BOLD"/>
                  <a:ea charset="0" panose="020F0502020204030204" pitchFamily="34" typeface="Calibri"/>
                </a:rPr>
                <a:t>المؤتمر العلمي الدولي الثالث والسنوي الرابع عشر </a:t>
              </a:r>
              <a:endParaRPr b="1" baseline="0" cap="none" dirty="0" i="0" kern="1200" kumimoji="0" lang="en-US" noProof="0" normalizeH="0" spc="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78" panose="020B0803020203050203" pitchFamily="34" typeface="DIN NEXT™ ARABIC BOLD"/>
                <a:ea charset="0" panose="020F0502020204030204" pitchFamily="34" typeface="Calibri"/>
              </a:endParaRPr>
            </a:p>
            <a:p>
              <a:pPr algn="ctr" defTabSz="457200" eaLnBrk="1" fontAlgn="auto" hangingPunct="1" indent="0" latinLnBrk="0" lvl="0" marL="0" marR="0" rtl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b="1" baseline="0" cap="none" dirty="0" i="0" kern="1200" kumimoji="0" lang="ar-IQ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78" panose="020B0803020203050203" pitchFamily="34" typeface="DIN NEXT™ ARABIC BOLD"/>
                  <a:ea charset="0" panose="020F0502020204030204" pitchFamily="34" typeface="Calibri"/>
                </a:rPr>
                <a:t>كلية الاعلام – جامعة بغداد</a:t>
              </a:r>
              <a:endParaRPr b="0" baseline="0" cap="none" dirty="0" i="0" kern="1200" kumimoji="0" lang="en-US" noProof="0" normalizeH="0" spc="0" strike="noStrike" sz="1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78" panose="020B0803020203050203" pitchFamily="34" typeface="DIN NEXT™ ARABIC BOLD"/>
                <a:ea charset="0" panose="020F0502020204030204" pitchFamily="34" typeface="Calibri"/>
              </a:endParaRPr>
            </a:p>
          </p:txBody>
        </p:sp>
        <p:sp>
          <p:nvSpPr>
            <p:cNvPr id="53" name="椭圆 4">
              <a:extLst>
                <a:ext uri="{FF2B5EF4-FFF2-40B4-BE49-F238E27FC236}">
                  <a16:creationId xmlns:a16="http://schemas.microsoft.com/office/drawing/2014/main" id="{77543D3F-7714-4F75-A9D3-5334DF000617}"/>
                </a:ext>
              </a:extLst>
            </p:cNvPr>
            <p:cNvSpPr/>
            <p:nvPr/>
          </p:nvSpPr>
          <p:spPr>
            <a:xfrm>
              <a:off x="5534862" y="670096"/>
              <a:ext cx="1122276" cy="1122276"/>
            </a:xfrm>
            <a:prstGeom prst="ellipse">
              <a:avLst/>
            </a:prstGeom>
            <a:solidFill>
              <a:schemeClr val="bg1">
                <a:alpha val="9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20F0502020204030204" pitchFamily="34" typeface="Calibri"/>
                <a:ea typeface="微软雅黑"/>
                <a:cs typeface="+mn-cs"/>
              </a:endParaRPr>
            </a:p>
          </p:txBody>
        </p:sp>
        <p:sp>
          <p:nvSpPr>
            <p:cNvPr id="54" name="椭圆 4">
              <a:extLst>
                <a:ext uri="{FF2B5EF4-FFF2-40B4-BE49-F238E27FC236}">
                  <a16:creationId xmlns:a16="http://schemas.microsoft.com/office/drawing/2014/main" id="{C110327E-65A7-4668-B29A-C2944CA44576}"/>
                </a:ext>
              </a:extLst>
            </p:cNvPr>
            <p:cNvSpPr/>
            <p:nvPr/>
          </p:nvSpPr>
          <p:spPr>
            <a:xfrm>
              <a:off x="4189236" y="673997"/>
              <a:ext cx="1122276" cy="1122276"/>
            </a:xfrm>
            <a:prstGeom prst="ellipse">
              <a:avLst/>
            </a:prstGeom>
            <a:solidFill>
              <a:schemeClr val="bg1">
                <a:alpha val="9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20F0502020204030204" pitchFamily="34" typeface="Calibri"/>
                <a:ea typeface="微软雅黑"/>
                <a:cs typeface="+mn-cs"/>
              </a:endParaRPr>
            </a:p>
          </p:txBody>
        </p:sp>
        <p:sp>
          <p:nvSpPr>
            <p:cNvPr id="55" name="椭圆 4">
              <a:extLst>
                <a:ext uri="{FF2B5EF4-FFF2-40B4-BE49-F238E27FC236}">
                  <a16:creationId xmlns:a16="http://schemas.microsoft.com/office/drawing/2014/main" id="{F166B751-554A-4336-9688-D14746877106}"/>
                </a:ext>
              </a:extLst>
            </p:cNvPr>
            <p:cNvSpPr/>
            <p:nvPr/>
          </p:nvSpPr>
          <p:spPr>
            <a:xfrm>
              <a:off x="6880488" y="670096"/>
              <a:ext cx="1122276" cy="1122276"/>
            </a:xfrm>
            <a:prstGeom prst="ellipse">
              <a:avLst/>
            </a:prstGeom>
            <a:solidFill>
              <a:schemeClr val="bg1">
                <a:alpha val="9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20F0502020204030204" pitchFamily="34" typeface="Calibri"/>
                <a:ea typeface="微软雅黑"/>
                <a:cs typeface="+mn-cs"/>
              </a:endParaRPr>
            </a:p>
          </p:txBody>
        </p:sp>
        <p:pic>
          <p:nvPicPr>
            <p:cNvPr id="56" name="صورة 55">
              <a:extLst>
                <a:ext uri="{FF2B5EF4-FFF2-40B4-BE49-F238E27FC236}">
                  <a16:creationId xmlns:a16="http://schemas.microsoft.com/office/drawing/2014/main" id="{0FAF301A-90E8-4028-BB99-37050A4856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324" r="69576" t="20224"/>
            <a:stretch/>
          </p:blipFill>
          <p:spPr>
            <a:xfrm>
              <a:off x="6994154" y="1031124"/>
              <a:ext cx="933856" cy="400220"/>
            </a:xfrm>
            <a:prstGeom prst="rect">
              <a:avLst/>
            </a:prstGeom>
          </p:spPr>
        </p:pic>
        <p:pic>
          <p:nvPicPr>
            <p:cNvPr id="57" name="صورة 56">
              <a:extLst>
                <a:ext uri="{FF2B5EF4-FFF2-40B4-BE49-F238E27FC236}">
                  <a16:creationId xmlns:a16="http://schemas.microsoft.com/office/drawing/2014/main" id="{1A03C6AB-A966-4FFB-A032-F8FBA5B201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" l="76833" r="-3"/>
            <a:stretch/>
          </p:blipFill>
          <p:spPr>
            <a:xfrm>
              <a:off x="5567444" y="718845"/>
              <a:ext cx="1089694" cy="1048665"/>
            </a:xfrm>
            <a:prstGeom prst="rect">
              <a:avLst/>
            </a:prstGeom>
          </p:spPr>
        </p:pic>
        <p:pic>
          <p:nvPicPr>
            <p:cNvPr id="58" name="صورة 57">
              <a:extLst>
                <a:ext uri="{FF2B5EF4-FFF2-40B4-BE49-F238E27FC236}">
                  <a16:creationId xmlns:a16="http://schemas.microsoft.com/office/drawing/2014/main" id="{0F627DCF-E7CA-4B15-AE33-3BB0AD8944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78" r="-8"/>
            <a:stretch/>
          </p:blipFill>
          <p:spPr>
            <a:xfrm>
              <a:off x="4142706" y="745922"/>
              <a:ext cx="1168806" cy="9767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3732407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1FED512D-480D-4101-9E5C-A036162A47B8}"/>
              </a:ext>
            </a:extLst>
          </p:cNvPr>
          <p:cNvGrpSpPr/>
          <p:nvPr/>
        </p:nvGrpSpPr>
        <p:grpSpPr>
          <a:xfrm>
            <a:off x="-20943" y="5945017"/>
            <a:ext cx="12233886" cy="912983"/>
            <a:chOff x="-20943" y="5945017"/>
            <a:chExt cx="12233886" cy="912983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820AD05A-07E1-4DA2-A2BD-9E66C15634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" l="171" r="-171" t="95003"/>
            <a:stretch/>
          </p:blipFill>
          <p:spPr>
            <a:xfrm>
              <a:off x="0" y="6293796"/>
              <a:ext cx="12212943" cy="564204"/>
            </a:xfrm>
            <a:prstGeom prst="rect">
              <a:avLst/>
            </a:prstGeom>
          </p:spPr>
        </p:pic>
        <p:sp>
          <p:nvSpPr>
            <p:cNvPr id="4" name="任意多边形: 形状 12">
              <a:extLst>
                <a:ext uri="{FF2B5EF4-FFF2-40B4-BE49-F238E27FC236}">
                  <a16:creationId xmlns:a16="http://schemas.microsoft.com/office/drawing/2014/main" id="{DFDD0B4A-387C-45AC-BB22-9DFF7CEB4373}"/>
                </a:ext>
              </a:extLst>
            </p:cNvPr>
            <p:cNvSpPr/>
            <p:nvPr/>
          </p:nvSpPr>
          <p:spPr>
            <a:xfrm>
              <a:off x="-20943" y="6293796"/>
              <a:ext cx="12212943" cy="564204"/>
            </a:xfrm>
            <a:custGeom>
              <a:avLst/>
              <a:gdLst>
                <a:gd fmla="*/ 0 w 12192000" name="connsiteX0"/>
                <a:gd fmla="*/ 0 h 3429000" name="connsiteY0"/>
                <a:gd fmla="*/ 12192000 w 12192000" name="connsiteX1"/>
                <a:gd fmla="*/ 0 h 3429000" name="connsiteY1"/>
                <a:gd fmla="*/ 12192000 w 12192000" name="connsiteX2"/>
                <a:gd fmla="*/ 3429000 h 3429000" name="connsiteY2"/>
                <a:gd fmla="*/ 8705850 w 12192000" name="connsiteX3"/>
                <a:gd fmla="*/ 3429000 h 3429000" name="connsiteY3"/>
                <a:gd fmla="*/ 8640080 w 12192000" name="connsiteX4"/>
                <a:gd fmla="*/ 3429000 h 3429000" name="connsiteY4"/>
                <a:gd fmla="*/ 3551920 w 12192000" name="connsiteX5"/>
                <a:gd fmla="*/ 3429000 h 3429000" name="connsiteY5"/>
                <a:gd fmla="*/ 3486150 w 12192000" name="connsiteX6"/>
                <a:gd fmla="*/ 3429000 h 3429000" name="connsiteY6"/>
                <a:gd fmla="*/ 0 w 12192000" name="connsiteX7"/>
                <a:gd fmla="*/ 3429000 h 3429000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342900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3429000"/>
                  </a:lnTo>
                  <a:lnTo>
                    <a:pt x="8705850" y="3429000"/>
                  </a:lnTo>
                  <a:lnTo>
                    <a:pt x="8640080" y="3429000"/>
                  </a:lnTo>
                  <a:lnTo>
                    <a:pt x="3551920" y="3429000"/>
                  </a:lnTo>
                  <a:lnTo>
                    <a:pt x="3486150" y="3429000"/>
                  </a:lnTo>
                  <a:lnTo>
                    <a:pt x="0" y="3429000"/>
                  </a:lnTo>
                  <a:close/>
                </a:path>
              </a:pathLst>
            </a:custGeom>
            <a:solidFill>
              <a:schemeClr val="accent6">
                <a:lumMod val="75000"/>
                <a:lumOff val="25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7" name="مربع نص 6">
              <a:extLst>
                <a:ext uri="{FF2B5EF4-FFF2-40B4-BE49-F238E27FC236}">
                  <a16:creationId xmlns:a16="http://schemas.microsoft.com/office/drawing/2014/main" id="{0A15703D-28CB-4477-A248-1C62B1321F09}"/>
                </a:ext>
              </a:extLst>
            </p:cNvPr>
            <p:cNvSpPr txBox="1"/>
            <p:nvPr/>
          </p:nvSpPr>
          <p:spPr>
            <a:xfrm>
              <a:off x="7666235" y="6293796"/>
              <a:ext cx="4516065" cy="4606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57200" eaLnBrk="1" fontAlgn="auto" hangingPunct="1" indent="0" latinLnBrk="0" lvl="0" marL="0" marR="0" rtl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b="1" baseline="0" cap="none" dirty="0" i="0" kern="1200" kumimoji="0" lang="ar-IQ" noProof="0" normalizeH="0" spc="0" strike="noStrike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78" panose="020B0803020203050203" pitchFamily="34" typeface="DIN NEXT™ ARABIC BOLD"/>
                  <a:ea charset="0" panose="020F0502020204030204" pitchFamily="34" typeface="Calibri"/>
                </a:rPr>
                <a:t>الإعلام وإدارة الازمات المحلية والدولية</a:t>
              </a:r>
              <a:endParaRPr b="0" baseline="0" cap="none" dirty="0" i="0" kern="1200" kumimoji="0" lang="en-US" noProof="0" normalizeH="0" spc="0" strike="noStrike" sz="12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78" panose="020B0803020203050203" pitchFamily="34" typeface="DIN NEXT™ ARABIC BOLD"/>
                <a:ea charset="0" panose="020F0502020204030204" pitchFamily="34" typeface="Calibri"/>
              </a:endParaRPr>
            </a:p>
          </p:txBody>
        </p:sp>
        <p:sp>
          <p:nvSpPr>
            <p:cNvPr id="10" name="椭圆 4">
              <a:extLst>
                <a:ext uri="{FF2B5EF4-FFF2-40B4-BE49-F238E27FC236}">
                  <a16:creationId xmlns:a16="http://schemas.microsoft.com/office/drawing/2014/main" id="{26DF0094-76D1-492C-9D68-B73D6237C028}"/>
                </a:ext>
              </a:extLst>
            </p:cNvPr>
            <p:cNvSpPr/>
            <p:nvPr/>
          </p:nvSpPr>
          <p:spPr>
            <a:xfrm>
              <a:off x="5701569" y="5945019"/>
              <a:ext cx="788861" cy="788861"/>
            </a:xfrm>
            <a:prstGeom prst="ellipse">
              <a:avLst/>
            </a:prstGeom>
            <a:solidFill>
              <a:schemeClr val="bg1">
                <a:alpha val="9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20F0502020204030204" pitchFamily="34" typeface="Calibri"/>
                <a:ea typeface="微软雅黑"/>
                <a:cs typeface="+mn-cs"/>
              </a:endParaRPr>
            </a:p>
          </p:txBody>
        </p:sp>
        <p:sp>
          <p:nvSpPr>
            <p:cNvPr id="11" name="椭圆 4">
              <a:extLst>
                <a:ext uri="{FF2B5EF4-FFF2-40B4-BE49-F238E27FC236}">
                  <a16:creationId xmlns:a16="http://schemas.microsoft.com/office/drawing/2014/main" id="{42032A4A-CE7D-465D-A78B-A7C14F8F098E}"/>
                </a:ext>
              </a:extLst>
            </p:cNvPr>
            <p:cNvSpPr/>
            <p:nvPr/>
          </p:nvSpPr>
          <p:spPr>
            <a:xfrm>
              <a:off x="6622104" y="5945018"/>
              <a:ext cx="788861" cy="788861"/>
            </a:xfrm>
            <a:prstGeom prst="ellipse">
              <a:avLst/>
            </a:prstGeom>
            <a:solidFill>
              <a:schemeClr val="bg1">
                <a:alpha val="9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20F0502020204030204" pitchFamily="34" typeface="Calibri"/>
                <a:ea typeface="微软雅黑"/>
                <a:cs typeface="+mn-cs"/>
              </a:endParaRPr>
            </a:p>
          </p:txBody>
        </p:sp>
        <p:sp>
          <p:nvSpPr>
            <p:cNvPr id="12" name="椭圆 4">
              <a:extLst>
                <a:ext uri="{FF2B5EF4-FFF2-40B4-BE49-F238E27FC236}">
                  <a16:creationId xmlns:a16="http://schemas.microsoft.com/office/drawing/2014/main" id="{5DD2C2AF-CFFE-45F7-BBD6-098A6B6EA905}"/>
                </a:ext>
              </a:extLst>
            </p:cNvPr>
            <p:cNvSpPr/>
            <p:nvPr/>
          </p:nvSpPr>
          <p:spPr>
            <a:xfrm>
              <a:off x="4781034" y="5945017"/>
              <a:ext cx="788861" cy="788861"/>
            </a:xfrm>
            <a:prstGeom prst="ellipse">
              <a:avLst/>
            </a:prstGeom>
            <a:solidFill>
              <a:schemeClr val="bg1">
                <a:alpha val="9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panose="020F0502020204030204" pitchFamily="34" typeface="Calibri"/>
                <a:ea typeface="微软雅黑"/>
                <a:cs typeface="+mn-cs"/>
              </a:endParaRPr>
            </a:p>
          </p:txBody>
        </p:sp>
        <p:pic>
          <p:nvPicPr>
            <p:cNvPr id="13" name="صورة 12">
              <a:extLst>
                <a:ext uri="{FF2B5EF4-FFF2-40B4-BE49-F238E27FC236}">
                  <a16:creationId xmlns:a16="http://schemas.microsoft.com/office/drawing/2014/main" id="{82F63BAD-7E4D-43C3-9B48-FDB628E1D2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324" r="69576" t="20224"/>
            <a:stretch/>
          </p:blipFill>
          <p:spPr>
            <a:xfrm>
              <a:off x="6692836" y="6222015"/>
              <a:ext cx="666851" cy="285790"/>
            </a:xfrm>
            <a:prstGeom prst="rect">
              <a:avLst/>
            </a:prstGeom>
          </p:spPr>
        </p:pic>
        <p:pic>
          <p:nvPicPr>
            <p:cNvPr id="14" name="صورة 13">
              <a:extLst>
                <a:ext uri="{FF2B5EF4-FFF2-40B4-BE49-F238E27FC236}">
                  <a16:creationId xmlns:a16="http://schemas.microsoft.com/office/drawing/2014/main" id="{D8B3E4E9-5B21-401B-9BEE-4128589162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" l="76833" r="-3"/>
            <a:stretch/>
          </p:blipFill>
          <p:spPr>
            <a:xfrm>
              <a:off x="5736583" y="5994287"/>
              <a:ext cx="734391" cy="706740"/>
            </a:xfrm>
            <a:prstGeom prst="rect">
              <a:avLst/>
            </a:prstGeom>
          </p:spPr>
        </p:pic>
        <p:pic>
          <p:nvPicPr>
            <p:cNvPr id="15" name="صورة 14">
              <a:extLst>
                <a:ext uri="{FF2B5EF4-FFF2-40B4-BE49-F238E27FC236}">
                  <a16:creationId xmlns:a16="http://schemas.microsoft.com/office/drawing/2014/main" id="{C89197D2-8C7D-4370-A8C1-3C21B37AA4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78" r="-8"/>
            <a:stretch/>
          </p:blipFill>
          <p:spPr>
            <a:xfrm>
              <a:off x="4760091" y="6022363"/>
              <a:ext cx="788861" cy="659208"/>
            </a:xfrm>
            <a:prstGeom prst="rect">
              <a:avLst/>
            </a:prstGeom>
          </p:spPr>
        </p:pic>
        <p:sp>
          <p:nvSpPr>
            <p:cNvPr id="16" name="مربع نص 15">
              <a:extLst>
                <a:ext uri="{FF2B5EF4-FFF2-40B4-BE49-F238E27FC236}">
                  <a16:creationId xmlns:a16="http://schemas.microsoft.com/office/drawing/2014/main" id="{358CA58D-1B93-4FF7-AF9E-82653EB976C2}"/>
                </a:ext>
              </a:extLst>
            </p:cNvPr>
            <p:cNvSpPr txBox="1"/>
            <p:nvPr/>
          </p:nvSpPr>
          <p:spPr>
            <a:xfrm>
              <a:off x="9700" y="6355856"/>
              <a:ext cx="4740691" cy="4606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57200" eaLnBrk="1" fontAlgn="auto" hangingPunct="1" indent="0" latinLnBrk="0" lvl="0" marL="0" marR="0" rtl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b="1" baseline="0" cap="none" dirty="0" i="0" kern="1200" kumimoji="0" lang="ar-IQ" noProof="0" normalizeH="0" spc="0" strike="noStrike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78" panose="020B0803020203050203" pitchFamily="34" typeface="DIN NEXT™ ARABIC BOLD"/>
                  <a:ea charset="0" panose="020F0502020204030204" pitchFamily="34" typeface="Calibri"/>
                </a:rPr>
                <a:t>23 -24 تشرين الثاني 2021</a:t>
              </a:r>
              <a:endParaRPr b="0" baseline="0" cap="none" dirty="0" i="0" kern="1200" kumimoji="0" lang="en-US" noProof="0" normalizeH="0" spc="0" strike="noStrike" sz="12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78" panose="020B0803020203050203" pitchFamily="34" typeface="DIN NEXT™ ARABIC BOLD"/>
                <a:ea charset="0" panose="020F0502020204030204" pitchFamily="34"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9067255"/>
      </p:ext>
    </p:extLst>
  </p:cSld>
  <p:clrMapOvr>
    <a:masterClrMapping/>
  </p:clrMapOvr>
</p:sld>
</file>

<file path=ppt/theme/theme1.xml><?xml version="1.0" encoding="utf-8"?>
<a:theme xmlns:a="http://schemas.openxmlformats.org/drawingml/2006/main" name="包图主题2">
  <a:themeElements>
    <a:clrScheme name="自定义 39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A89E"/>
      </a:accent1>
      <a:accent2>
        <a:srgbClr val="0C2834"/>
      </a:accent2>
      <a:accent3>
        <a:srgbClr val="01A89E"/>
      </a:accent3>
      <a:accent4>
        <a:srgbClr val="0C2834"/>
      </a:accent4>
      <a:accent5>
        <a:srgbClr val="01A89E"/>
      </a:accent5>
      <a:accent6>
        <a:srgbClr val="0C2834"/>
      </a:accent6>
      <a:hlink>
        <a:srgbClr val="01A89E"/>
      </a:hlink>
      <a:folHlink>
        <a:srgbClr val="01A89E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35</Words>
  <Application>Microsoft Office PowerPoint</Application>
  <PresentationFormat>شاشة عريضة</PresentationFormat>
  <Paragraphs>9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等线</vt:lpstr>
      <vt:lpstr>微软雅黑</vt:lpstr>
      <vt:lpstr>Calibri</vt:lpstr>
      <vt:lpstr>DIN NEXT™ ARABIC BOLD</vt:lpstr>
      <vt:lpstr>包图主题2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معاذ الشامي</dc:creator>
  <cp:lastModifiedBy>معاذ الشامي</cp:lastModifiedBy>
  <cp:revision>3</cp:revision>
  <dcterms:created xsi:type="dcterms:W3CDTF">2021-09-15T19:30:25Z</dcterms:created>
  <dcterms:modified xsi:type="dcterms:W3CDTF">2021-09-15T22:34:14Z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299375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S9.1.0</vt:lpwstr>
  </property>
</Properties>
</file>